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61B39-D576-4009-90D8-7539E921C993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0C1B-C4C3-4551-9A2C-CB4A5136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E0C1B-C4C3-4551-9A2C-CB4A51364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8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C818-52AF-47A3-9BB8-B791DD574286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62E6-3EA7-45F1-8462-AA74CF6E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Relational Database design</a:t>
            </a:r>
            <a:br>
              <a:rPr lang="en-US" dirty="0" smtClean="0"/>
            </a:br>
            <a:r>
              <a:rPr lang="en-US" dirty="0" smtClean="0"/>
              <a:t>Team Member: </a:t>
            </a:r>
            <a:r>
              <a:rPr lang="en-US" dirty="0" err="1" smtClean="0"/>
              <a:t>Juncheng</a:t>
            </a:r>
            <a:r>
              <a:rPr lang="en-US" dirty="0" smtClean="0"/>
              <a:t> Qian</a:t>
            </a:r>
            <a:br>
              <a:rPr lang="en-US" dirty="0" smtClean="0"/>
            </a:br>
            <a:r>
              <a:rPr lang="en-US" dirty="0" smtClean="0"/>
              <a:t>Company Choose: www.Ssense.com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Background: </a:t>
            </a:r>
            <a:r>
              <a:rPr lang="en-US" dirty="0" err="1" smtClean="0"/>
              <a:t>Ssense</a:t>
            </a:r>
            <a:r>
              <a:rPr lang="en-US" dirty="0" smtClean="0"/>
              <a:t> is an Canadian fashion ecommerce website created by a </a:t>
            </a:r>
            <a:r>
              <a:rPr lang="en-US" dirty="0"/>
              <a:t>M</a:t>
            </a:r>
            <a:r>
              <a:rPr lang="en-US" dirty="0" smtClean="0"/>
              <a:t>ontreal computer engineer. It is fundamentally an ecommerce for cloth but the website is highly fashion focused. I found it very interesting how the company heavily focused on the technology side. The company is trying to create a better experience for customers by improving its UI and UX. The company is managing its data base very well. They have many data administrator working on the data base. </a:t>
            </a:r>
          </a:p>
          <a:p>
            <a:r>
              <a:rPr lang="en-US" dirty="0" smtClean="0"/>
              <a:t>The website shows you products by gender, category, subcategory, designer. When you click into the product, you can see detailed product </a:t>
            </a:r>
            <a:r>
              <a:rPr lang="en-US" dirty="0" err="1" smtClean="0"/>
              <a:t>discription</a:t>
            </a:r>
            <a:r>
              <a:rPr lang="en-US" dirty="0" smtClean="0"/>
              <a:t> </a:t>
            </a:r>
            <a:r>
              <a:rPr lang="en-US" dirty="0" smtClean="0"/>
              <a:t>and pictures for the product. Then customers can choose size and add to the cart to check out. Customers can see its past order and account information after log 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1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80949"/>
              </p:ext>
            </p:extLst>
          </p:nvPr>
        </p:nvGraphicFramePr>
        <p:xfrm>
          <a:off x="7637314" y="1715947"/>
          <a:ext cx="1765766" cy="3404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766"/>
              </a:tblGrid>
              <a:tr h="425587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endParaRPr lang="en-US" dirty="0"/>
                    </a:p>
                  </a:txBody>
                  <a:tcPr/>
                </a:tc>
              </a:tr>
              <a:tr h="425587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ID(PK)</a:t>
                      </a:r>
                      <a:endParaRPr lang="en-US" dirty="0"/>
                    </a:p>
                  </a:txBody>
                  <a:tcPr/>
                </a:tc>
              </a:tr>
              <a:tr h="425587"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 ID(FK)</a:t>
                      </a:r>
                      <a:endParaRPr lang="en-US" dirty="0"/>
                    </a:p>
                  </a:txBody>
                  <a:tcPr/>
                </a:tc>
              </a:tr>
              <a:tr h="425587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Name</a:t>
                      </a:r>
                      <a:endParaRPr lang="en-US" dirty="0"/>
                    </a:p>
                  </a:txBody>
                  <a:tcPr/>
                </a:tc>
              </a:tr>
              <a:tr h="425587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Detail</a:t>
                      </a:r>
                      <a:endParaRPr lang="en-US" dirty="0"/>
                    </a:p>
                  </a:txBody>
                  <a:tcPr/>
                </a:tc>
              </a:tr>
              <a:tr h="425587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425587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425587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74227"/>
              </p:ext>
            </p:extLst>
          </p:nvPr>
        </p:nvGraphicFramePr>
        <p:xfrm>
          <a:off x="210176" y="1439545"/>
          <a:ext cx="1717040" cy="298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ID(PK)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Shipping 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54263"/>
              </p:ext>
            </p:extLst>
          </p:nvPr>
        </p:nvGraphicFramePr>
        <p:xfrm>
          <a:off x="3063170" y="2053471"/>
          <a:ext cx="1796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2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ID(PK)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ID(FK)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Ship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Tracking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09445"/>
              </p:ext>
            </p:extLst>
          </p:nvPr>
        </p:nvGraphicFramePr>
        <p:xfrm>
          <a:off x="10146604" y="1525270"/>
          <a:ext cx="177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 ID(PK)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>
            <a:off x="1905000" y="2158572"/>
            <a:ext cx="1142790" cy="85132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7162803" y="2324101"/>
            <a:ext cx="518161" cy="4781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9302463" y="2200275"/>
            <a:ext cx="883920" cy="6019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49980" y="640080"/>
            <a:ext cx="413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Relational Database Design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889620" y="1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81334" y="268593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69730" y="25012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84697" y="186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94335"/>
              </p:ext>
            </p:extLst>
          </p:nvPr>
        </p:nvGraphicFramePr>
        <p:xfrm>
          <a:off x="5526455" y="1868805"/>
          <a:ext cx="166328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82"/>
              </a:tblGrid>
              <a:tr h="362374">
                <a:tc>
                  <a:txBody>
                    <a:bodyPr/>
                    <a:lstStyle/>
                    <a:p>
                      <a:r>
                        <a:rPr lang="en-US" dirty="0" smtClean="0"/>
                        <a:t>Order Detail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Detail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Elbow Connector 12"/>
          <p:cNvCxnSpPr/>
          <p:nvPr/>
        </p:nvCxnSpPr>
        <p:spPr>
          <a:xfrm>
            <a:off x="4884420" y="2584236"/>
            <a:ext cx="586740" cy="5704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00440" y="28705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18604" y="2238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54425" y="249684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46891" y="2015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0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220</Words>
  <Application>Microsoft Office PowerPoint</Application>
  <PresentationFormat>Widescreen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Relational Database design Team Member: Juncheng Qian Company Choose: www.Ssense.com</vt:lpstr>
      <vt:lpstr>PowerPoint Presentation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Qian, Juncheng</dc:creator>
  <cp:lastModifiedBy>Qian, Juncheng</cp:lastModifiedBy>
  <cp:revision>22</cp:revision>
  <dcterms:created xsi:type="dcterms:W3CDTF">2016-10-25T01:38:20Z</dcterms:created>
  <dcterms:modified xsi:type="dcterms:W3CDTF">2016-10-25T21:57:31Z</dcterms:modified>
</cp:coreProperties>
</file>