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5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21B7-40BE-44EC-8620-7A7C5DFAF362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B923-1D11-4F1D-9F8C-09EB3331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135402" y="2617694"/>
            <a:ext cx="162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Biomass</a:t>
            </a:r>
          </a:p>
          <a:p>
            <a:r>
              <a:rPr lang="en-US" sz="800" dirty="0" smtClean="0"/>
              <a:t>Reference points</a:t>
            </a:r>
          </a:p>
          <a:p>
            <a:r>
              <a:rPr lang="en-US" sz="800" dirty="0" smtClean="0"/>
              <a:t>Optimal catch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439523" y="2608729"/>
            <a:ext cx="72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/>
              <a:t>True</a:t>
            </a:r>
          </a:p>
          <a:p>
            <a:pPr algn="r"/>
            <a:r>
              <a:rPr lang="en-US" sz="800" dirty="0" smtClean="0"/>
              <a:t>True</a:t>
            </a:r>
          </a:p>
          <a:p>
            <a:pPr algn="r"/>
            <a:r>
              <a:rPr lang="en-US" sz="800" dirty="0" smtClean="0"/>
              <a:t>True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939987" y="3487163"/>
            <a:ext cx="162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Estimated</a:t>
            </a:r>
          </a:p>
          <a:p>
            <a:r>
              <a:rPr lang="en-US" sz="800" dirty="0" smtClean="0"/>
              <a:t>reference </a:t>
            </a:r>
          </a:p>
          <a:p>
            <a:r>
              <a:rPr lang="en-US" sz="800" dirty="0" smtClean="0"/>
              <a:t>points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3941101" y="3149009"/>
            <a:ext cx="162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Estimated</a:t>
            </a:r>
          </a:p>
          <a:p>
            <a:r>
              <a:rPr lang="en-US" sz="800" dirty="0" smtClean="0"/>
              <a:t>biomass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3930" y="452699"/>
            <a:ext cx="1595718" cy="972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via CTL file: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Population dynamics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Assessment type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Harvest control rule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Fishery characteristics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Survey characteristics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70847" y="1685365"/>
            <a:ext cx="2151529" cy="968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Population dynamics</a:t>
            </a:r>
          </a:p>
          <a:p>
            <a:pPr algn="ctr"/>
            <a:r>
              <a:rPr lang="en-US" sz="1050" dirty="0" smtClean="0"/>
              <a:t>(two-box, age- and length-structured)</a:t>
            </a:r>
            <a:endParaRPr lang="en-US" sz="1050" dirty="0"/>
          </a:p>
        </p:txBody>
      </p:sp>
      <p:sp>
        <p:nvSpPr>
          <p:cNvPr id="6" name="Oval 5"/>
          <p:cNvSpPr/>
          <p:nvPr/>
        </p:nvSpPr>
        <p:spPr>
          <a:xfrm>
            <a:off x="4485711" y="2994212"/>
            <a:ext cx="1515035" cy="9681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Assessment</a:t>
            </a:r>
          </a:p>
          <a:p>
            <a:pPr algn="ctr"/>
            <a:r>
              <a:rPr lang="en-US" sz="1000" dirty="0" smtClean="0"/>
              <a:t>(Production or age-structured)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2070847" y="4286982"/>
            <a:ext cx="2151529" cy="96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Harvest control rule</a:t>
            </a:r>
          </a:p>
          <a:p>
            <a:pPr algn="ctr"/>
            <a:r>
              <a:rPr lang="en-US" sz="1000" dirty="0" smtClean="0"/>
              <a:t>(constant catch, FMSY, constant F, sloped)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439271" y="2994212"/>
            <a:ext cx="1515035" cy="96818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Fishery</a:t>
            </a:r>
          </a:p>
          <a:p>
            <a:pPr algn="ctr"/>
            <a:r>
              <a:rPr lang="en-US" sz="1000" dirty="0" smtClean="0"/>
              <a:t>Removes catch based on HCR and assessment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2303930" y="3025590"/>
            <a:ext cx="1697687" cy="8964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Compare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Long-term average yield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Overfishing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Variability in yield and biomass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Status relative to target biomass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077135" y="2653554"/>
            <a:ext cx="129987" cy="37203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5" idx="6"/>
            <a:endCxn id="6" idx="0"/>
          </p:cNvCxnSpPr>
          <p:nvPr/>
        </p:nvCxnSpPr>
        <p:spPr>
          <a:xfrm>
            <a:off x="4222376" y="2169460"/>
            <a:ext cx="1020853" cy="824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4"/>
            <a:endCxn id="7" idx="6"/>
          </p:cNvCxnSpPr>
          <p:nvPr/>
        </p:nvCxnSpPr>
        <p:spPr>
          <a:xfrm rot="5400000">
            <a:off x="4328465" y="3856313"/>
            <a:ext cx="808676" cy="1020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2"/>
            <a:endCxn id="8" idx="4"/>
          </p:cNvCxnSpPr>
          <p:nvPr/>
        </p:nvCxnSpPr>
        <p:spPr>
          <a:xfrm rot="10800000">
            <a:off x="1196789" y="3962401"/>
            <a:ext cx="874058" cy="8086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0"/>
            <a:endCxn id="5" idx="2"/>
          </p:cNvCxnSpPr>
          <p:nvPr/>
        </p:nvCxnSpPr>
        <p:spPr>
          <a:xfrm rot="5400000" flipH="1" flipV="1">
            <a:off x="1221442" y="2144807"/>
            <a:ext cx="824752" cy="8740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Arrow 22"/>
          <p:cNvSpPr/>
          <p:nvPr/>
        </p:nvSpPr>
        <p:spPr>
          <a:xfrm>
            <a:off x="3957918" y="3424516"/>
            <a:ext cx="527794" cy="136494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1438" y="4286982"/>
            <a:ext cx="162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Estimated biomass, </a:t>
            </a:r>
          </a:p>
          <a:p>
            <a:r>
              <a:rPr lang="en-US" sz="800" dirty="0" smtClean="0"/>
              <a:t>Reference points</a:t>
            </a:r>
          </a:p>
          <a:p>
            <a:endParaRPr lang="en-US" sz="800" dirty="0" smtClean="0"/>
          </a:p>
        </p:txBody>
      </p:sp>
      <p:sp>
        <p:nvSpPr>
          <p:cNvPr id="32" name="Up Arrow 31"/>
          <p:cNvSpPr/>
          <p:nvPr/>
        </p:nvSpPr>
        <p:spPr>
          <a:xfrm>
            <a:off x="3095065" y="3922059"/>
            <a:ext cx="105336" cy="3649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64732" y="4011688"/>
            <a:ext cx="72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/>
              <a:t>Estimated</a:t>
            </a:r>
          </a:p>
          <a:p>
            <a:pPr algn="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3637" y="4016757"/>
            <a:ext cx="771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Optimal catch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29146" y="2256709"/>
            <a:ext cx="162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Data for </a:t>
            </a:r>
          </a:p>
          <a:p>
            <a:r>
              <a:rPr lang="en-US" sz="800" dirty="0" smtClean="0"/>
              <a:t>assessment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139637" y="2268070"/>
            <a:ext cx="162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 </a:t>
            </a:r>
          </a:p>
          <a:p>
            <a:r>
              <a:rPr lang="en-US" sz="800" dirty="0" smtClean="0"/>
              <a:t>operating</a:t>
            </a:r>
          </a:p>
          <a:p>
            <a:r>
              <a:rPr lang="en-US" sz="800" dirty="0" smtClean="0"/>
              <a:t>model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0160" y="4300555"/>
            <a:ext cx="162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 allowed catch</a:t>
            </a:r>
          </a:p>
          <a:p>
            <a:r>
              <a:rPr lang="en-US" sz="800" dirty="0" smtClean="0"/>
              <a:t> (with error)</a:t>
            </a:r>
            <a:endParaRPr lang="en-US" sz="800" dirty="0"/>
          </a:p>
        </p:txBody>
      </p:sp>
      <p:sp>
        <p:nvSpPr>
          <p:cNvPr id="38" name="Down Arrow 37"/>
          <p:cNvSpPr/>
          <p:nvPr/>
        </p:nvSpPr>
        <p:spPr>
          <a:xfrm>
            <a:off x="3105707" y="1425369"/>
            <a:ext cx="83485" cy="25999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104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4</cp:revision>
  <dcterms:created xsi:type="dcterms:W3CDTF">2017-11-20T20:07:24Z</dcterms:created>
  <dcterms:modified xsi:type="dcterms:W3CDTF">2017-11-20T20:38:32Z</dcterms:modified>
</cp:coreProperties>
</file>