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AFEA5-4FFE-4254-A373-66F2FD4446C4}" v="86" dt="2020-12-15T21:45:38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Craig-Wood" userId="dd4969a33ebae804" providerId="LiveId" clId="{F19AFEA5-4FFE-4254-A373-66F2FD4446C4}"/>
    <pc:docChg chg="undo custSel mod addSld modSld sldOrd addMainMaster delMainMaster">
      <pc:chgData name="Jordan Craig-Wood" userId="dd4969a33ebae804" providerId="LiveId" clId="{F19AFEA5-4FFE-4254-A373-66F2FD4446C4}" dt="2020-12-16T21:54:17.857" v="2946" actId="20577"/>
      <pc:docMkLst>
        <pc:docMk/>
      </pc:docMkLst>
      <pc:sldChg chg="addSp delSp modSp new mod setBg modClrScheme modAnim setClrOvrMap chgLayout">
        <pc:chgData name="Jordan Craig-Wood" userId="dd4969a33ebae804" providerId="LiveId" clId="{F19AFEA5-4FFE-4254-A373-66F2FD4446C4}" dt="2020-12-16T21:54:17.857" v="2946" actId="20577"/>
        <pc:sldMkLst>
          <pc:docMk/>
          <pc:sldMk cId="4289800602" sldId="256"/>
        </pc:sldMkLst>
        <pc:spChg chg="mod">
          <ac:chgData name="Jordan Craig-Wood" userId="dd4969a33ebae804" providerId="LiveId" clId="{F19AFEA5-4FFE-4254-A373-66F2FD4446C4}" dt="2020-12-15T21:33:17.592" v="2888" actId="26606"/>
          <ac:spMkLst>
            <pc:docMk/>
            <pc:sldMk cId="4289800602" sldId="256"/>
            <ac:spMk id="2" creationId="{201EA488-423C-44ED-819D-1284CB2C1073}"/>
          </ac:spMkLst>
        </pc:spChg>
        <pc:spChg chg="mod">
          <ac:chgData name="Jordan Craig-Wood" userId="dd4969a33ebae804" providerId="LiveId" clId="{F19AFEA5-4FFE-4254-A373-66F2FD4446C4}" dt="2020-12-16T21:54:17.857" v="2946" actId="20577"/>
          <ac:spMkLst>
            <pc:docMk/>
            <pc:sldMk cId="4289800602" sldId="256"/>
            <ac:spMk id="3" creationId="{18A47447-988F-401B-9338-9EB71AA98D6A}"/>
          </ac:spMkLst>
        </pc:spChg>
        <pc:spChg chg="add del">
          <ac:chgData name="Jordan Craig-Wood" userId="dd4969a33ebae804" providerId="LiveId" clId="{F19AFEA5-4FFE-4254-A373-66F2FD4446C4}" dt="2020-12-15T20:15:50.857" v="226" actId="26606"/>
          <ac:spMkLst>
            <pc:docMk/>
            <pc:sldMk cId="4289800602" sldId="256"/>
            <ac:spMk id="9" creationId="{82950D9A-4705-4314-961A-4F88B2CE412D}"/>
          </ac:spMkLst>
        </pc:spChg>
        <pc:spChg chg="add del">
          <ac:chgData name="Jordan Craig-Wood" userId="dd4969a33ebae804" providerId="LiveId" clId="{F19AFEA5-4FFE-4254-A373-66F2FD4446C4}" dt="2020-12-15T20:15:38.385" v="221" actId="26606"/>
          <ac:spMkLst>
            <pc:docMk/>
            <pc:sldMk cId="4289800602" sldId="256"/>
            <ac:spMk id="15" creationId="{0DBF1ABE-8590-450D-BB49-BDDCCF3EEA9E}"/>
          </ac:spMkLst>
        </pc:spChg>
        <pc:spChg chg="add del">
          <ac:chgData name="Jordan Craig-Wood" userId="dd4969a33ebae804" providerId="LiveId" clId="{F19AFEA5-4FFE-4254-A373-66F2FD4446C4}" dt="2020-12-15T20:15:38.385" v="221" actId="26606"/>
          <ac:spMkLst>
            <pc:docMk/>
            <pc:sldMk cId="4289800602" sldId="256"/>
            <ac:spMk id="16" creationId="{391F8D69-709A-4575-A393-B4C26481AF3B}"/>
          </ac:spMkLst>
        </pc:spChg>
        <pc:spChg chg="add del">
          <ac:chgData name="Jordan Craig-Wood" userId="dd4969a33ebae804" providerId="LiveId" clId="{F19AFEA5-4FFE-4254-A373-66F2FD4446C4}" dt="2020-12-15T20:15:38.385" v="221" actId="26606"/>
          <ac:spMkLst>
            <pc:docMk/>
            <pc:sldMk cId="4289800602" sldId="256"/>
            <ac:spMk id="17" creationId="{C87A50C4-1191-461A-9E09-C8057F2AF01F}"/>
          </ac:spMkLst>
        </pc:spChg>
        <pc:spChg chg="add del">
          <ac:chgData name="Jordan Craig-Wood" userId="dd4969a33ebae804" providerId="LiveId" clId="{F19AFEA5-4FFE-4254-A373-66F2FD4446C4}" dt="2020-12-15T20:15:30.230" v="219" actId="26606"/>
          <ac:spMkLst>
            <pc:docMk/>
            <pc:sldMk cId="4289800602" sldId="256"/>
            <ac:spMk id="18" creationId="{A221245A-B93D-45A8-B0FA-EC2AEE26EAB1}"/>
          </ac:spMkLst>
        </pc:spChg>
        <pc:spChg chg="add del">
          <ac:chgData name="Jordan Craig-Wood" userId="dd4969a33ebae804" providerId="LiveId" clId="{F19AFEA5-4FFE-4254-A373-66F2FD4446C4}" dt="2020-12-15T20:15:38.385" v="221" actId="26606"/>
          <ac:spMkLst>
            <pc:docMk/>
            <pc:sldMk cId="4289800602" sldId="256"/>
            <ac:spMk id="19" creationId="{BC87DA9F-8DB2-4D48-8716-A928FBB8A5D2}"/>
          </ac:spMkLst>
        </pc:spChg>
        <pc:spChg chg="add del">
          <ac:chgData name="Jordan Craig-Wood" userId="dd4969a33ebae804" providerId="LiveId" clId="{F19AFEA5-4FFE-4254-A373-66F2FD4446C4}" dt="2020-12-15T20:15:30.230" v="219" actId="26606"/>
          <ac:spMkLst>
            <pc:docMk/>
            <pc:sldMk cId="4289800602" sldId="256"/>
            <ac:spMk id="20" creationId="{A60A95D1-194E-4E4E-8C67-30F91F8E76D9}"/>
          </ac:spMkLst>
        </pc:spChg>
        <pc:spChg chg="add del">
          <ac:chgData name="Jordan Craig-Wood" userId="dd4969a33ebae804" providerId="LiveId" clId="{F19AFEA5-4FFE-4254-A373-66F2FD4446C4}" dt="2020-12-15T20:15:38.385" v="221" actId="26606"/>
          <ac:spMkLst>
            <pc:docMk/>
            <pc:sldMk cId="4289800602" sldId="256"/>
            <ac:spMk id="26" creationId="{195EA065-AC5D-431D-927E-87FF05884866}"/>
          </ac:spMkLst>
        </pc:spChg>
        <pc:spChg chg="add del">
          <ac:chgData name="Jordan Craig-Wood" userId="dd4969a33ebae804" providerId="LiveId" clId="{F19AFEA5-4FFE-4254-A373-66F2FD4446C4}" dt="2020-12-15T20:15:38.385" v="221" actId="26606"/>
          <ac:spMkLst>
            <pc:docMk/>
            <pc:sldMk cId="4289800602" sldId="256"/>
            <ac:spMk id="28" creationId="{46934B3C-D73F-4CD0-95B1-0244D662D1C7}"/>
          </ac:spMkLst>
        </pc:spChg>
        <pc:spChg chg="add del">
          <ac:chgData name="Jordan Craig-Wood" userId="dd4969a33ebae804" providerId="LiveId" clId="{F19AFEA5-4FFE-4254-A373-66F2FD4446C4}" dt="2020-12-15T20:15:43.487" v="223" actId="26606"/>
          <ac:spMkLst>
            <pc:docMk/>
            <pc:sldMk cId="4289800602" sldId="256"/>
            <ac:spMk id="30" creationId="{1DB043B4-68C6-45B9-82AC-A5800EADB8DB}"/>
          </ac:spMkLst>
        </pc:spChg>
        <pc:spChg chg="add del">
          <ac:chgData name="Jordan Craig-Wood" userId="dd4969a33ebae804" providerId="LiveId" clId="{F19AFEA5-4FFE-4254-A373-66F2FD4446C4}" dt="2020-12-15T20:15:43.487" v="223" actId="26606"/>
          <ac:spMkLst>
            <pc:docMk/>
            <pc:sldMk cId="4289800602" sldId="256"/>
            <ac:spMk id="33" creationId="{41AC6C06-99FE-4BA1-BC82-8406A424CD67}"/>
          </ac:spMkLst>
        </pc:spChg>
        <pc:spChg chg="add del">
          <ac:chgData name="Jordan Craig-Wood" userId="dd4969a33ebae804" providerId="LiveId" clId="{F19AFEA5-4FFE-4254-A373-66F2FD4446C4}" dt="2020-12-15T20:15:43.487" v="223" actId="26606"/>
          <ac:spMkLst>
            <pc:docMk/>
            <pc:sldMk cId="4289800602" sldId="256"/>
            <ac:spMk id="34" creationId="{7AEC842D-C905-4DEA-B1C3-CA51995C572A}"/>
          </ac:spMkLst>
        </pc:spChg>
        <pc:spChg chg="add del">
          <ac:chgData name="Jordan Craig-Wood" userId="dd4969a33ebae804" providerId="LiveId" clId="{F19AFEA5-4FFE-4254-A373-66F2FD4446C4}" dt="2020-12-15T20:15:50.825" v="225" actId="26606"/>
          <ac:spMkLst>
            <pc:docMk/>
            <pc:sldMk cId="4289800602" sldId="256"/>
            <ac:spMk id="36" creationId="{85A71294-C247-450A-BB34-6E68648C95D8}"/>
          </ac:spMkLst>
        </pc:spChg>
        <pc:spChg chg="add del">
          <ac:chgData name="Jordan Craig-Wood" userId="dd4969a33ebae804" providerId="LiveId" clId="{F19AFEA5-4FFE-4254-A373-66F2FD4446C4}" dt="2020-12-15T20:15:50.825" v="225" actId="26606"/>
          <ac:spMkLst>
            <pc:docMk/>
            <pc:sldMk cId="4289800602" sldId="256"/>
            <ac:spMk id="37" creationId="{D36A0BA4-6A63-41D3-B0FA-43799ABC4AA0}"/>
          </ac:spMkLst>
        </pc:spChg>
        <pc:spChg chg="add del">
          <ac:chgData name="Jordan Craig-Wood" userId="dd4969a33ebae804" providerId="LiveId" clId="{F19AFEA5-4FFE-4254-A373-66F2FD4446C4}" dt="2020-12-15T20:15:50.825" v="225" actId="26606"/>
          <ac:spMkLst>
            <pc:docMk/>
            <pc:sldMk cId="4289800602" sldId="256"/>
            <ac:spMk id="38" creationId="{673313D8-D259-4D89-9CE5-14884FB40DB4}"/>
          </ac:spMkLst>
        </pc:spChg>
        <pc:spChg chg="add del">
          <ac:chgData name="Jordan Craig-Wood" userId="dd4969a33ebae804" providerId="LiveId" clId="{F19AFEA5-4FFE-4254-A373-66F2FD4446C4}" dt="2020-12-15T20:16:07.486" v="230" actId="26606"/>
          <ac:spMkLst>
            <pc:docMk/>
            <pc:sldMk cId="4289800602" sldId="256"/>
            <ac:spMk id="40" creationId="{2644B391-9BFE-445C-A9EC-F544BB85FBC7}"/>
          </ac:spMkLst>
        </pc:spChg>
        <pc:spChg chg="add del">
          <ac:chgData name="Jordan Craig-Wood" userId="dd4969a33ebae804" providerId="LiveId" clId="{F19AFEA5-4FFE-4254-A373-66F2FD4446C4}" dt="2020-12-15T20:16:07.486" v="230" actId="26606"/>
          <ac:spMkLst>
            <pc:docMk/>
            <pc:sldMk cId="4289800602" sldId="256"/>
            <ac:spMk id="41" creationId="{80F26E69-87D9-4655-AE7B-280A87AA3CAD}"/>
          </ac:spMkLst>
        </pc:spChg>
        <pc:spChg chg="add del">
          <ac:chgData name="Jordan Craig-Wood" userId="dd4969a33ebae804" providerId="LiveId" clId="{F19AFEA5-4FFE-4254-A373-66F2FD4446C4}" dt="2020-12-15T20:16:07.446" v="229" actId="26606"/>
          <ac:spMkLst>
            <pc:docMk/>
            <pc:sldMk cId="4289800602" sldId="256"/>
            <ac:spMk id="46" creationId="{AD35AE2F-5E3A-49D9-8DE1-8A333BA4088E}"/>
          </ac:spMkLst>
        </pc:spChg>
        <pc:spChg chg="add del">
          <ac:chgData name="Jordan Craig-Wood" userId="dd4969a33ebae804" providerId="LiveId" clId="{F19AFEA5-4FFE-4254-A373-66F2FD4446C4}" dt="2020-12-15T20:16:07.446" v="229" actId="26606"/>
          <ac:spMkLst>
            <pc:docMk/>
            <pc:sldMk cId="4289800602" sldId="256"/>
            <ac:spMk id="48" creationId="{04D8AD8F-EF7F-481F-B99A-B8513897050A}"/>
          </ac:spMkLst>
        </pc:spChg>
        <pc:spChg chg="add del">
          <ac:chgData name="Jordan Craig-Wood" userId="dd4969a33ebae804" providerId="LiveId" clId="{F19AFEA5-4FFE-4254-A373-66F2FD4446C4}" dt="2020-12-15T20:16:07.446" v="229" actId="26606"/>
          <ac:spMkLst>
            <pc:docMk/>
            <pc:sldMk cId="4289800602" sldId="256"/>
            <ac:spMk id="50" creationId="{79EB4626-023C-436D-9F57-9EB46080909D}"/>
          </ac:spMkLst>
        </pc:spChg>
        <pc:spChg chg="add del">
          <ac:chgData name="Jordan Craig-Wood" userId="dd4969a33ebae804" providerId="LiveId" clId="{F19AFEA5-4FFE-4254-A373-66F2FD4446C4}" dt="2020-12-15T20:16:36.259" v="237" actId="26606"/>
          <ac:spMkLst>
            <pc:docMk/>
            <pc:sldMk cId="4289800602" sldId="256"/>
            <ac:spMk id="52" creationId="{08C9B587-E65E-4B52-B37C-ABEBB6E87928}"/>
          </ac:spMkLst>
        </pc:spChg>
        <pc:spChg chg="add del">
          <ac:chgData name="Jordan Craig-Wood" userId="dd4969a33ebae804" providerId="LiveId" clId="{F19AFEA5-4FFE-4254-A373-66F2FD4446C4}" dt="2020-12-15T20:16:36.259" v="237" actId="26606"/>
          <ac:spMkLst>
            <pc:docMk/>
            <pc:sldMk cId="4289800602" sldId="256"/>
            <ac:spMk id="53" creationId="{0671A8AE-40A1-4631-A6B8-581AFF065482}"/>
          </ac:spMkLst>
        </pc:spChg>
        <pc:spChg chg="add del">
          <ac:chgData name="Jordan Craig-Wood" userId="dd4969a33ebae804" providerId="LiveId" clId="{F19AFEA5-4FFE-4254-A373-66F2FD4446C4}" dt="2020-12-15T20:16:36.259" v="237" actId="26606"/>
          <ac:spMkLst>
            <pc:docMk/>
            <pc:sldMk cId="4289800602" sldId="256"/>
            <ac:spMk id="54" creationId="{A44CD100-6267-4E62-AA64-2182A3A6A1C0}"/>
          </ac:spMkLst>
        </pc:spChg>
        <pc:spChg chg="add del">
          <ac:chgData name="Jordan Craig-Wood" userId="dd4969a33ebae804" providerId="LiveId" clId="{F19AFEA5-4FFE-4254-A373-66F2FD4446C4}" dt="2020-12-15T20:16:36.259" v="237" actId="26606"/>
          <ac:spMkLst>
            <pc:docMk/>
            <pc:sldMk cId="4289800602" sldId="256"/>
            <ac:spMk id="55" creationId="{AF2F604E-43BE-4DC3-B983-E071523364F8}"/>
          </ac:spMkLst>
        </pc:spChg>
        <pc:spChg chg="add del">
          <ac:chgData name="Jordan Craig-Wood" userId="dd4969a33ebae804" providerId="LiveId" clId="{F19AFEA5-4FFE-4254-A373-66F2FD4446C4}" dt="2020-12-15T20:16:36.211" v="236" actId="26606"/>
          <ac:spMkLst>
            <pc:docMk/>
            <pc:sldMk cId="4289800602" sldId="256"/>
            <ac:spMk id="60" creationId="{875485B9-8EE1-447A-9C08-F7D6B532A8CF}"/>
          </ac:spMkLst>
        </pc:spChg>
        <pc:spChg chg="add del">
          <ac:chgData name="Jordan Craig-Wood" userId="dd4969a33ebae804" providerId="LiveId" clId="{F19AFEA5-4FFE-4254-A373-66F2FD4446C4}" dt="2020-12-15T20:16:36.211" v="236" actId="26606"/>
          <ac:spMkLst>
            <pc:docMk/>
            <pc:sldMk cId="4289800602" sldId="256"/>
            <ac:spMk id="62" creationId="{B963707F-B98C-4143-AFCF-D6B56C975C5A}"/>
          </ac:spMkLst>
        </pc:spChg>
        <pc:spChg chg="add del">
          <ac:chgData name="Jordan Craig-Wood" userId="dd4969a33ebae804" providerId="LiveId" clId="{F19AFEA5-4FFE-4254-A373-66F2FD4446C4}" dt="2020-12-15T20:16:36.211" v="236" actId="26606"/>
          <ac:spMkLst>
            <pc:docMk/>
            <pc:sldMk cId="4289800602" sldId="256"/>
            <ac:spMk id="64" creationId="{88D2DFBB-460D-4ECB-BD76-509C99DAD65A}"/>
          </ac:spMkLst>
        </pc:spChg>
        <pc:spChg chg="add del">
          <ac:chgData name="Jordan Craig-Wood" userId="dd4969a33ebae804" providerId="LiveId" clId="{F19AFEA5-4FFE-4254-A373-66F2FD4446C4}" dt="2020-12-15T21:33:17.596" v="2889" actId="26606"/>
          <ac:spMkLst>
            <pc:docMk/>
            <pc:sldMk cId="4289800602" sldId="256"/>
            <ac:spMk id="66" creationId="{0AF4F2BA-3C03-4E2C-8ABC-0949B61B3C5E}"/>
          </ac:spMkLst>
        </pc:spChg>
        <pc:spChg chg="add del">
          <ac:chgData name="Jordan Craig-Wood" userId="dd4969a33ebae804" providerId="LiveId" clId="{F19AFEA5-4FFE-4254-A373-66F2FD4446C4}" dt="2020-12-15T21:33:17.596" v="2889" actId="26606"/>
          <ac:spMkLst>
            <pc:docMk/>
            <pc:sldMk cId="4289800602" sldId="256"/>
            <ac:spMk id="68" creationId="{B40A8CA7-7D5A-43B0-A1A0-B558ECA9EED1}"/>
          </ac:spMkLst>
        </pc:spChg>
        <pc:spChg chg="add del">
          <ac:chgData name="Jordan Craig-Wood" userId="dd4969a33ebae804" providerId="LiveId" clId="{F19AFEA5-4FFE-4254-A373-66F2FD4446C4}" dt="2020-12-15T21:33:17.592" v="2888" actId="26606"/>
          <ac:spMkLst>
            <pc:docMk/>
            <pc:sldMk cId="4289800602" sldId="256"/>
            <ac:spMk id="73" creationId="{007891EC-4501-44ED-A8C8-B11B6DB767AB}"/>
          </ac:spMkLst>
        </pc:spChg>
        <pc:spChg chg="add">
          <ac:chgData name="Jordan Craig-Wood" userId="dd4969a33ebae804" providerId="LiveId" clId="{F19AFEA5-4FFE-4254-A373-66F2FD4446C4}" dt="2020-12-15T21:33:17.596" v="2889" actId="26606"/>
          <ac:spMkLst>
            <pc:docMk/>
            <pc:sldMk cId="4289800602" sldId="256"/>
            <ac:spMk id="77" creationId="{B40A8CA7-7D5A-43B0-A1A0-B558ECA9EED1}"/>
          </ac:spMkLst>
        </pc:spChg>
        <pc:spChg chg="add">
          <ac:chgData name="Jordan Craig-Wood" userId="dd4969a33ebae804" providerId="LiveId" clId="{F19AFEA5-4FFE-4254-A373-66F2FD4446C4}" dt="2020-12-15T21:33:17.596" v="2889" actId="26606"/>
          <ac:spMkLst>
            <pc:docMk/>
            <pc:sldMk cId="4289800602" sldId="256"/>
            <ac:spMk id="78" creationId="{0AF4F2BA-3C03-4E2C-8ABC-0949B61B3C5E}"/>
          </ac:spMkLst>
        </pc:spChg>
        <pc:grpChg chg="add del">
          <ac:chgData name="Jordan Craig-Wood" userId="dd4969a33ebae804" providerId="LiveId" clId="{F19AFEA5-4FFE-4254-A373-66F2FD4446C4}" dt="2020-12-15T20:15:43.487" v="223" actId="26606"/>
          <ac:grpSpMkLst>
            <pc:docMk/>
            <pc:sldMk cId="4289800602" sldId="256"/>
            <ac:grpSpMk id="31" creationId="{4592A8CB-0B0A-43A5-86F4-712B0C469671}"/>
          </ac:grpSpMkLst>
        </pc:grpChg>
        <pc:picChg chg="add del">
          <ac:chgData name="Jordan Craig-Wood" userId="dd4969a33ebae804" providerId="LiveId" clId="{F19AFEA5-4FFE-4254-A373-66F2FD4446C4}" dt="2020-12-15T20:14:17.207" v="203" actId="478"/>
          <ac:picMkLst>
            <pc:docMk/>
            <pc:sldMk cId="4289800602" sldId="256"/>
            <ac:picMk id="4" creationId="{799FF4F8-4DC9-4418-8723-EEB12D486AA4}"/>
          </ac:picMkLst>
        </pc:picChg>
        <pc:picChg chg="add mod ord modCrop">
          <ac:chgData name="Jordan Craig-Wood" userId="dd4969a33ebae804" providerId="LiveId" clId="{F19AFEA5-4FFE-4254-A373-66F2FD4446C4}" dt="2020-12-15T21:33:17.592" v="2888" actId="26606"/>
          <ac:picMkLst>
            <pc:docMk/>
            <pc:sldMk cId="4289800602" sldId="256"/>
            <ac:picMk id="5" creationId="{A340F607-5B61-40B4-96B2-82701CB2B845}"/>
          </ac:picMkLst>
        </pc:picChg>
        <pc:cxnChg chg="add del">
          <ac:chgData name="Jordan Craig-Wood" userId="dd4969a33ebae804" providerId="LiveId" clId="{F19AFEA5-4FFE-4254-A373-66F2FD4446C4}" dt="2020-12-15T20:15:50.857" v="226" actId="26606"/>
          <ac:cxnSpMkLst>
            <pc:docMk/>
            <pc:sldMk cId="4289800602" sldId="256"/>
            <ac:cxnSpMk id="11" creationId="{13AC671C-E66F-43C5-A66A-C477339DD232}"/>
          </ac:cxnSpMkLst>
        </pc:cxnChg>
        <pc:cxnChg chg="add del">
          <ac:chgData name="Jordan Craig-Wood" userId="dd4969a33ebae804" providerId="LiveId" clId="{F19AFEA5-4FFE-4254-A373-66F2FD4446C4}" dt="2020-12-15T20:15:50.857" v="226" actId="26606"/>
          <ac:cxnSpMkLst>
            <pc:docMk/>
            <pc:sldMk cId="4289800602" sldId="256"/>
            <ac:cxnSpMk id="13" creationId="{EEE10AC2-20ED-4628-9A8E-14F8437B55CB}"/>
          </ac:cxnSpMkLst>
        </pc:cxnChg>
        <pc:cxnChg chg="add del">
          <ac:chgData name="Jordan Craig-Wood" userId="dd4969a33ebae804" providerId="LiveId" clId="{F19AFEA5-4FFE-4254-A373-66F2FD4446C4}" dt="2020-12-15T20:15:30.230" v="219" actId="26606"/>
          <ac:cxnSpMkLst>
            <pc:docMk/>
            <pc:sldMk cId="4289800602" sldId="256"/>
            <ac:cxnSpMk id="22" creationId="{64C0A835-9AC9-4D0F-A529-BE4789E126C4}"/>
          </ac:cxnSpMkLst>
        </pc:cxnChg>
        <pc:cxnChg chg="add del">
          <ac:chgData name="Jordan Craig-Wood" userId="dd4969a33ebae804" providerId="LiveId" clId="{F19AFEA5-4FFE-4254-A373-66F2FD4446C4}" dt="2020-12-15T20:15:30.230" v="219" actId="26606"/>
          <ac:cxnSpMkLst>
            <pc:docMk/>
            <pc:sldMk cId="4289800602" sldId="256"/>
            <ac:cxnSpMk id="24" creationId="{7CF67ECC-797A-4CA0-87E3-36046649860E}"/>
          </ac:cxnSpMkLst>
        </pc:cxnChg>
        <pc:cxnChg chg="add del">
          <ac:chgData name="Jordan Craig-Wood" userId="dd4969a33ebae804" providerId="LiveId" clId="{F19AFEA5-4FFE-4254-A373-66F2FD4446C4}" dt="2020-12-15T21:33:17.596" v="2889" actId="26606"/>
          <ac:cxnSpMkLst>
            <pc:docMk/>
            <pc:sldMk cId="4289800602" sldId="256"/>
            <ac:cxnSpMk id="67" creationId="{A07787ED-5EDC-4C54-AD87-55B60D0FE397}"/>
          </ac:cxnSpMkLst>
        </pc:cxnChg>
        <pc:cxnChg chg="add del">
          <ac:chgData name="Jordan Craig-Wood" userId="dd4969a33ebae804" providerId="LiveId" clId="{F19AFEA5-4FFE-4254-A373-66F2FD4446C4}" dt="2020-12-15T21:33:17.592" v="2888" actId="26606"/>
          <ac:cxnSpMkLst>
            <pc:docMk/>
            <pc:sldMk cId="4289800602" sldId="256"/>
            <ac:cxnSpMk id="75" creationId="{34E5597F-CE67-4085-9548-E6A8036DA3BB}"/>
          </ac:cxnSpMkLst>
        </pc:cxnChg>
        <pc:cxnChg chg="add">
          <ac:chgData name="Jordan Craig-Wood" userId="dd4969a33ebae804" providerId="LiveId" clId="{F19AFEA5-4FFE-4254-A373-66F2FD4446C4}" dt="2020-12-15T21:33:17.596" v="2889" actId="26606"/>
          <ac:cxnSpMkLst>
            <pc:docMk/>
            <pc:sldMk cId="4289800602" sldId="256"/>
            <ac:cxnSpMk id="79" creationId="{A07787ED-5EDC-4C54-AD87-55B60D0FE397}"/>
          </ac:cxnSpMkLst>
        </pc:cxnChg>
      </pc:sldChg>
      <pc:sldChg chg="addSp delSp modSp new mod setBg modAnim">
        <pc:chgData name="Jordan Craig-Wood" userId="dd4969a33ebae804" providerId="LiveId" clId="{F19AFEA5-4FFE-4254-A373-66F2FD4446C4}" dt="2020-12-15T21:34:01.066" v="2895"/>
        <pc:sldMkLst>
          <pc:docMk/>
          <pc:sldMk cId="471501682" sldId="257"/>
        </pc:sldMkLst>
        <pc:spChg chg="mod">
          <ac:chgData name="Jordan Craig-Wood" userId="dd4969a33ebae804" providerId="LiveId" clId="{F19AFEA5-4FFE-4254-A373-66F2FD4446C4}" dt="2020-12-15T21:27:29.956" v="2712" actId="26606"/>
          <ac:spMkLst>
            <pc:docMk/>
            <pc:sldMk cId="471501682" sldId="257"/>
            <ac:spMk id="2" creationId="{C636771B-7E34-4FD0-8A56-C873CE6405FE}"/>
          </ac:spMkLst>
        </pc:spChg>
        <pc:spChg chg="del mod">
          <ac:chgData name="Jordan Craig-Wood" userId="dd4969a33ebae804" providerId="LiveId" clId="{F19AFEA5-4FFE-4254-A373-66F2FD4446C4}" dt="2020-12-15T21:27:29.956" v="2712" actId="26606"/>
          <ac:spMkLst>
            <pc:docMk/>
            <pc:sldMk cId="471501682" sldId="257"/>
            <ac:spMk id="3" creationId="{5EEEB80C-953A-4015-8AF1-B524CCE0476B}"/>
          </ac:spMkLst>
        </pc:spChg>
        <pc:spChg chg="add">
          <ac:chgData name="Jordan Craig-Wood" userId="dd4969a33ebae804" providerId="LiveId" clId="{F19AFEA5-4FFE-4254-A373-66F2FD4446C4}" dt="2020-12-15T21:27:29.956" v="2712" actId="26606"/>
          <ac:spMkLst>
            <pc:docMk/>
            <pc:sldMk cId="471501682" sldId="257"/>
            <ac:spMk id="9" creationId="{EE1530B0-6F96-46C0-8B3E-3215CB756BE4}"/>
          </ac:spMkLst>
        </pc:spChg>
        <pc:spChg chg="add">
          <ac:chgData name="Jordan Craig-Wood" userId="dd4969a33ebae804" providerId="LiveId" clId="{F19AFEA5-4FFE-4254-A373-66F2FD4446C4}" dt="2020-12-15T21:27:29.956" v="2712" actId="26606"/>
          <ac:spMkLst>
            <pc:docMk/>
            <pc:sldMk cId="471501682" sldId="257"/>
            <ac:spMk id="11" creationId="{754910CF-1B56-45D3-960A-E89F7B3B9131}"/>
          </ac:spMkLst>
        </pc:spChg>
        <pc:graphicFrameChg chg="add">
          <ac:chgData name="Jordan Craig-Wood" userId="dd4969a33ebae804" providerId="LiveId" clId="{F19AFEA5-4FFE-4254-A373-66F2FD4446C4}" dt="2020-12-15T21:27:29.956" v="2712" actId="26606"/>
          <ac:graphicFrameMkLst>
            <pc:docMk/>
            <pc:sldMk cId="471501682" sldId="257"/>
            <ac:graphicFrameMk id="5" creationId="{E2CDCD92-2EDD-460F-960C-8D7D02C3DC75}"/>
          </ac:graphicFrameMkLst>
        </pc:graphicFrameChg>
      </pc:sldChg>
      <pc:sldChg chg="addSp modSp new mod modAnim">
        <pc:chgData name="Jordan Craig-Wood" userId="dd4969a33ebae804" providerId="LiveId" clId="{F19AFEA5-4FFE-4254-A373-66F2FD4446C4}" dt="2020-12-15T21:34:22.549" v="2899"/>
        <pc:sldMkLst>
          <pc:docMk/>
          <pc:sldMk cId="1418770907" sldId="258"/>
        </pc:sldMkLst>
        <pc:spChg chg="mod">
          <ac:chgData name="Jordan Craig-Wood" userId="dd4969a33ebae804" providerId="LiveId" clId="{F19AFEA5-4FFE-4254-A373-66F2FD4446C4}" dt="2020-12-15T20:30:49.289" v="1129" actId="1076"/>
          <ac:spMkLst>
            <pc:docMk/>
            <pc:sldMk cId="1418770907" sldId="258"/>
            <ac:spMk id="2" creationId="{119B79F4-E87C-458F-8067-B508485F7635}"/>
          </ac:spMkLst>
        </pc:spChg>
        <pc:spChg chg="mod">
          <ac:chgData name="Jordan Craig-Wood" userId="dd4969a33ebae804" providerId="LiveId" clId="{F19AFEA5-4FFE-4254-A373-66F2FD4446C4}" dt="2020-12-15T20:52:26.699" v="1543" actId="27636"/>
          <ac:spMkLst>
            <pc:docMk/>
            <pc:sldMk cId="1418770907" sldId="258"/>
            <ac:spMk id="3" creationId="{41386FC0-D2CF-4224-872D-899B453D7260}"/>
          </ac:spMkLst>
        </pc:spChg>
        <pc:graphicFrameChg chg="add mod modGraphic">
          <ac:chgData name="Jordan Craig-Wood" userId="dd4969a33ebae804" providerId="LiveId" clId="{F19AFEA5-4FFE-4254-A373-66F2FD4446C4}" dt="2020-12-15T20:52:45.524" v="1546" actId="1076"/>
          <ac:graphicFrameMkLst>
            <pc:docMk/>
            <pc:sldMk cId="1418770907" sldId="258"/>
            <ac:graphicFrameMk id="4" creationId="{C544F822-1A3F-4EE3-BA08-1D8772A3DC11}"/>
          </ac:graphicFrameMkLst>
        </pc:graphicFrameChg>
        <pc:picChg chg="add mod modCrop">
          <ac:chgData name="Jordan Craig-Wood" userId="dd4969a33ebae804" providerId="LiveId" clId="{F19AFEA5-4FFE-4254-A373-66F2FD4446C4}" dt="2020-12-15T20:33:08.964" v="1138" actId="1076"/>
          <ac:picMkLst>
            <pc:docMk/>
            <pc:sldMk cId="1418770907" sldId="258"/>
            <ac:picMk id="5" creationId="{DBC05053-77BB-449A-9298-95436438CC30}"/>
          </ac:picMkLst>
        </pc:picChg>
      </pc:sldChg>
      <pc:sldChg chg="addSp delSp modSp new mod modAnim">
        <pc:chgData name="Jordan Craig-Wood" userId="dd4969a33ebae804" providerId="LiveId" clId="{F19AFEA5-4FFE-4254-A373-66F2FD4446C4}" dt="2020-12-15T21:40:54.820" v="2921" actId="20577"/>
        <pc:sldMkLst>
          <pc:docMk/>
          <pc:sldMk cId="336885114" sldId="259"/>
        </pc:sldMkLst>
        <pc:spChg chg="mod">
          <ac:chgData name="Jordan Craig-Wood" userId="dd4969a33ebae804" providerId="LiveId" clId="{F19AFEA5-4FFE-4254-A373-66F2FD4446C4}" dt="2020-12-15T20:33:57.389" v="1168" actId="20577"/>
          <ac:spMkLst>
            <pc:docMk/>
            <pc:sldMk cId="336885114" sldId="259"/>
            <ac:spMk id="2" creationId="{6477BA4D-ED3A-4E40-8DAE-F0231F305808}"/>
          </ac:spMkLst>
        </pc:spChg>
        <pc:spChg chg="mod">
          <ac:chgData name="Jordan Craig-Wood" userId="dd4969a33ebae804" providerId="LiveId" clId="{F19AFEA5-4FFE-4254-A373-66F2FD4446C4}" dt="2020-12-15T21:40:54.820" v="2921" actId="20577"/>
          <ac:spMkLst>
            <pc:docMk/>
            <pc:sldMk cId="336885114" sldId="259"/>
            <ac:spMk id="3" creationId="{CA59A29C-ECE3-4F9D-91C7-2F7BBAF37189}"/>
          </ac:spMkLst>
        </pc:spChg>
        <pc:spChg chg="add del mod">
          <ac:chgData name="Jordan Craig-Wood" userId="dd4969a33ebae804" providerId="LiveId" clId="{F19AFEA5-4FFE-4254-A373-66F2FD4446C4}" dt="2020-12-15T20:46:43.903" v="1436"/>
          <ac:spMkLst>
            <pc:docMk/>
            <pc:sldMk cId="336885114" sldId="259"/>
            <ac:spMk id="6" creationId="{1CB6AA52-1A2D-4CF3-A7BC-065E75BDD38F}"/>
          </ac:spMkLst>
        </pc:spChg>
        <pc:spChg chg="add mod">
          <ac:chgData name="Jordan Craig-Wood" userId="dd4969a33ebae804" providerId="LiveId" clId="{F19AFEA5-4FFE-4254-A373-66F2FD4446C4}" dt="2020-12-15T21:32:08.560" v="2869" actId="20577"/>
          <ac:spMkLst>
            <pc:docMk/>
            <pc:sldMk cId="336885114" sldId="259"/>
            <ac:spMk id="7" creationId="{015C658F-9B32-4AD2-BAC3-310D45311BF5}"/>
          </ac:spMkLst>
        </pc:spChg>
        <pc:spChg chg="add mod">
          <ac:chgData name="Jordan Craig-Wood" userId="dd4969a33ebae804" providerId="LiveId" clId="{F19AFEA5-4FFE-4254-A373-66F2FD4446C4}" dt="2020-12-15T21:32:19.388" v="2881" actId="20577"/>
          <ac:spMkLst>
            <pc:docMk/>
            <pc:sldMk cId="336885114" sldId="259"/>
            <ac:spMk id="8" creationId="{90C67A6C-F818-4E19-AA08-6C7B3C340039}"/>
          </ac:spMkLst>
        </pc:spChg>
        <pc:picChg chg="add mod">
          <ac:chgData name="Jordan Craig-Wood" userId="dd4969a33ebae804" providerId="LiveId" clId="{F19AFEA5-4FFE-4254-A373-66F2FD4446C4}" dt="2020-12-15T20:47:04.497" v="1440" actId="14100"/>
          <ac:picMkLst>
            <pc:docMk/>
            <pc:sldMk cId="336885114" sldId="259"/>
            <ac:picMk id="4" creationId="{6A83D3AD-6D58-45A8-8493-AE3EC68B6513}"/>
          </ac:picMkLst>
        </pc:picChg>
        <pc:picChg chg="add mod">
          <ac:chgData name="Jordan Craig-Wood" userId="dd4969a33ebae804" providerId="LiveId" clId="{F19AFEA5-4FFE-4254-A373-66F2FD4446C4}" dt="2020-12-15T20:46:14.902" v="1420" actId="1076"/>
          <ac:picMkLst>
            <pc:docMk/>
            <pc:sldMk cId="336885114" sldId="259"/>
            <ac:picMk id="5" creationId="{6B76B4C2-DD35-4FCB-A65B-B57B6D2D062F}"/>
          </ac:picMkLst>
        </pc:picChg>
      </pc:sldChg>
      <pc:sldChg chg="addSp delSp modSp new mod modAnim modShow">
        <pc:chgData name="Jordan Craig-Wood" userId="dd4969a33ebae804" providerId="LiveId" clId="{F19AFEA5-4FFE-4254-A373-66F2FD4446C4}" dt="2020-12-16T21:04:31.136" v="2936" actId="729"/>
        <pc:sldMkLst>
          <pc:docMk/>
          <pc:sldMk cId="3817737249" sldId="260"/>
        </pc:sldMkLst>
        <pc:spChg chg="mod">
          <ac:chgData name="Jordan Craig-Wood" userId="dd4969a33ebae804" providerId="LiveId" clId="{F19AFEA5-4FFE-4254-A373-66F2FD4446C4}" dt="2020-12-15T20:41:09.617" v="1332" actId="20577"/>
          <ac:spMkLst>
            <pc:docMk/>
            <pc:sldMk cId="3817737249" sldId="260"/>
            <ac:spMk id="2" creationId="{AC8CD181-7379-4323-8641-945296B33833}"/>
          </ac:spMkLst>
        </pc:spChg>
        <pc:spChg chg="del">
          <ac:chgData name="Jordan Craig-Wood" userId="dd4969a33ebae804" providerId="LiveId" clId="{F19AFEA5-4FFE-4254-A373-66F2FD4446C4}" dt="2020-12-15T20:38:32.034" v="1189"/>
          <ac:spMkLst>
            <pc:docMk/>
            <pc:sldMk cId="3817737249" sldId="260"/>
            <ac:spMk id="3" creationId="{386CFDA9-C37D-4C7A-A0F7-C26FAF63D306}"/>
          </ac:spMkLst>
        </pc:spChg>
        <pc:spChg chg="add mod">
          <ac:chgData name="Jordan Craig-Wood" userId="dd4969a33ebae804" providerId="LiveId" clId="{F19AFEA5-4FFE-4254-A373-66F2FD4446C4}" dt="2020-12-15T20:43:05.862" v="1409" actId="1076"/>
          <ac:spMkLst>
            <pc:docMk/>
            <pc:sldMk cId="3817737249" sldId="260"/>
            <ac:spMk id="5" creationId="{551E7C41-A572-4B3B-8BD0-981B432DA480}"/>
          </ac:spMkLst>
        </pc:spChg>
        <pc:spChg chg="add mod">
          <ac:chgData name="Jordan Craig-Wood" userId="dd4969a33ebae804" providerId="LiveId" clId="{F19AFEA5-4FFE-4254-A373-66F2FD4446C4}" dt="2020-12-15T20:43:01.661" v="1408" actId="1076"/>
          <ac:spMkLst>
            <pc:docMk/>
            <pc:sldMk cId="3817737249" sldId="260"/>
            <ac:spMk id="7" creationId="{6B75D84E-D0FF-436F-A04D-D361AA528FAA}"/>
          </ac:spMkLst>
        </pc:spChg>
        <pc:picChg chg="add mod modCrop">
          <ac:chgData name="Jordan Craig-Wood" userId="dd4969a33ebae804" providerId="LiveId" clId="{F19AFEA5-4FFE-4254-A373-66F2FD4446C4}" dt="2020-12-15T20:39:51.993" v="1276" actId="14100"/>
          <ac:picMkLst>
            <pc:docMk/>
            <pc:sldMk cId="3817737249" sldId="260"/>
            <ac:picMk id="4" creationId="{61D394AE-CA6C-4A25-9CCC-F2A33F597B54}"/>
          </ac:picMkLst>
        </pc:picChg>
        <pc:picChg chg="add mod modCrop">
          <ac:chgData name="Jordan Craig-Wood" userId="dd4969a33ebae804" providerId="LiveId" clId="{F19AFEA5-4FFE-4254-A373-66F2FD4446C4}" dt="2020-12-15T20:41:46.254" v="1339" actId="14100"/>
          <ac:picMkLst>
            <pc:docMk/>
            <pc:sldMk cId="3817737249" sldId="260"/>
            <ac:picMk id="6" creationId="{6BFE21FA-3BAC-4C64-A940-7A034A412F5F}"/>
          </ac:picMkLst>
        </pc:picChg>
      </pc:sldChg>
      <pc:sldChg chg="addSp modSp new mod setBg modAnim">
        <pc:chgData name="Jordan Craig-Wood" userId="dd4969a33ebae804" providerId="LiveId" clId="{F19AFEA5-4FFE-4254-A373-66F2FD4446C4}" dt="2020-12-15T21:37:55.254" v="2920"/>
        <pc:sldMkLst>
          <pc:docMk/>
          <pc:sldMk cId="685572724" sldId="261"/>
        </pc:sldMkLst>
        <pc:spChg chg="mod">
          <ac:chgData name="Jordan Craig-Wood" userId="dd4969a33ebae804" providerId="LiveId" clId="{F19AFEA5-4FFE-4254-A373-66F2FD4446C4}" dt="2020-12-15T21:27:56.200" v="2713" actId="26606"/>
          <ac:spMkLst>
            <pc:docMk/>
            <pc:sldMk cId="685572724" sldId="261"/>
            <ac:spMk id="2" creationId="{47FDF212-A030-4B5B-B9BE-25E7DD0CC41A}"/>
          </ac:spMkLst>
        </pc:spChg>
        <pc:spChg chg="mod">
          <ac:chgData name="Jordan Craig-Wood" userId="dd4969a33ebae804" providerId="LiveId" clId="{F19AFEA5-4FFE-4254-A373-66F2FD4446C4}" dt="2020-12-15T21:27:56.200" v="2713" actId="26606"/>
          <ac:spMkLst>
            <pc:docMk/>
            <pc:sldMk cId="685572724" sldId="261"/>
            <ac:spMk id="3" creationId="{0BCAE8B7-CFC7-4F69-B2FD-3B68D526BF31}"/>
          </ac:spMkLst>
        </pc:spChg>
        <pc:spChg chg="add">
          <ac:chgData name="Jordan Craig-Wood" userId="dd4969a33ebae804" providerId="LiveId" clId="{F19AFEA5-4FFE-4254-A373-66F2FD4446C4}" dt="2020-12-15T21:27:56.200" v="2713" actId="26606"/>
          <ac:spMkLst>
            <pc:docMk/>
            <pc:sldMk cId="685572724" sldId="261"/>
            <ac:spMk id="10" creationId="{39E3965E-AC41-4711-9D10-E25ABB132D86}"/>
          </ac:spMkLst>
        </pc:spChg>
        <pc:spChg chg="add">
          <ac:chgData name="Jordan Craig-Wood" userId="dd4969a33ebae804" providerId="LiveId" clId="{F19AFEA5-4FFE-4254-A373-66F2FD4446C4}" dt="2020-12-15T21:27:56.200" v="2713" actId="26606"/>
          <ac:spMkLst>
            <pc:docMk/>
            <pc:sldMk cId="685572724" sldId="261"/>
            <ac:spMk id="14" creationId="{A9286AD2-18A9-4868-A4E3-7A2097A20810}"/>
          </ac:spMkLst>
        </pc:spChg>
        <pc:spChg chg="add">
          <ac:chgData name="Jordan Craig-Wood" userId="dd4969a33ebae804" providerId="LiveId" clId="{F19AFEA5-4FFE-4254-A373-66F2FD4446C4}" dt="2020-12-15T21:27:56.200" v="2713" actId="26606"/>
          <ac:spMkLst>
            <pc:docMk/>
            <pc:sldMk cId="685572724" sldId="261"/>
            <ac:spMk id="18" creationId="{B8552A09-235F-4027-B9C7-B09D159C7FA3}"/>
          </ac:spMkLst>
        </pc:spChg>
        <pc:picChg chg="add mod ord">
          <ac:chgData name="Jordan Craig-Wood" userId="dd4969a33ebae804" providerId="LiveId" clId="{F19AFEA5-4FFE-4254-A373-66F2FD4446C4}" dt="2020-12-15T21:27:56.200" v="2713" actId="26606"/>
          <ac:picMkLst>
            <pc:docMk/>
            <pc:sldMk cId="685572724" sldId="261"/>
            <ac:picMk id="4" creationId="{06006163-67A3-4E6F-89C8-53856E1C1230}"/>
          </ac:picMkLst>
        </pc:picChg>
        <pc:picChg chg="add mod">
          <ac:chgData name="Jordan Craig-Wood" userId="dd4969a33ebae804" providerId="LiveId" clId="{F19AFEA5-4FFE-4254-A373-66F2FD4446C4}" dt="2020-12-15T21:27:56.200" v="2713" actId="26606"/>
          <ac:picMkLst>
            <pc:docMk/>
            <pc:sldMk cId="685572724" sldId="261"/>
            <ac:picMk id="5" creationId="{F4334DBA-AB2B-4862-94B0-4DA658967A39}"/>
          </ac:picMkLst>
        </pc:picChg>
        <pc:cxnChg chg="add">
          <ac:chgData name="Jordan Craig-Wood" userId="dd4969a33ebae804" providerId="LiveId" clId="{F19AFEA5-4FFE-4254-A373-66F2FD4446C4}" dt="2020-12-15T21:27:56.200" v="2713" actId="26606"/>
          <ac:cxnSpMkLst>
            <pc:docMk/>
            <pc:sldMk cId="685572724" sldId="261"/>
            <ac:cxnSpMk id="12" creationId="{1F5DC8C3-BA5F-4EED-BB9A-A14272BD82A1}"/>
          </ac:cxnSpMkLst>
        </pc:cxnChg>
        <pc:cxnChg chg="add">
          <ac:chgData name="Jordan Craig-Wood" userId="dd4969a33ebae804" providerId="LiveId" clId="{F19AFEA5-4FFE-4254-A373-66F2FD4446C4}" dt="2020-12-15T21:27:56.200" v="2713" actId="26606"/>
          <ac:cxnSpMkLst>
            <pc:docMk/>
            <pc:sldMk cId="685572724" sldId="261"/>
            <ac:cxnSpMk id="16" creationId="{E7A7CD63-7EC3-44F3-95D0-595C4019FF24}"/>
          </ac:cxnSpMkLst>
        </pc:cxnChg>
      </pc:sldChg>
      <pc:sldChg chg="addSp delSp modSp new mod ord modAnim">
        <pc:chgData name="Jordan Craig-Wood" userId="dd4969a33ebae804" providerId="LiveId" clId="{F19AFEA5-4FFE-4254-A373-66F2FD4446C4}" dt="2020-12-15T21:35:32.761" v="2916"/>
        <pc:sldMkLst>
          <pc:docMk/>
          <pc:sldMk cId="4076062084" sldId="262"/>
        </pc:sldMkLst>
        <pc:spChg chg="mod">
          <ac:chgData name="Jordan Craig-Wood" userId="dd4969a33ebae804" providerId="LiveId" clId="{F19AFEA5-4FFE-4254-A373-66F2FD4446C4}" dt="2020-12-15T20:54:42.781" v="1577" actId="20577"/>
          <ac:spMkLst>
            <pc:docMk/>
            <pc:sldMk cId="4076062084" sldId="262"/>
            <ac:spMk id="2" creationId="{3B42A0F9-AD6A-4159-A565-9F63A8965F38}"/>
          </ac:spMkLst>
        </pc:spChg>
        <pc:spChg chg="del">
          <ac:chgData name="Jordan Craig-Wood" userId="dd4969a33ebae804" providerId="LiveId" clId="{F19AFEA5-4FFE-4254-A373-66F2FD4446C4}" dt="2020-12-15T20:48:34.624" v="1460"/>
          <ac:spMkLst>
            <pc:docMk/>
            <pc:sldMk cId="4076062084" sldId="262"/>
            <ac:spMk id="3" creationId="{F0D8B928-9312-4259-BF07-A0ADDBF412B0}"/>
          </ac:spMkLst>
        </pc:spChg>
        <pc:spChg chg="add del mod">
          <ac:chgData name="Jordan Craig-Wood" userId="dd4969a33ebae804" providerId="LiveId" clId="{F19AFEA5-4FFE-4254-A373-66F2FD4446C4}" dt="2020-12-15T20:50:28.432" v="1482"/>
          <ac:spMkLst>
            <pc:docMk/>
            <pc:sldMk cId="4076062084" sldId="262"/>
            <ac:spMk id="7" creationId="{FF328D26-9120-45BA-92A6-E08AD129FC45}"/>
          </ac:spMkLst>
        </pc:spChg>
        <pc:spChg chg="add mod">
          <ac:chgData name="Jordan Craig-Wood" userId="dd4969a33ebae804" providerId="LiveId" clId="{F19AFEA5-4FFE-4254-A373-66F2FD4446C4}" dt="2020-12-15T20:58:06.744" v="1918" actId="20577"/>
          <ac:spMkLst>
            <pc:docMk/>
            <pc:sldMk cId="4076062084" sldId="262"/>
            <ac:spMk id="8" creationId="{6CAFF943-2AF0-4A4A-87B1-E57534041C45}"/>
          </ac:spMkLst>
        </pc:spChg>
        <pc:spChg chg="add mod">
          <ac:chgData name="Jordan Craig-Wood" userId="dd4969a33ebae804" providerId="LiveId" clId="{F19AFEA5-4FFE-4254-A373-66F2FD4446C4}" dt="2020-12-15T21:07:20.593" v="2238" actId="20577"/>
          <ac:spMkLst>
            <pc:docMk/>
            <pc:sldMk cId="4076062084" sldId="262"/>
            <ac:spMk id="9" creationId="{8F829D83-9270-4880-AD6B-976B618C07FA}"/>
          </ac:spMkLst>
        </pc:spChg>
        <pc:picChg chg="add mod">
          <ac:chgData name="Jordan Craig-Wood" userId="dd4969a33ebae804" providerId="LiveId" clId="{F19AFEA5-4FFE-4254-A373-66F2FD4446C4}" dt="2020-12-15T20:58:29.735" v="1919" actId="1076"/>
          <ac:picMkLst>
            <pc:docMk/>
            <pc:sldMk cId="4076062084" sldId="262"/>
            <ac:picMk id="4" creationId="{39536B92-252F-4F4A-ABB8-DC4DC7DF4CD7}"/>
          </ac:picMkLst>
        </pc:picChg>
        <pc:picChg chg="add mod">
          <ac:chgData name="Jordan Craig-Wood" userId="dd4969a33ebae804" providerId="LiveId" clId="{F19AFEA5-4FFE-4254-A373-66F2FD4446C4}" dt="2020-12-15T21:07:31.919" v="2240" actId="1076"/>
          <ac:picMkLst>
            <pc:docMk/>
            <pc:sldMk cId="4076062084" sldId="262"/>
            <ac:picMk id="5" creationId="{2950FF1C-0BD4-4140-802D-45A89F957683}"/>
          </ac:picMkLst>
        </pc:picChg>
        <pc:picChg chg="add mod">
          <ac:chgData name="Jordan Craig-Wood" userId="dd4969a33ebae804" providerId="LiveId" clId="{F19AFEA5-4FFE-4254-A373-66F2FD4446C4}" dt="2020-12-15T21:07:39.400" v="2241" actId="14100"/>
          <ac:picMkLst>
            <pc:docMk/>
            <pc:sldMk cId="4076062084" sldId="262"/>
            <ac:picMk id="6" creationId="{D7B4DBC2-1F71-4911-B202-B65CCADEC4BB}"/>
          </ac:picMkLst>
        </pc:picChg>
      </pc:sldChg>
      <pc:sldChg chg="addSp delSp modSp new mod modAnim">
        <pc:chgData name="Jordan Craig-Wood" userId="dd4969a33ebae804" providerId="LiveId" clId="{F19AFEA5-4FFE-4254-A373-66F2FD4446C4}" dt="2020-12-15T21:44:50.881" v="2925"/>
        <pc:sldMkLst>
          <pc:docMk/>
          <pc:sldMk cId="522992950" sldId="263"/>
        </pc:sldMkLst>
        <pc:spChg chg="mod">
          <ac:chgData name="Jordan Craig-Wood" userId="dd4969a33ebae804" providerId="LiveId" clId="{F19AFEA5-4FFE-4254-A373-66F2FD4446C4}" dt="2020-12-15T21:12:37.325" v="2322" actId="20577"/>
          <ac:spMkLst>
            <pc:docMk/>
            <pc:sldMk cId="522992950" sldId="263"/>
            <ac:spMk id="2" creationId="{E76C86BE-6C1D-470C-BBCE-733E74183F7E}"/>
          </ac:spMkLst>
        </pc:spChg>
        <pc:spChg chg="del">
          <ac:chgData name="Jordan Craig-Wood" userId="dd4969a33ebae804" providerId="LiveId" clId="{F19AFEA5-4FFE-4254-A373-66F2FD4446C4}" dt="2020-12-15T21:11:25.406" v="2275"/>
          <ac:spMkLst>
            <pc:docMk/>
            <pc:sldMk cId="522992950" sldId="263"/>
            <ac:spMk id="3" creationId="{A1A5CDF0-7D9C-4874-AF9F-000973A41F2E}"/>
          </ac:spMkLst>
        </pc:spChg>
        <pc:graphicFrameChg chg="add mod">
          <ac:chgData name="Jordan Craig-Wood" userId="dd4969a33ebae804" providerId="LiveId" clId="{F19AFEA5-4FFE-4254-A373-66F2FD4446C4}" dt="2020-12-15T21:12:46.522" v="2323" actId="1076"/>
          <ac:graphicFrameMkLst>
            <pc:docMk/>
            <pc:sldMk cId="522992950" sldId="263"/>
            <ac:graphicFrameMk id="4" creationId="{1F388C7F-764E-453B-AD83-DADC07D668ED}"/>
          </ac:graphicFrameMkLst>
        </pc:graphicFrameChg>
        <pc:picChg chg="add mod modCrop">
          <ac:chgData name="Jordan Craig-Wood" userId="dd4969a33ebae804" providerId="LiveId" clId="{F19AFEA5-4FFE-4254-A373-66F2FD4446C4}" dt="2020-12-15T21:12:06.156" v="2281" actId="14100"/>
          <ac:picMkLst>
            <pc:docMk/>
            <pc:sldMk cId="522992950" sldId="263"/>
            <ac:picMk id="5" creationId="{780003D4-B546-4494-940C-D8AFF310D2C6}"/>
          </ac:picMkLst>
        </pc:picChg>
        <pc:picChg chg="add mod modCrop">
          <ac:chgData name="Jordan Craig-Wood" userId="dd4969a33ebae804" providerId="LiveId" clId="{F19AFEA5-4FFE-4254-A373-66F2FD4446C4}" dt="2020-12-15T21:12:26.765" v="2286" actId="1076"/>
          <ac:picMkLst>
            <pc:docMk/>
            <pc:sldMk cId="522992950" sldId="263"/>
            <ac:picMk id="6" creationId="{84CF1DBE-1B4C-49D4-BEB8-F835FB1BB4B3}"/>
          </ac:picMkLst>
        </pc:picChg>
      </pc:sldChg>
      <pc:sldChg chg="addSp delSp modSp new mod setBg modAnim setClrOvrMap">
        <pc:chgData name="Jordan Craig-Wood" userId="dd4969a33ebae804" providerId="LiveId" clId="{F19AFEA5-4FFE-4254-A373-66F2FD4446C4}" dt="2020-12-15T21:45:06.172" v="2929"/>
        <pc:sldMkLst>
          <pc:docMk/>
          <pc:sldMk cId="3887303833" sldId="264"/>
        </pc:sldMkLst>
        <pc:spChg chg="mod">
          <ac:chgData name="Jordan Craig-Wood" userId="dd4969a33ebae804" providerId="LiveId" clId="{F19AFEA5-4FFE-4254-A373-66F2FD4446C4}" dt="2020-12-15T21:28:55.482" v="2714" actId="26606"/>
          <ac:spMkLst>
            <pc:docMk/>
            <pc:sldMk cId="3887303833" sldId="264"/>
            <ac:spMk id="2" creationId="{5B77A08D-2646-42A8-B13D-012306E146F7}"/>
          </ac:spMkLst>
        </pc:spChg>
        <pc:spChg chg="del">
          <ac:chgData name="Jordan Craig-Wood" userId="dd4969a33ebae804" providerId="LiveId" clId="{F19AFEA5-4FFE-4254-A373-66F2FD4446C4}" dt="2020-12-15T21:13:42.500" v="2344"/>
          <ac:spMkLst>
            <pc:docMk/>
            <pc:sldMk cId="3887303833" sldId="264"/>
            <ac:spMk id="3" creationId="{CA9FFEAC-633B-4092-8D08-37D71DF23629}"/>
          </ac:spMkLst>
        </pc:spChg>
        <pc:spChg chg="add mod ord">
          <ac:chgData name="Jordan Craig-Wood" userId="dd4969a33ebae804" providerId="LiveId" clId="{F19AFEA5-4FFE-4254-A373-66F2FD4446C4}" dt="2020-12-15T21:32:41.393" v="2886" actId="20577"/>
          <ac:spMkLst>
            <pc:docMk/>
            <pc:sldMk cId="3887303833" sldId="264"/>
            <ac:spMk id="6" creationId="{09529531-5663-4E27-8FF6-038EED65DC72}"/>
          </ac:spMkLst>
        </pc:spChg>
        <pc:spChg chg="add">
          <ac:chgData name="Jordan Craig-Wood" userId="dd4969a33ebae804" providerId="LiveId" clId="{F19AFEA5-4FFE-4254-A373-66F2FD4446C4}" dt="2020-12-15T21:28:55.482" v="2714" actId="26606"/>
          <ac:spMkLst>
            <pc:docMk/>
            <pc:sldMk cId="3887303833" sldId="264"/>
            <ac:spMk id="11" creationId="{E844E128-FF69-4E9F-8327-6B504B3C5AE1}"/>
          </ac:spMkLst>
        </pc:spChg>
        <pc:picChg chg="add mod">
          <ac:chgData name="Jordan Craig-Wood" userId="dd4969a33ebae804" providerId="LiveId" clId="{F19AFEA5-4FFE-4254-A373-66F2FD4446C4}" dt="2020-12-15T21:28:55.482" v="2714" actId="26606"/>
          <ac:picMkLst>
            <pc:docMk/>
            <pc:sldMk cId="3887303833" sldId="264"/>
            <ac:picMk id="4" creationId="{37AE36A4-0529-4BF2-9A23-B44A2349C653}"/>
          </ac:picMkLst>
        </pc:picChg>
        <pc:picChg chg="add mod">
          <ac:chgData name="Jordan Craig-Wood" userId="dd4969a33ebae804" providerId="LiveId" clId="{F19AFEA5-4FFE-4254-A373-66F2FD4446C4}" dt="2020-12-15T21:28:55.482" v="2714" actId="26606"/>
          <ac:picMkLst>
            <pc:docMk/>
            <pc:sldMk cId="3887303833" sldId="264"/>
            <ac:picMk id="5" creationId="{7DB203F5-B028-4158-8F0D-922C0CE27B2C}"/>
          </ac:picMkLst>
        </pc:picChg>
        <pc:cxnChg chg="add">
          <ac:chgData name="Jordan Craig-Wood" userId="dd4969a33ebae804" providerId="LiveId" clId="{F19AFEA5-4FFE-4254-A373-66F2FD4446C4}" dt="2020-12-15T21:28:55.482" v="2714" actId="26606"/>
          <ac:cxnSpMkLst>
            <pc:docMk/>
            <pc:sldMk cId="3887303833" sldId="264"/>
            <ac:cxnSpMk id="13" creationId="{055CEADF-09EA-423C-8C45-F94AF44D5AF0}"/>
          </ac:cxnSpMkLst>
        </pc:cxnChg>
      </pc:sldChg>
      <pc:sldChg chg="addSp delSp modSp new mod setBg modAnim">
        <pc:chgData name="Jordan Craig-Wood" userId="dd4969a33ebae804" providerId="LiveId" clId="{F19AFEA5-4FFE-4254-A373-66F2FD4446C4}" dt="2020-12-15T21:45:21.293" v="2932"/>
        <pc:sldMkLst>
          <pc:docMk/>
          <pc:sldMk cId="3863388881" sldId="265"/>
        </pc:sldMkLst>
        <pc:spChg chg="mod">
          <ac:chgData name="Jordan Craig-Wood" userId="dd4969a33ebae804" providerId="LiveId" clId="{F19AFEA5-4FFE-4254-A373-66F2FD4446C4}" dt="2020-12-15T21:29:23.102" v="2721" actId="26606"/>
          <ac:spMkLst>
            <pc:docMk/>
            <pc:sldMk cId="3863388881" sldId="265"/>
            <ac:spMk id="2" creationId="{1C65F197-B0DE-4EB5-85CD-475B3780E245}"/>
          </ac:spMkLst>
        </pc:spChg>
        <pc:spChg chg="del mod">
          <ac:chgData name="Jordan Craig-Wood" userId="dd4969a33ebae804" providerId="LiveId" clId="{F19AFEA5-4FFE-4254-A373-66F2FD4446C4}" dt="2020-12-15T21:29:23.102" v="2721" actId="26606"/>
          <ac:spMkLst>
            <pc:docMk/>
            <pc:sldMk cId="3863388881" sldId="265"/>
            <ac:spMk id="3" creationId="{BD75104B-B2F6-437A-A3BE-79444B6FA3EA}"/>
          </ac:spMkLst>
        </pc:spChg>
        <pc:spChg chg="add">
          <ac:chgData name="Jordan Craig-Wood" userId="dd4969a33ebae804" providerId="LiveId" clId="{F19AFEA5-4FFE-4254-A373-66F2FD4446C4}" dt="2020-12-15T21:29:23.102" v="2721" actId="26606"/>
          <ac:spMkLst>
            <pc:docMk/>
            <pc:sldMk cId="3863388881" sldId="265"/>
            <ac:spMk id="9" creationId="{88F0A37D-2337-4AAF-98B0-7E4E9B98719A}"/>
          </ac:spMkLst>
        </pc:spChg>
        <pc:spChg chg="add">
          <ac:chgData name="Jordan Craig-Wood" userId="dd4969a33ebae804" providerId="LiveId" clId="{F19AFEA5-4FFE-4254-A373-66F2FD4446C4}" dt="2020-12-15T21:29:23.102" v="2721" actId="26606"/>
          <ac:spMkLst>
            <pc:docMk/>
            <pc:sldMk cId="3863388881" sldId="265"/>
            <ac:spMk id="13" creationId="{F7234D70-FB65-4E99-985E-64D219674D45}"/>
          </ac:spMkLst>
        </pc:spChg>
        <pc:graphicFrameChg chg="add mod">
          <ac:chgData name="Jordan Craig-Wood" userId="dd4969a33ebae804" providerId="LiveId" clId="{F19AFEA5-4FFE-4254-A373-66F2FD4446C4}" dt="2020-12-15T21:29:36.461" v="2852" actId="20577"/>
          <ac:graphicFrameMkLst>
            <pc:docMk/>
            <pc:sldMk cId="3863388881" sldId="265"/>
            <ac:graphicFrameMk id="5" creationId="{607AD554-01AA-42E5-BBB1-663E533ABC08}"/>
          </ac:graphicFrameMkLst>
        </pc:graphicFrameChg>
        <pc:cxnChg chg="add">
          <ac:chgData name="Jordan Craig-Wood" userId="dd4969a33ebae804" providerId="LiveId" clId="{F19AFEA5-4FFE-4254-A373-66F2FD4446C4}" dt="2020-12-15T21:29:23.102" v="2721" actId="26606"/>
          <ac:cxnSpMkLst>
            <pc:docMk/>
            <pc:sldMk cId="3863388881" sldId="265"/>
            <ac:cxnSpMk id="11" creationId="{F15CCCF0-E573-463A-9760-1FDC0B2CFBD7}"/>
          </ac:cxnSpMkLst>
        </pc:cxnChg>
      </pc:sldChg>
      <pc:sldChg chg="addSp delSp modSp new mod setBg modAnim">
        <pc:chgData name="Jordan Craig-Wood" userId="dd4969a33ebae804" providerId="LiveId" clId="{F19AFEA5-4FFE-4254-A373-66F2FD4446C4}" dt="2020-12-15T21:45:38.992" v="2935"/>
        <pc:sldMkLst>
          <pc:docMk/>
          <pc:sldMk cId="215400012" sldId="266"/>
        </pc:sldMkLst>
        <pc:spChg chg="mod">
          <ac:chgData name="Jordan Craig-Wood" userId="dd4969a33ebae804" providerId="LiveId" clId="{F19AFEA5-4FFE-4254-A373-66F2FD4446C4}" dt="2020-12-15T21:26:42.924" v="2711" actId="403"/>
          <ac:spMkLst>
            <pc:docMk/>
            <pc:sldMk cId="215400012" sldId="266"/>
            <ac:spMk id="2" creationId="{BFBE6426-0AD5-4616-8CC0-2499617BC5B6}"/>
          </ac:spMkLst>
        </pc:spChg>
        <pc:spChg chg="del">
          <ac:chgData name="Jordan Craig-Wood" userId="dd4969a33ebae804" providerId="LiveId" clId="{F19AFEA5-4FFE-4254-A373-66F2FD4446C4}" dt="2020-12-15T21:26:10.540" v="2700" actId="478"/>
          <ac:spMkLst>
            <pc:docMk/>
            <pc:sldMk cId="215400012" sldId="266"/>
            <ac:spMk id="3" creationId="{06A5BB8A-80D3-4DFC-A54E-2141588AC3AC}"/>
          </ac:spMkLst>
        </pc:spChg>
        <pc:spChg chg="add del">
          <ac:chgData name="Jordan Craig-Wood" userId="dd4969a33ebae804" providerId="LiveId" clId="{F19AFEA5-4FFE-4254-A373-66F2FD4446C4}" dt="2020-12-15T21:26:26.101" v="2702" actId="26606"/>
          <ac:spMkLst>
            <pc:docMk/>
            <pc:sldMk cId="215400012" sldId="266"/>
            <ac:spMk id="7" creationId="{39E3965E-AC41-4711-9D10-E25ABB132D86}"/>
          </ac:spMkLst>
        </pc:spChg>
        <pc:spChg chg="add del">
          <ac:chgData name="Jordan Craig-Wood" userId="dd4969a33ebae804" providerId="LiveId" clId="{F19AFEA5-4FFE-4254-A373-66F2FD4446C4}" dt="2020-12-15T21:26:26.101" v="2702" actId="26606"/>
          <ac:spMkLst>
            <pc:docMk/>
            <pc:sldMk cId="215400012" sldId="266"/>
            <ac:spMk id="11" creationId="{8C6E698C-8155-4B8B-BDC9-B7299772B509}"/>
          </ac:spMkLst>
        </pc:spChg>
        <pc:spChg chg="add del">
          <ac:chgData name="Jordan Craig-Wood" userId="dd4969a33ebae804" providerId="LiveId" clId="{F19AFEA5-4FFE-4254-A373-66F2FD4446C4}" dt="2020-12-15T21:26:26.101" v="2702" actId="26606"/>
          <ac:spMkLst>
            <pc:docMk/>
            <pc:sldMk cId="215400012" sldId="266"/>
            <ac:spMk id="13" creationId="{0EEF5601-A8BC-411D-AA64-3E79320BA122}"/>
          </ac:spMkLst>
        </pc:spChg>
        <pc:spChg chg="add del">
          <ac:chgData name="Jordan Craig-Wood" userId="dd4969a33ebae804" providerId="LiveId" clId="{F19AFEA5-4FFE-4254-A373-66F2FD4446C4}" dt="2020-12-15T21:26:34.040" v="2704" actId="26606"/>
          <ac:spMkLst>
            <pc:docMk/>
            <pc:sldMk cId="215400012" sldId="266"/>
            <ac:spMk id="16" creationId="{39E3965E-AC41-4711-9D10-E25ABB132D86}"/>
          </ac:spMkLst>
        </pc:spChg>
        <pc:spChg chg="add del">
          <ac:chgData name="Jordan Craig-Wood" userId="dd4969a33ebae804" providerId="LiveId" clId="{F19AFEA5-4FFE-4254-A373-66F2FD4446C4}" dt="2020-12-15T21:26:34.040" v="2704" actId="26606"/>
          <ac:spMkLst>
            <pc:docMk/>
            <pc:sldMk cId="215400012" sldId="266"/>
            <ac:spMk id="18" creationId="{F3B3B6C5-748F-437C-AE76-DB11FEA99E16}"/>
          </ac:spMkLst>
        </pc:spChg>
        <pc:spChg chg="add del">
          <ac:chgData name="Jordan Craig-Wood" userId="dd4969a33ebae804" providerId="LiveId" clId="{F19AFEA5-4FFE-4254-A373-66F2FD4446C4}" dt="2020-12-15T21:26:34.040" v="2704" actId="26606"/>
          <ac:spMkLst>
            <pc:docMk/>
            <pc:sldMk cId="215400012" sldId="266"/>
            <ac:spMk id="19" creationId="{197CEB5D-9BB2-475C-BA8D-AC88BB8C976E}"/>
          </ac:spMkLst>
        </pc:spChg>
        <pc:spChg chg="add">
          <ac:chgData name="Jordan Craig-Wood" userId="dd4969a33ebae804" providerId="LiveId" clId="{F19AFEA5-4FFE-4254-A373-66F2FD4446C4}" dt="2020-12-15T21:26:34.045" v="2705" actId="26606"/>
          <ac:spMkLst>
            <pc:docMk/>
            <pc:sldMk cId="215400012" sldId="266"/>
            <ac:spMk id="21" creationId="{39E3965E-AC41-4711-9D10-E25ABB132D86}"/>
          </ac:spMkLst>
        </pc:spChg>
        <pc:spChg chg="add">
          <ac:chgData name="Jordan Craig-Wood" userId="dd4969a33ebae804" providerId="LiveId" clId="{F19AFEA5-4FFE-4254-A373-66F2FD4446C4}" dt="2020-12-15T21:26:34.045" v="2705" actId="26606"/>
          <ac:spMkLst>
            <pc:docMk/>
            <pc:sldMk cId="215400012" sldId="266"/>
            <ac:spMk id="23" creationId="{FBDCECDC-EEE3-4128-AA5E-82A8C08796E8}"/>
          </ac:spMkLst>
        </pc:spChg>
        <pc:spChg chg="add">
          <ac:chgData name="Jordan Craig-Wood" userId="dd4969a33ebae804" providerId="LiveId" clId="{F19AFEA5-4FFE-4254-A373-66F2FD4446C4}" dt="2020-12-15T21:26:34.045" v="2705" actId="26606"/>
          <ac:spMkLst>
            <pc:docMk/>
            <pc:sldMk cId="215400012" sldId="266"/>
            <ac:spMk id="24" creationId="{4260EDE0-989C-4E16-AF94-F652294D828E}"/>
          </ac:spMkLst>
        </pc:spChg>
        <pc:cxnChg chg="add del">
          <ac:chgData name="Jordan Craig-Wood" userId="dd4969a33ebae804" providerId="LiveId" clId="{F19AFEA5-4FFE-4254-A373-66F2FD4446C4}" dt="2020-12-15T21:26:26.101" v="2702" actId="26606"/>
          <ac:cxnSpMkLst>
            <pc:docMk/>
            <pc:sldMk cId="215400012" sldId="266"/>
            <ac:cxnSpMk id="9" creationId="{1F5DC8C3-BA5F-4EED-BB9A-A14272BD82A1}"/>
          </ac:cxnSpMkLst>
        </pc:cxnChg>
        <pc:cxnChg chg="add del">
          <ac:chgData name="Jordan Craig-Wood" userId="dd4969a33ebae804" providerId="LiveId" clId="{F19AFEA5-4FFE-4254-A373-66F2FD4446C4}" dt="2020-12-15T21:26:34.040" v="2704" actId="26606"/>
          <ac:cxnSpMkLst>
            <pc:docMk/>
            <pc:sldMk cId="215400012" sldId="266"/>
            <ac:cxnSpMk id="15" creationId="{BB14AD1F-ADD5-46E7-966F-4C0290232FF9}"/>
          </ac:cxnSpMkLst>
        </pc:cxnChg>
        <pc:cxnChg chg="add del">
          <ac:chgData name="Jordan Craig-Wood" userId="dd4969a33ebae804" providerId="LiveId" clId="{F19AFEA5-4FFE-4254-A373-66F2FD4446C4}" dt="2020-12-15T21:26:34.040" v="2704" actId="26606"/>
          <ac:cxnSpMkLst>
            <pc:docMk/>
            <pc:sldMk cId="215400012" sldId="266"/>
            <ac:cxnSpMk id="17" creationId="{1F5DC8C3-BA5F-4EED-BB9A-A14272BD82A1}"/>
          </ac:cxnSpMkLst>
        </pc:cxnChg>
        <pc:cxnChg chg="add">
          <ac:chgData name="Jordan Craig-Wood" userId="dd4969a33ebae804" providerId="LiveId" clId="{F19AFEA5-4FFE-4254-A373-66F2FD4446C4}" dt="2020-12-15T21:26:34.045" v="2705" actId="26606"/>
          <ac:cxnSpMkLst>
            <pc:docMk/>
            <pc:sldMk cId="215400012" sldId="266"/>
            <ac:cxnSpMk id="22" creationId="{1F5DC8C3-BA5F-4EED-BB9A-A14272BD82A1}"/>
          </ac:cxnSpMkLst>
        </pc:cxnChg>
      </pc:sldChg>
      <pc:sldMasterChg chg="del delSldLayout">
        <pc:chgData name="Jordan Craig-Wood" userId="dd4969a33ebae804" providerId="LiveId" clId="{F19AFEA5-4FFE-4254-A373-66F2FD4446C4}" dt="2020-12-15T20:13:31.107" v="202" actId="26606"/>
        <pc:sldMasterMkLst>
          <pc:docMk/>
          <pc:sldMasterMk cId="1794634699" sldId="2147483648"/>
        </pc:sldMasterMkLst>
        <pc:sldLayoutChg chg="del">
          <pc:chgData name="Jordan Craig-Wood" userId="dd4969a33ebae804" providerId="LiveId" clId="{F19AFEA5-4FFE-4254-A373-66F2FD4446C4}" dt="2020-12-15T20:13:31.107" v="202" actId="26606"/>
          <pc:sldLayoutMkLst>
            <pc:docMk/>
            <pc:sldMasterMk cId="1794634699" sldId="2147483648"/>
            <pc:sldLayoutMk cId="1954572602" sldId="2147483649"/>
          </pc:sldLayoutMkLst>
        </pc:sldLayoutChg>
        <pc:sldLayoutChg chg="del">
          <pc:chgData name="Jordan Craig-Wood" userId="dd4969a33ebae804" providerId="LiveId" clId="{F19AFEA5-4FFE-4254-A373-66F2FD4446C4}" dt="2020-12-15T20:13:31.107" v="202" actId="26606"/>
          <pc:sldLayoutMkLst>
            <pc:docMk/>
            <pc:sldMasterMk cId="1794634699" sldId="2147483648"/>
            <pc:sldLayoutMk cId="1718995125" sldId="2147483650"/>
          </pc:sldLayoutMkLst>
        </pc:sldLayoutChg>
        <pc:sldLayoutChg chg="del">
          <pc:chgData name="Jordan Craig-Wood" userId="dd4969a33ebae804" providerId="LiveId" clId="{F19AFEA5-4FFE-4254-A373-66F2FD4446C4}" dt="2020-12-15T20:13:31.107" v="202" actId="26606"/>
          <pc:sldLayoutMkLst>
            <pc:docMk/>
            <pc:sldMasterMk cId="1794634699" sldId="2147483648"/>
            <pc:sldLayoutMk cId="2439245277" sldId="2147483651"/>
          </pc:sldLayoutMkLst>
        </pc:sldLayoutChg>
        <pc:sldLayoutChg chg="del">
          <pc:chgData name="Jordan Craig-Wood" userId="dd4969a33ebae804" providerId="LiveId" clId="{F19AFEA5-4FFE-4254-A373-66F2FD4446C4}" dt="2020-12-15T20:13:31.107" v="202" actId="26606"/>
          <pc:sldLayoutMkLst>
            <pc:docMk/>
            <pc:sldMasterMk cId="1794634699" sldId="2147483648"/>
            <pc:sldLayoutMk cId="146290039" sldId="2147483652"/>
          </pc:sldLayoutMkLst>
        </pc:sldLayoutChg>
        <pc:sldLayoutChg chg="del">
          <pc:chgData name="Jordan Craig-Wood" userId="dd4969a33ebae804" providerId="LiveId" clId="{F19AFEA5-4FFE-4254-A373-66F2FD4446C4}" dt="2020-12-15T20:13:31.107" v="202" actId="26606"/>
          <pc:sldLayoutMkLst>
            <pc:docMk/>
            <pc:sldMasterMk cId="1794634699" sldId="2147483648"/>
            <pc:sldLayoutMk cId="2020549358" sldId="2147483653"/>
          </pc:sldLayoutMkLst>
        </pc:sldLayoutChg>
        <pc:sldLayoutChg chg="del">
          <pc:chgData name="Jordan Craig-Wood" userId="dd4969a33ebae804" providerId="LiveId" clId="{F19AFEA5-4FFE-4254-A373-66F2FD4446C4}" dt="2020-12-15T20:13:31.107" v="202" actId="26606"/>
          <pc:sldLayoutMkLst>
            <pc:docMk/>
            <pc:sldMasterMk cId="1794634699" sldId="2147483648"/>
            <pc:sldLayoutMk cId="3541685838" sldId="2147483654"/>
          </pc:sldLayoutMkLst>
        </pc:sldLayoutChg>
        <pc:sldLayoutChg chg="del">
          <pc:chgData name="Jordan Craig-Wood" userId="dd4969a33ebae804" providerId="LiveId" clId="{F19AFEA5-4FFE-4254-A373-66F2FD4446C4}" dt="2020-12-15T20:13:31.107" v="202" actId="26606"/>
          <pc:sldLayoutMkLst>
            <pc:docMk/>
            <pc:sldMasterMk cId="1794634699" sldId="2147483648"/>
            <pc:sldLayoutMk cId="1999994072" sldId="2147483655"/>
          </pc:sldLayoutMkLst>
        </pc:sldLayoutChg>
        <pc:sldLayoutChg chg="del">
          <pc:chgData name="Jordan Craig-Wood" userId="dd4969a33ebae804" providerId="LiveId" clId="{F19AFEA5-4FFE-4254-A373-66F2FD4446C4}" dt="2020-12-15T20:13:31.107" v="202" actId="26606"/>
          <pc:sldLayoutMkLst>
            <pc:docMk/>
            <pc:sldMasterMk cId="1794634699" sldId="2147483648"/>
            <pc:sldLayoutMk cId="4141203087" sldId="2147483656"/>
          </pc:sldLayoutMkLst>
        </pc:sldLayoutChg>
        <pc:sldLayoutChg chg="del">
          <pc:chgData name="Jordan Craig-Wood" userId="dd4969a33ebae804" providerId="LiveId" clId="{F19AFEA5-4FFE-4254-A373-66F2FD4446C4}" dt="2020-12-15T20:13:31.107" v="202" actId="26606"/>
          <pc:sldLayoutMkLst>
            <pc:docMk/>
            <pc:sldMasterMk cId="1794634699" sldId="2147483648"/>
            <pc:sldLayoutMk cId="874107800" sldId="2147483657"/>
          </pc:sldLayoutMkLst>
        </pc:sldLayoutChg>
        <pc:sldLayoutChg chg="del">
          <pc:chgData name="Jordan Craig-Wood" userId="dd4969a33ebae804" providerId="LiveId" clId="{F19AFEA5-4FFE-4254-A373-66F2FD4446C4}" dt="2020-12-15T20:13:31.107" v="202" actId="26606"/>
          <pc:sldLayoutMkLst>
            <pc:docMk/>
            <pc:sldMasterMk cId="1794634699" sldId="2147483648"/>
            <pc:sldLayoutMk cId="3053342064" sldId="2147483658"/>
          </pc:sldLayoutMkLst>
        </pc:sldLayoutChg>
        <pc:sldLayoutChg chg="del">
          <pc:chgData name="Jordan Craig-Wood" userId="dd4969a33ebae804" providerId="LiveId" clId="{F19AFEA5-4FFE-4254-A373-66F2FD4446C4}" dt="2020-12-15T20:13:31.107" v="202" actId="26606"/>
          <pc:sldLayoutMkLst>
            <pc:docMk/>
            <pc:sldMasterMk cId="1794634699" sldId="2147483648"/>
            <pc:sldLayoutMk cId="2007734600" sldId="2147483659"/>
          </pc:sldLayoutMkLst>
        </pc:sldLayoutChg>
      </pc:sldMasterChg>
      <pc:sldMasterChg chg="add del addSldLayout delSldLayout">
        <pc:chgData name="Jordan Craig-Wood" userId="dd4969a33ebae804" providerId="LiveId" clId="{F19AFEA5-4FFE-4254-A373-66F2FD4446C4}" dt="2020-12-15T20:15:50.857" v="226" actId="26606"/>
        <pc:sldMasterMkLst>
          <pc:docMk/>
          <pc:sldMasterMk cId="837878823" sldId="2147483683"/>
        </pc:sldMasterMkLst>
        <pc:sldLayoutChg chg="add del">
          <pc:chgData name="Jordan Craig-Wood" userId="dd4969a33ebae804" providerId="LiveId" clId="{F19AFEA5-4FFE-4254-A373-66F2FD4446C4}" dt="2020-12-15T20:15:50.857" v="226" actId="26606"/>
          <pc:sldLayoutMkLst>
            <pc:docMk/>
            <pc:sldMasterMk cId="837878823" sldId="2147483683"/>
            <pc:sldLayoutMk cId="1862185428" sldId="2147483672"/>
          </pc:sldLayoutMkLst>
        </pc:sldLayoutChg>
        <pc:sldLayoutChg chg="add del">
          <pc:chgData name="Jordan Craig-Wood" userId="dd4969a33ebae804" providerId="LiveId" clId="{F19AFEA5-4FFE-4254-A373-66F2FD4446C4}" dt="2020-12-15T20:15:50.857" v="226" actId="26606"/>
          <pc:sldLayoutMkLst>
            <pc:docMk/>
            <pc:sldMasterMk cId="837878823" sldId="2147483683"/>
            <pc:sldLayoutMk cId="3446451149" sldId="2147483673"/>
          </pc:sldLayoutMkLst>
        </pc:sldLayoutChg>
        <pc:sldLayoutChg chg="add del">
          <pc:chgData name="Jordan Craig-Wood" userId="dd4969a33ebae804" providerId="LiveId" clId="{F19AFEA5-4FFE-4254-A373-66F2FD4446C4}" dt="2020-12-15T20:15:50.857" v="226" actId="26606"/>
          <pc:sldLayoutMkLst>
            <pc:docMk/>
            <pc:sldMasterMk cId="837878823" sldId="2147483683"/>
            <pc:sldLayoutMk cId="2091948398" sldId="2147483674"/>
          </pc:sldLayoutMkLst>
        </pc:sldLayoutChg>
        <pc:sldLayoutChg chg="add del">
          <pc:chgData name="Jordan Craig-Wood" userId="dd4969a33ebae804" providerId="LiveId" clId="{F19AFEA5-4FFE-4254-A373-66F2FD4446C4}" dt="2020-12-15T20:15:50.857" v="226" actId="26606"/>
          <pc:sldLayoutMkLst>
            <pc:docMk/>
            <pc:sldMasterMk cId="837878823" sldId="2147483683"/>
            <pc:sldLayoutMk cId="908785679" sldId="2147483675"/>
          </pc:sldLayoutMkLst>
        </pc:sldLayoutChg>
        <pc:sldLayoutChg chg="add del">
          <pc:chgData name="Jordan Craig-Wood" userId="dd4969a33ebae804" providerId="LiveId" clId="{F19AFEA5-4FFE-4254-A373-66F2FD4446C4}" dt="2020-12-15T20:15:50.857" v="226" actId="26606"/>
          <pc:sldLayoutMkLst>
            <pc:docMk/>
            <pc:sldMasterMk cId="837878823" sldId="2147483683"/>
            <pc:sldLayoutMk cId="2358160244" sldId="2147483676"/>
          </pc:sldLayoutMkLst>
        </pc:sldLayoutChg>
        <pc:sldLayoutChg chg="add del">
          <pc:chgData name="Jordan Craig-Wood" userId="dd4969a33ebae804" providerId="LiveId" clId="{F19AFEA5-4FFE-4254-A373-66F2FD4446C4}" dt="2020-12-15T20:15:50.857" v="226" actId="26606"/>
          <pc:sldLayoutMkLst>
            <pc:docMk/>
            <pc:sldMasterMk cId="837878823" sldId="2147483683"/>
            <pc:sldLayoutMk cId="2958312276" sldId="2147483677"/>
          </pc:sldLayoutMkLst>
        </pc:sldLayoutChg>
        <pc:sldLayoutChg chg="add del">
          <pc:chgData name="Jordan Craig-Wood" userId="dd4969a33ebae804" providerId="LiveId" clId="{F19AFEA5-4FFE-4254-A373-66F2FD4446C4}" dt="2020-12-15T20:15:50.857" v="226" actId="26606"/>
          <pc:sldLayoutMkLst>
            <pc:docMk/>
            <pc:sldMasterMk cId="837878823" sldId="2147483683"/>
            <pc:sldLayoutMk cId="3844053070" sldId="2147483678"/>
          </pc:sldLayoutMkLst>
        </pc:sldLayoutChg>
        <pc:sldLayoutChg chg="add del">
          <pc:chgData name="Jordan Craig-Wood" userId="dd4969a33ebae804" providerId="LiveId" clId="{F19AFEA5-4FFE-4254-A373-66F2FD4446C4}" dt="2020-12-15T20:15:50.857" v="226" actId="26606"/>
          <pc:sldLayoutMkLst>
            <pc:docMk/>
            <pc:sldMasterMk cId="837878823" sldId="2147483683"/>
            <pc:sldLayoutMk cId="3178190445" sldId="2147483679"/>
          </pc:sldLayoutMkLst>
        </pc:sldLayoutChg>
        <pc:sldLayoutChg chg="add del">
          <pc:chgData name="Jordan Craig-Wood" userId="dd4969a33ebae804" providerId="LiveId" clId="{F19AFEA5-4FFE-4254-A373-66F2FD4446C4}" dt="2020-12-15T20:15:50.857" v="226" actId="26606"/>
          <pc:sldLayoutMkLst>
            <pc:docMk/>
            <pc:sldMasterMk cId="837878823" sldId="2147483683"/>
            <pc:sldLayoutMk cId="1391651484" sldId="2147483680"/>
          </pc:sldLayoutMkLst>
        </pc:sldLayoutChg>
        <pc:sldLayoutChg chg="add del">
          <pc:chgData name="Jordan Craig-Wood" userId="dd4969a33ebae804" providerId="LiveId" clId="{F19AFEA5-4FFE-4254-A373-66F2FD4446C4}" dt="2020-12-15T20:15:50.857" v="226" actId="26606"/>
          <pc:sldLayoutMkLst>
            <pc:docMk/>
            <pc:sldMasterMk cId="837878823" sldId="2147483683"/>
            <pc:sldLayoutMk cId="2177329939" sldId="2147483681"/>
          </pc:sldLayoutMkLst>
        </pc:sldLayoutChg>
        <pc:sldLayoutChg chg="add del">
          <pc:chgData name="Jordan Craig-Wood" userId="dd4969a33ebae804" providerId="LiveId" clId="{F19AFEA5-4FFE-4254-A373-66F2FD4446C4}" dt="2020-12-15T20:15:50.857" v="226" actId="26606"/>
          <pc:sldLayoutMkLst>
            <pc:docMk/>
            <pc:sldMasterMk cId="837878823" sldId="2147483683"/>
            <pc:sldLayoutMk cId="2841658614" sldId="2147483682"/>
          </pc:sldLayoutMkLst>
        </pc:sldLayoutChg>
      </pc:sldMasterChg>
      <pc:sldMasterChg chg="add del addSldLayout delSldLayout">
        <pc:chgData name="Jordan Craig-Wood" userId="dd4969a33ebae804" providerId="LiveId" clId="{F19AFEA5-4FFE-4254-A373-66F2FD4446C4}" dt="2020-12-15T20:15:38.385" v="221" actId="26606"/>
        <pc:sldMasterMkLst>
          <pc:docMk/>
          <pc:sldMasterMk cId="3922566628" sldId="2147483746"/>
        </pc:sldMasterMkLst>
        <pc:sldLayoutChg chg="add del">
          <pc:chgData name="Jordan Craig-Wood" userId="dd4969a33ebae804" providerId="LiveId" clId="{F19AFEA5-4FFE-4254-A373-66F2FD4446C4}" dt="2020-12-15T20:15:38.385" v="221" actId="26606"/>
          <pc:sldLayoutMkLst>
            <pc:docMk/>
            <pc:sldMasterMk cId="3922566628" sldId="2147483746"/>
            <pc:sldLayoutMk cId="3080768196" sldId="2147483735"/>
          </pc:sldLayoutMkLst>
        </pc:sldLayoutChg>
        <pc:sldLayoutChg chg="add del">
          <pc:chgData name="Jordan Craig-Wood" userId="dd4969a33ebae804" providerId="LiveId" clId="{F19AFEA5-4FFE-4254-A373-66F2FD4446C4}" dt="2020-12-15T20:15:38.385" v="221" actId="26606"/>
          <pc:sldLayoutMkLst>
            <pc:docMk/>
            <pc:sldMasterMk cId="3922566628" sldId="2147483746"/>
            <pc:sldLayoutMk cId="2875855027" sldId="2147483736"/>
          </pc:sldLayoutMkLst>
        </pc:sldLayoutChg>
        <pc:sldLayoutChg chg="add del">
          <pc:chgData name="Jordan Craig-Wood" userId="dd4969a33ebae804" providerId="LiveId" clId="{F19AFEA5-4FFE-4254-A373-66F2FD4446C4}" dt="2020-12-15T20:15:38.385" v="221" actId="26606"/>
          <pc:sldLayoutMkLst>
            <pc:docMk/>
            <pc:sldMasterMk cId="3922566628" sldId="2147483746"/>
            <pc:sldLayoutMk cId="522958807" sldId="2147483737"/>
          </pc:sldLayoutMkLst>
        </pc:sldLayoutChg>
        <pc:sldLayoutChg chg="add del">
          <pc:chgData name="Jordan Craig-Wood" userId="dd4969a33ebae804" providerId="LiveId" clId="{F19AFEA5-4FFE-4254-A373-66F2FD4446C4}" dt="2020-12-15T20:15:38.385" v="221" actId="26606"/>
          <pc:sldLayoutMkLst>
            <pc:docMk/>
            <pc:sldMasterMk cId="3922566628" sldId="2147483746"/>
            <pc:sldLayoutMk cId="1185081298" sldId="2147483738"/>
          </pc:sldLayoutMkLst>
        </pc:sldLayoutChg>
        <pc:sldLayoutChg chg="add del">
          <pc:chgData name="Jordan Craig-Wood" userId="dd4969a33ebae804" providerId="LiveId" clId="{F19AFEA5-4FFE-4254-A373-66F2FD4446C4}" dt="2020-12-15T20:15:38.385" v="221" actId="26606"/>
          <pc:sldLayoutMkLst>
            <pc:docMk/>
            <pc:sldMasterMk cId="3922566628" sldId="2147483746"/>
            <pc:sldLayoutMk cId="291887927" sldId="2147483739"/>
          </pc:sldLayoutMkLst>
        </pc:sldLayoutChg>
        <pc:sldLayoutChg chg="add del">
          <pc:chgData name="Jordan Craig-Wood" userId="dd4969a33ebae804" providerId="LiveId" clId="{F19AFEA5-4FFE-4254-A373-66F2FD4446C4}" dt="2020-12-15T20:15:38.385" v="221" actId="26606"/>
          <pc:sldLayoutMkLst>
            <pc:docMk/>
            <pc:sldMasterMk cId="3922566628" sldId="2147483746"/>
            <pc:sldLayoutMk cId="2344741512" sldId="2147483740"/>
          </pc:sldLayoutMkLst>
        </pc:sldLayoutChg>
        <pc:sldLayoutChg chg="add del">
          <pc:chgData name="Jordan Craig-Wood" userId="dd4969a33ebae804" providerId="LiveId" clId="{F19AFEA5-4FFE-4254-A373-66F2FD4446C4}" dt="2020-12-15T20:15:38.385" v="221" actId="26606"/>
          <pc:sldLayoutMkLst>
            <pc:docMk/>
            <pc:sldMasterMk cId="3922566628" sldId="2147483746"/>
            <pc:sldLayoutMk cId="2907797770" sldId="2147483741"/>
          </pc:sldLayoutMkLst>
        </pc:sldLayoutChg>
        <pc:sldLayoutChg chg="add del">
          <pc:chgData name="Jordan Craig-Wood" userId="dd4969a33ebae804" providerId="LiveId" clId="{F19AFEA5-4FFE-4254-A373-66F2FD4446C4}" dt="2020-12-15T20:15:38.385" v="221" actId="26606"/>
          <pc:sldLayoutMkLst>
            <pc:docMk/>
            <pc:sldMasterMk cId="3922566628" sldId="2147483746"/>
            <pc:sldLayoutMk cId="1188343594" sldId="2147483742"/>
          </pc:sldLayoutMkLst>
        </pc:sldLayoutChg>
        <pc:sldLayoutChg chg="add del">
          <pc:chgData name="Jordan Craig-Wood" userId="dd4969a33ebae804" providerId="LiveId" clId="{F19AFEA5-4FFE-4254-A373-66F2FD4446C4}" dt="2020-12-15T20:15:38.385" v="221" actId="26606"/>
          <pc:sldLayoutMkLst>
            <pc:docMk/>
            <pc:sldMasterMk cId="3922566628" sldId="2147483746"/>
            <pc:sldLayoutMk cId="1551186832" sldId="2147483743"/>
          </pc:sldLayoutMkLst>
        </pc:sldLayoutChg>
        <pc:sldLayoutChg chg="add del">
          <pc:chgData name="Jordan Craig-Wood" userId="dd4969a33ebae804" providerId="LiveId" clId="{F19AFEA5-4FFE-4254-A373-66F2FD4446C4}" dt="2020-12-15T20:15:38.385" v="221" actId="26606"/>
          <pc:sldLayoutMkLst>
            <pc:docMk/>
            <pc:sldMasterMk cId="3922566628" sldId="2147483746"/>
            <pc:sldLayoutMk cId="2507381766" sldId="2147483744"/>
          </pc:sldLayoutMkLst>
        </pc:sldLayoutChg>
        <pc:sldLayoutChg chg="add del">
          <pc:chgData name="Jordan Craig-Wood" userId="dd4969a33ebae804" providerId="LiveId" clId="{F19AFEA5-4FFE-4254-A373-66F2FD4446C4}" dt="2020-12-15T20:15:38.385" v="221" actId="26606"/>
          <pc:sldLayoutMkLst>
            <pc:docMk/>
            <pc:sldMasterMk cId="3922566628" sldId="2147483746"/>
            <pc:sldLayoutMk cId="2469525697" sldId="2147483745"/>
          </pc:sldLayoutMkLst>
        </pc:sldLayoutChg>
      </pc:sldMasterChg>
      <pc:sldMasterChg chg="add del addSldLayout delSldLayout">
        <pc:chgData name="Jordan Craig-Wood" userId="dd4969a33ebae804" providerId="LiveId" clId="{F19AFEA5-4FFE-4254-A373-66F2FD4446C4}" dt="2020-12-15T20:15:43.487" v="223" actId="26606"/>
        <pc:sldMasterMkLst>
          <pc:docMk/>
          <pc:sldMasterMk cId="3456269296" sldId="2147483759"/>
        </pc:sldMasterMkLst>
        <pc:sldLayoutChg chg="add del">
          <pc:chgData name="Jordan Craig-Wood" userId="dd4969a33ebae804" providerId="LiveId" clId="{F19AFEA5-4FFE-4254-A373-66F2FD4446C4}" dt="2020-12-15T20:15:43.487" v="223" actId="26606"/>
          <pc:sldLayoutMkLst>
            <pc:docMk/>
            <pc:sldMasterMk cId="3456269296" sldId="2147483759"/>
            <pc:sldLayoutMk cId="4035405846" sldId="2147483748"/>
          </pc:sldLayoutMkLst>
        </pc:sldLayoutChg>
        <pc:sldLayoutChg chg="add del">
          <pc:chgData name="Jordan Craig-Wood" userId="dd4969a33ebae804" providerId="LiveId" clId="{F19AFEA5-4FFE-4254-A373-66F2FD4446C4}" dt="2020-12-15T20:15:43.487" v="223" actId="26606"/>
          <pc:sldLayoutMkLst>
            <pc:docMk/>
            <pc:sldMasterMk cId="3456269296" sldId="2147483759"/>
            <pc:sldLayoutMk cId="6147276" sldId="2147483749"/>
          </pc:sldLayoutMkLst>
        </pc:sldLayoutChg>
        <pc:sldLayoutChg chg="add del">
          <pc:chgData name="Jordan Craig-Wood" userId="dd4969a33ebae804" providerId="LiveId" clId="{F19AFEA5-4FFE-4254-A373-66F2FD4446C4}" dt="2020-12-15T20:15:43.487" v="223" actId="26606"/>
          <pc:sldLayoutMkLst>
            <pc:docMk/>
            <pc:sldMasterMk cId="3456269296" sldId="2147483759"/>
            <pc:sldLayoutMk cId="2863984383" sldId="2147483750"/>
          </pc:sldLayoutMkLst>
        </pc:sldLayoutChg>
        <pc:sldLayoutChg chg="add del">
          <pc:chgData name="Jordan Craig-Wood" userId="dd4969a33ebae804" providerId="LiveId" clId="{F19AFEA5-4FFE-4254-A373-66F2FD4446C4}" dt="2020-12-15T20:15:43.487" v="223" actId="26606"/>
          <pc:sldLayoutMkLst>
            <pc:docMk/>
            <pc:sldMasterMk cId="3456269296" sldId="2147483759"/>
            <pc:sldLayoutMk cId="502808787" sldId="2147483751"/>
          </pc:sldLayoutMkLst>
        </pc:sldLayoutChg>
        <pc:sldLayoutChg chg="add del">
          <pc:chgData name="Jordan Craig-Wood" userId="dd4969a33ebae804" providerId="LiveId" clId="{F19AFEA5-4FFE-4254-A373-66F2FD4446C4}" dt="2020-12-15T20:15:43.487" v="223" actId="26606"/>
          <pc:sldLayoutMkLst>
            <pc:docMk/>
            <pc:sldMasterMk cId="3456269296" sldId="2147483759"/>
            <pc:sldLayoutMk cId="560990237" sldId="2147483752"/>
          </pc:sldLayoutMkLst>
        </pc:sldLayoutChg>
        <pc:sldLayoutChg chg="add del">
          <pc:chgData name="Jordan Craig-Wood" userId="dd4969a33ebae804" providerId="LiveId" clId="{F19AFEA5-4FFE-4254-A373-66F2FD4446C4}" dt="2020-12-15T20:15:43.487" v="223" actId="26606"/>
          <pc:sldLayoutMkLst>
            <pc:docMk/>
            <pc:sldMasterMk cId="3456269296" sldId="2147483759"/>
            <pc:sldLayoutMk cId="471975572" sldId="2147483753"/>
          </pc:sldLayoutMkLst>
        </pc:sldLayoutChg>
        <pc:sldLayoutChg chg="add del">
          <pc:chgData name="Jordan Craig-Wood" userId="dd4969a33ebae804" providerId="LiveId" clId="{F19AFEA5-4FFE-4254-A373-66F2FD4446C4}" dt="2020-12-15T20:15:43.487" v="223" actId="26606"/>
          <pc:sldLayoutMkLst>
            <pc:docMk/>
            <pc:sldMasterMk cId="3456269296" sldId="2147483759"/>
            <pc:sldLayoutMk cId="2477954838" sldId="2147483754"/>
          </pc:sldLayoutMkLst>
        </pc:sldLayoutChg>
        <pc:sldLayoutChg chg="add del">
          <pc:chgData name="Jordan Craig-Wood" userId="dd4969a33ebae804" providerId="LiveId" clId="{F19AFEA5-4FFE-4254-A373-66F2FD4446C4}" dt="2020-12-15T20:15:43.487" v="223" actId="26606"/>
          <pc:sldLayoutMkLst>
            <pc:docMk/>
            <pc:sldMasterMk cId="3456269296" sldId="2147483759"/>
            <pc:sldLayoutMk cId="60138823" sldId="2147483755"/>
          </pc:sldLayoutMkLst>
        </pc:sldLayoutChg>
        <pc:sldLayoutChg chg="add del">
          <pc:chgData name="Jordan Craig-Wood" userId="dd4969a33ebae804" providerId="LiveId" clId="{F19AFEA5-4FFE-4254-A373-66F2FD4446C4}" dt="2020-12-15T20:15:43.487" v="223" actId="26606"/>
          <pc:sldLayoutMkLst>
            <pc:docMk/>
            <pc:sldMasterMk cId="3456269296" sldId="2147483759"/>
            <pc:sldLayoutMk cId="2899291899" sldId="2147483756"/>
          </pc:sldLayoutMkLst>
        </pc:sldLayoutChg>
        <pc:sldLayoutChg chg="add del">
          <pc:chgData name="Jordan Craig-Wood" userId="dd4969a33ebae804" providerId="LiveId" clId="{F19AFEA5-4FFE-4254-A373-66F2FD4446C4}" dt="2020-12-15T20:15:43.487" v="223" actId="26606"/>
          <pc:sldLayoutMkLst>
            <pc:docMk/>
            <pc:sldMasterMk cId="3456269296" sldId="2147483759"/>
            <pc:sldLayoutMk cId="2833109760" sldId="2147483757"/>
          </pc:sldLayoutMkLst>
        </pc:sldLayoutChg>
        <pc:sldLayoutChg chg="add del">
          <pc:chgData name="Jordan Craig-Wood" userId="dd4969a33ebae804" providerId="LiveId" clId="{F19AFEA5-4FFE-4254-A373-66F2FD4446C4}" dt="2020-12-15T20:15:43.487" v="223" actId="26606"/>
          <pc:sldLayoutMkLst>
            <pc:docMk/>
            <pc:sldMasterMk cId="3456269296" sldId="2147483759"/>
            <pc:sldLayoutMk cId="1889713473" sldId="2147483758"/>
          </pc:sldLayoutMkLst>
        </pc:sldLayoutChg>
      </pc:sldMasterChg>
      <pc:sldMasterChg chg="add del addSldLayout delSldLayout">
        <pc:chgData name="Jordan Craig-Wood" userId="dd4969a33ebae804" providerId="LiveId" clId="{F19AFEA5-4FFE-4254-A373-66F2FD4446C4}" dt="2020-12-15T20:16:07.486" v="230" actId="26606"/>
        <pc:sldMasterMkLst>
          <pc:docMk/>
          <pc:sldMasterMk cId="996708059" sldId="2147483785"/>
        </pc:sldMasterMkLst>
        <pc:sldLayoutChg chg="add del">
          <pc:chgData name="Jordan Craig-Wood" userId="dd4969a33ebae804" providerId="LiveId" clId="{F19AFEA5-4FFE-4254-A373-66F2FD4446C4}" dt="2020-12-15T20:16:07.486" v="230" actId="26606"/>
          <pc:sldLayoutMkLst>
            <pc:docMk/>
            <pc:sldMasterMk cId="996708059" sldId="2147483785"/>
            <pc:sldLayoutMk cId="1134628341" sldId="2147483774"/>
          </pc:sldLayoutMkLst>
        </pc:sldLayoutChg>
        <pc:sldLayoutChg chg="add del">
          <pc:chgData name="Jordan Craig-Wood" userId="dd4969a33ebae804" providerId="LiveId" clId="{F19AFEA5-4FFE-4254-A373-66F2FD4446C4}" dt="2020-12-15T20:16:07.486" v="230" actId="26606"/>
          <pc:sldLayoutMkLst>
            <pc:docMk/>
            <pc:sldMasterMk cId="996708059" sldId="2147483785"/>
            <pc:sldLayoutMk cId="935621128" sldId="2147483775"/>
          </pc:sldLayoutMkLst>
        </pc:sldLayoutChg>
        <pc:sldLayoutChg chg="add del">
          <pc:chgData name="Jordan Craig-Wood" userId="dd4969a33ebae804" providerId="LiveId" clId="{F19AFEA5-4FFE-4254-A373-66F2FD4446C4}" dt="2020-12-15T20:16:07.486" v="230" actId="26606"/>
          <pc:sldLayoutMkLst>
            <pc:docMk/>
            <pc:sldMasterMk cId="996708059" sldId="2147483785"/>
            <pc:sldLayoutMk cId="2340672073" sldId="2147483776"/>
          </pc:sldLayoutMkLst>
        </pc:sldLayoutChg>
        <pc:sldLayoutChg chg="add del">
          <pc:chgData name="Jordan Craig-Wood" userId="dd4969a33ebae804" providerId="LiveId" clId="{F19AFEA5-4FFE-4254-A373-66F2FD4446C4}" dt="2020-12-15T20:16:07.486" v="230" actId="26606"/>
          <pc:sldLayoutMkLst>
            <pc:docMk/>
            <pc:sldMasterMk cId="996708059" sldId="2147483785"/>
            <pc:sldLayoutMk cId="3128110392" sldId="2147483777"/>
          </pc:sldLayoutMkLst>
        </pc:sldLayoutChg>
        <pc:sldLayoutChg chg="add del">
          <pc:chgData name="Jordan Craig-Wood" userId="dd4969a33ebae804" providerId="LiveId" clId="{F19AFEA5-4FFE-4254-A373-66F2FD4446C4}" dt="2020-12-15T20:16:07.486" v="230" actId="26606"/>
          <pc:sldLayoutMkLst>
            <pc:docMk/>
            <pc:sldMasterMk cId="996708059" sldId="2147483785"/>
            <pc:sldLayoutMk cId="617192738" sldId="2147483778"/>
          </pc:sldLayoutMkLst>
        </pc:sldLayoutChg>
        <pc:sldLayoutChg chg="add del">
          <pc:chgData name="Jordan Craig-Wood" userId="dd4969a33ebae804" providerId="LiveId" clId="{F19AFEA5-4FFE-4254-A373-66F2FD4446C4}" dt="2020-12-15T20:16:07.486" v="230" actId="26606"/>
          <pc:sldLayoutMkLst>
            <pc:docMk/>
            <pc:sldMasterMk cId="996708059" sldId="2147483785"/>
            <pc:sldLayoutMk cId="2759422628" sldId="2147483779"/>
          </pc:sldLayoutMkLst>
        </pc:sldLayoutChg>
        <pc:sldLayoutChg chg="add del">
          <pc:chgData name="Jordan Craig-Wood" userId="dd4969a33ebae804" providerId="LiveId" clId="{F19AFEA5-4FFE-4254-A373-66F2FD4446C4}" dt="2020-12-15T20:16:07.486" v="230" actId="26606"/>
          <pc:sldLayoutMkLst>
            <pc:docMk/>
            <pc:sldMasterMk cId="996708059" sldId="2147483785"/>
            <pc:sldLayoutMk cId="3539820374" sldId="2147483780"/>
          </pc:sldLayoutMkLst>
        </pc:sldLayoutChg>
        <pc:sldLayoutChg chg="add del">
          <pc:chgData name="Jordan Craig-Wood" userId="dd4969a33ebae804" providerId="LiveId" clId="{F19AFEA5-4FFE-4254-A373-66F2FD4446C4}" dt="2020-12-15T20:16:07.486" v="230" actId="26606"/>
          <pc:sldLayoutMkLst>
            <pc:docMk/>
            <pc:sldMasterMk cId="996708059" sldId="2147483785"/>
            <pc:sldLayoutMk cId="2249300399" sldId="2147483781"/>
          </pc:sldLayoutMkLst>
        </pc:sldLayoutChg>
        <pc:sldLayoutChg chg="add del">
          <pc:chgData name="Jordan Craig-Wood" userId="dd4969a33ebae804" providerId="LiveId" clId="{F19AFEA5-4FFE-4254-A373-66F2FD4446C4}" dt="2020-12-15T20:16:07.486" v="230" actId="26606"/>
          <pc:sldLayoutMkLst>
            <pc:docMk/>
            <pc:sldMasterMk cId="996708059" sldId="2147483785"/>
            <pc:sldLayoutMk cId="2778272895" sldId="2147483782"/>
          </pc:sldLayoutMkLst>
        </pc:sldLayoutChg>
        <pc:sldLayoutChg chg="add del">
          <pc:chgData name="Jordan Craig-Wood" userId="dd4969a33ebae804" providerId="LiveId" clId="{F19AFEA5-4FFE-4254-A373-66F2FD4446C4}" dt="2020-12-15T20:16:07.486" v="230" actId="26606"/>
          <pc:sldLayoutMkLst>
            <pc:docMk/>
            <pc:sldMasterMk cId="996708059" sldId="2147483785"/>
            <pc:sldLayoutMk cId="3786715320" sldId="2147483783"/>
          </pc:sldLayoutMkLst>
        </pc:sldLayoutChg>
        <pc:sldLayoutChg chg="add del">
          <pc:chgData name="Jordan Craig-Wood" userId="dd4969a33ebae804" providerId="LiveId" clId="{F19AFEA5-4FFE-4254-A373-66F2FD4446C4}" dt="2020-12-15T20:16:07.486" v="230" actId="26606"/>
          <pc:sldLayoutMkLst>
            <pc:docMk/>
            <pc:sldMasterMk cId="996708059" sldId="2147483785"/>
            <pc:sldLayoutMk cId="458414629" sldId="2147483784"/>
          </pc:sldLayoutMkLst>
        </pc:sldLayoutChg>
      </pc:sldMasterChg>
      <pc:sldMasterChg chg="add del addSldLayout delSldLayout">
        <pc:chgData name="Jordan Craig-Wood" userId="dd4969a33ebae804" providerId="LiveId" clId="{F19AFEA5-4FFE-4254-A373-66F2FD4446C4}" dt="2020-12-15T20:15:50.825" v="225" actId="26606"/>
        <pc:sldMasterMkLst>
          <pc:docMk/>
          <pc:sldMasterMk cId="3042326613" sldId="2147483785"/>
        </pc:sldMasterMkLst>
        <pc:sldLayoutChg chg="add del">
          <pc:chgData name="Jordan Craig-Wood" userId="dd4969a33ebae804" providerId="LiveId" clId="{F19AFEA5-4FFE-4254-A373-66F2FD4446C4}" dt="2020-12-15T20:15:50.825" v="225" actId="26606"/>
          <pc:sldLayoutMkLst>
            <pc:docMk/>
            <pc:sldMasterMk cId="3042326613" sldId="2147483785"/>
            <pc:sldLayoutMk cId="965317576" sldId="2147483774"/>
          </pc:sldLayoutMkLst>
        </pc:sldLayoutChg>
        <pc:sldLayoutChg chg="add del">
          <pc:chgData name="Jordan Craig-Wood" userId="dd4969a33ebae804" providerId="LiveId" clId="{F19AFEA5-4FFE-4254-A373-66F2FD4446C4}" dt="2020-12-15T20:15:50.825" v="225" actId="26606"/>
          <pc:sldLayoutMkLst>
            <pc:docMk/>
            <pc:sldMasterMk cId="3042326613" sldId="2147483785"/>
            <pc:sldLayoutMk cId="2823518934" sldId="2147483775"/>
          </pc:sldLayoutMkLst>
        </pc:sldLayoutChg>
        <pc:sldLayoutChg chg="add del">
          <pc:chgData name="Jordan Craig-Wood" userId="dd4969a33ebae804" providerId="LiveId" clId="{F19AFEA5-4FFE-4254-A373-66F2FD4446C4}" dt="2020-12-15T20:15:50.825" v="225" actId="26606"/>
          <pc:sldLayoutMkLst>
            <pc:docMk/>
            <pc:sldMasterMk cId="3042326613" sldId="2147483785"/>
            <pc:sldLayoutMk cId="3961914353" sldId="2147483776"/>
          </pc:sldLayoutMkLst>
        </pc:sldLayoutChg>
        <pc:sldLayoutChg chg="add del">
          <pc:chgData name="Jordan Craig-Wood" userId="dd4969a33ebae804" providerId="LiveId" clId="{F19AFEA5-4FFE-4254-A373-66F2FD4446C4}" dt="2020-12-15T20:15:50.825" v="225" actId="26606"/>
          <pc:sldLayoutMkLst>
            <pc:docMk/>
            <pc:sldMasterMk cId="3042326613" sldId="2147483785"/>
            <pc:sldLayoutMk cId="1522915139" sldId="2147483777"/>
          </pc:sldLayoutMkLst>
        </pc:sldLayoutChg>
        <pc:sldLayoutChg chg="add del">
          <pc:chgData name="Jordan Craig-Wood" userId="dd4969a33ebae804" providerId="LiveId" clId="{F19AFEA5-4FFE-4254-A373-66F2FD4446C4}" dt="2020-12-15T20:15:50.825" v="225" actId="26606"/>
          <pc:sldLayoutMkLst>
            <pc:docMk/>
            <pc:sldMasterMk cId="3042326613" sldId="2147483785"/>
            <pc:sldLayoutMk cId="1810069688" sldId="2147483778"/>
          </pc:sldLayoutMkLst>
        </pc:sldLayoutChg>
        <pc:sldLayoutChg chg="add del">
          <pc:chgData name="Jordan Craig-Wood" userId="dd4969a33ebae804" providerId="LiveId" clId="{F19AFEA5-4FFE-4254-A373-66F2FD4446C4}" dt="2020-12-15T20:15:50.825" v="225" actId="26606"/>
          <pc:sldLayoutMkLst>
            <pc:docMk/>
            <pc:sldMasterMk cId="3042326613" sldId="2147483785"/>
            <pc:sldLayoutMk cId="1154871731" sldId="2147483779"/>
          </pc:sldLayoutMkLst>
        </pc:sldLayoutChg>
        <pc:sldLayoutChg chg="add del">
          <pc:chgData name="Jordan Craig-Wood" userId="dd4969a33ebae804" providerId="LiveId" clId="{F19AFEA5-4FFE-4254-A373-66F2FD4446C4}" dt="2020-12-15T20:15:50.825" v="225" actId="26606"/>
          <pc:sldLayoutMkLst>
            <pc:docMk/>
            <pc:sldMasterMk cId="3042326613" sldId="2147483785"/>
            <pc:sldLayoutMk cId="2717808547" sldId="2147483780"/>
          </pc:sldLayoutMkLst>
        </pc:sldLayoutChg>
        <pc:sldLayoutChg chg="add del">
          <pc:chgData name="Jordan Craig-Wood" userId="dd4969a33ebae804" providerId="LiveId" clId="{F19AFEA5-4FFE-4254-A373-66F2FD4446C4}" dt="2020-12-15T20:15:50.825" v="225" actId="26606"/>
          <pc:sldLayoutMkLst>
            <pc:docMk/>
            <pc:sldMasterMk cId="3042326613" sldId="2147483785"/>
            <pc:sldLayoutMk cId="1979007978" sldId="2147483781"/>
          </pc:sldLayoutMkLst>
        </pc:sldLayoutChg>
        <pc:sldLayoutChg chg="add del">
          <pc:chgData name="Jordan Craig-Wood" userId="dd4969a33ebae804" providerId="LiveId" clId="{F19AFEA5-4FFE-4254-A373-66F2FD4446C4}" dt="2020-12-15T20:15:50.825" v="225" actId="26606"/>
          <pc:sldLayoutMkLst>
            <pc:docMk/>
            <pc:sldMasterMk cId="3042326613" sldId="2147483785"/>
            <pc:sldLayoutMk cId="679053467" sldId="2147483782"/>
          </pc:sldLayoutMkLst>
        </pc:sldLayoutChg>
        <pc:sldLayoutChg chg="add del">
          <pc:chgData name="Jordan Craig-Wood" userId="dd4969a33ebae804" providerId="LiveId" clId="{F19AFEA5-4FFE-4254-A373-66F2FD4446C4}" dt="2020-12-15T20:15:50.825" v="225" actId="26606"/>
          <pc:sldLayoutMkLst>
            <pc:docMk/>
            <pc:sldMasterMk cId="3042326613" sldId="2147483785"/>
            <pc:sldLayoutMk cId="3053549313" sldId="2147483783"/>
          </pc:sldLayoutMkLst>
        </pc:sldLayoutChg>
        <pc:sldLayoutChg chg="add del">
          <pc:chgData name="Jordan Craig-Wood" userId="dd4969a33ebae804" providerId="LiveId" clId="{F19AFEA5-4FFE-4254-A373-66F2FD4446C4}" dt="2020-12-15T20:15:50.825" v="225" actId="26606"/>
          <pc:sldLayoutMkLst>
            <pc:docMk/>
            <pc:sldMasterMk cId="3042326613" sldId="2147483785"/>
            <pc:sldLayoutMk cId="372709951" sldId="2147483784"/>
          </pc:sldLayoutMkLst>
        </pc:sldLayoutChg>
      </pc:sldMasterChg>
      <pc:sldMasterChg chg="add del addSldLayout delSldLayout">
        <pc:chgData name="Jordan Craig-Wood" userId="dd4969a33ebae804" providerId="LiveId" clId="{F19AFEA5-4FFE-4254-A373-66F2FD4446C4}" dt="2020-12-15T20:16:07.446" v="229" actId="26606"/>
        <pc:sldMasterMkLst>
          <pc:docMk/>
          <pc:sldMasterMk cId="2880492203" sldId="2147483822"/>
        </pc:sldMasterMkLst>
        <pc:sldLayoutChg chg="add del">
          <pc:chgData name="Jordan Craig-Wood" userId="dd4969a33ebae804" providerId="LiveId" clId="{F19AFEA5-4FFE-4254-A373-66F2FD4446C4}" dt="2020-12-15T20:16:07.446" v="229" actId="26606"/>
          <pc:sldLayoutMkLst>
            <pc:docMk/>
            <pc:sldMasterMk cId="2880492203" sldId="2147483822"/>
            <pc:sldLayoutMk cId="3177378991" sldId="2147483811"/>
          </pc:sldLayoutMkLst>
        </pc:sldLayoutChg>
        <pc:sldLayoutChg chg="add del">
          <pc:chgData name="Jordan Craig-Wood" userId="dd4969a33ebae804" providerId="LiveId" clId="{F19AFEA5-4FFE-4254-A373-66F2FD4446C4}" dt="2020-12-15T20:16:07.446" v="229" actId="26606"/>
          <pc:sldLayoutMkLst>
            <pc:docMk/>
            <pc:sldMasterMk cId="2880492203" sldId="2147483822"/>
            <pc:sldLayoutMk cId="1579126094" sldId="2147483812"/>
          </pc:sldLayoutMkLst>
        </pc:sldLayoutChg>
        <pc:sldLayoutChg chg="add del">
          <pc:chgData name="Jordan Craig-Wood" userId="dd4969a33ebae804" providerId="LiveId" clId="{F19AFEA5-4FFE-4254-A373-66F2FD4446C4}" dt="2020-12-15T20:16:07.446" v="229" actId="26606"/>
          <pc:sldLayoutMkLst>
            <pc:docMk/>
            <pc:sldMasterMk cId="2880492203" sldId="2147483822"/>
            <pc:sldLayoutMk cId="2305560014" sldId="2147483813"/>
          </pc:sldLayoutMkLst>
        </pc:sldLayoutChg>
        <pc:sldLayoutChg chg="add del">
          <pc:chgData name="Jordan Craig-Wood" userId="dd4969a33ebae804" providerId="LiveId" clId="{F19AFEA5-4FFE-4254-A373-66F2FD4446C4}" dt="2020-12-15T20:16:07.446" v="229" actId="26606"/>
          <pc:sldLayoutMkLst>
            <pc:docMk/>
            <pc:sldMasterMk cId="2880492203" sldId="2147483822"/>
            <pc:sldLayoutMk cId="2801623205" sldId="2147483814"/>
          </pc:sldLayoutMkLst>
        </pc:sldLayoutChg>
        <pc:sldLayoutChg chg="add del">
          <pc:chgData name="Jordan Craig-Wood" userId="dd4969a33ebae804" providerId="LiveId" clId="{F19AFEA5-4FFE-4254-A373-66F2FD4446C4}" dt="2020-12-15T20:16:07.446" v="229" actId="26606"/>
          <pc:sldLayoutMkLst>
            <pc:docMk/>
            <pc:sldMasterMk cId="2880492203" sldId="2147483822"/>
            <pc:sldLayoutMk cId="1307583404" sldId="2147483815"/>
          </pc:sldLayoutMkLst>
        </pc:sldLayoutChg>
        <pc:sldLayoutChg chg="add del">
          <pc:chgData name="Jordan Craig-Wood" userId="dd4969a33ebae804" providerId="LiveId" clId="{F19AFEA5-4FFE-4254-A373-66F2FD4446C4}" dt="2020-12-15T20:16:07.446" v="229" actId="26606"/>
          <pc:sldLayoutMkLst>
            <pc:docMk/>
            <pc:sldMasterMk cId="2880492203" sldId="2147483822"/>
            <pc:sldLayoutMk cId="2174949603" sldId="2147483816"/>
          </pc:sldLayoutMkLst>
        </pc:sldLayoutChg>
        <pc:sldLayoutChg chg="add del">
          <pc:chgData name="Jordan Craig-Wood" userId="dd4969a33ebae804" providerId="LiveId" clId="{F19AFEA5-4FFE-4254-A373-66F2FD4446C4}" dt="2020-12-15T20:16:07.446" v="229" actId="26606"/>
          <pc:sldLayoutMkLst>
            <pc:docMk/>
            <pc:sldMasterMk cId="2880492203" sldId="2147483822"/>
            <pc:sldLayoutMk cId="3656075881" sldId="2147483817"/>
          </pc:sldLayoutMkLst>
        </pc:sldLayoutChg>
        <pc:sldLayoutChg chg="add del">
          <pc:chgData name="Jordan Craig-Wood" userId="dd4969a33ebae804" providerId="LiveId" clId="{F19AFEA5-4FFE-4254-A373-66F2FD4446C4}" dt="2020-12-15T20:16:07.446" v="229" actId="26606"/>
          <pc:sldLayoutMkLst>
            <pc:docMk/>
            <pc:sldMasterMk cId="2880492203" sldId="2147483822"/>
            <pc:sldLayoutMk cId="4163043216" sldId="2147483818"/>
          </pc:sldLayoutMkLst>
        </pc:sldLayoutChg>
        <pc:sldLayoutChg chg="add del">
          <pc:chgData name="Jordan Craig-Wood" userId="dd4969a33ebae804" providerId="LiveId" clId="{F19AFEA5-4FFE-4254-A373-66F2FD4446C4}" dt="2020-12-15T20:16:07.446" v="229" actId="26606"/>
          <pc:sldLayoutMkLst>
            <pc:docMk/>
            <pc:sldMasterMk cId="2880492203" sldId="2147483822"/>
            <pc:sldLayoutMk cId="94042105" sldId="2147483819"/>
          </pc:sldLayoutMkLst>
        </pc:sldLayoutChg>
        <pc:sldLayoutChg chg="add del">
          <pc:chgData name="Jordan Craig-Wood" userId="dd4969a33ebae804" providerId="LiveId" clId="{F19AFEA5-4FFE-4254-A373-66F2FD4446C4}" dt="2020-12-15T20:16:07.446" v="229" actId="26606"/>
          <pc:sldLayoutMkLst>
            <pc:docMk/>
            <pc:sldMasterMk cId="2880492203" sldId="2147483822"/>
            <pc:sldLayoutMk cId="2785558906" sldId="2147483820"/>
          </pc:sldLayoutMkLst>
        </pc:sldLayoutChg>
        <pc:sldLayoutChg chg="add del">
          <pc:chgData name="Jordan Craig-Wood" userId="dd4969a33ebae804" providerId="LiveId" clId="{F19AFEA5-4FFE-4254-A373-66F2FD4446C4}" dt="2020-12-15T20:16:07.446" v="229" actId="26606"/>
          <pc:sldLayoutMkLst>
            <pc:docMk/>
            <pc:sldMasterMk cId="2880492203" sldId="2147483822"/>
            <pc:sldLayoutMk cId="3634634189" sldId="2147483821"/>
          </pc:sldLayoutMkLst>
        </pc:sldLayoutChg>
      </pc:sldMasterChg>
      <pc:sldMasterChg chg="add del addSldLayout delSldLayout">
        <pc:chgData name="Jordan Craig-Wood" userId="dd4969a33ebae804" providerId="LiveId" clId="{F19AFEA5-4FFE-4254-A373-66F2FD4446C4}" dt="2020-12-15T20:16:36.259" v="237" actId="26606"/>
        <pc:sldMasterMkLst>
          <pc:docMk/>
          <pc:sldMasterMk cId="2803856653" sldId="2147483835"/>
        </pc:sldMasterMkLst>
        <pc:sldLayoutChg chg="add del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2803856653" sldId="2147483835"/>
            <pc:sldLayoutMk cId="3201030960" sldId="2147483824"/>
          </pc:sldLayoutMkLst>
        </pc:sldLayoutChg>
        <pc:sldLayoutChg chg="add del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2803856653" sldId="2147483835"/>
            <pc:sldLayoutMk cId="2529368224" sldId="2147483825"/>
          </pc:sldLayoutMkLst>
        </pc:sldLayoutChg>
        <pc:sldLayoutChg chg="add del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2803856653" sldId="2147483835"/>
            <pc:sldLayoutMk cId="49714786" sldId="2147483826"/>
          </pc:sldLayoutMkLst>
        </pc:sldLayoutChg>
        <pc:sldLayoutChg chg="add del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2803856653" sldId="2147483835"/>
            <pc:sldLayoutMk cId="187492558" sldId="2147483827"/>
          </pc:sldLayoutMkLst>
        </pc:sldLayoutChg>
        <pc:sldLayoutChg chg="add del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2803856653" sldId="2147483835"/>
            <pc:sldLayoutMk cId="4038719229" sldId="2147483828"/>
          </pc:sldLayoutMkLst>
        </pc:sldLayoutChg>
        <pc:sldLayoutChg chg="add del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2803856653" sldId="2147483835"/>
            <pc:sldLayoutMk cId="601288201" sldId="2147483829"/>
          </pc:sldLayoutMkLst>
        </pc:sldLayoutChg>
        <pc:sldLayoutChg chg="add del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2803856653" sldId="2147483835"/>
            <pc:sldLayoutMk cId="440556190" sldId="2147483830"/>
          </pc:sldLayoutMkLst>
        </pc:sldLayoutChg>
        <pc:sldLayoutChg chg="add del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2803856653" sldId="2147483835"/>
            <pc:sldLayoutMk cId="1828917221" sldId="2147483831"/>
          </pc:sldLayoutMkLst>
        </pc:sldLayoutChg>
        <pc:sldLayoutChg chg="add del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2803856653" sldId="2147483835"/>
            <pc:sldLayoutMk cId="2611548956" sldId="2147483832"/>
          </pc:sldLayoutMkLst>
        </pc:sldLayoutChg>
        <pc:sldLayoutChg chg="add del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2803856653" sldId="2147483835"/>
            <pc:sldLayoutMk cId="243924318" sldId="2147483833"/>
          </pc:sldLayoutMkLst>
        </pc:sldLayoutChg>
        <pc:sldLayoutChg chg="add del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2803856653" sldId="2147483835"/>
            <pc:sldLayoutMk cId="472973369" sldId="2147483834"/>
          </pc:sldLayoutMkLst>
        </pc:sldLayoutChg>
      </pc:sldMasterChg>
      <pc:sldMasterChg chg="add del addSldLayout delSldLayout">
        <pc:chgData name="Jordan Craig-Wood" userId="dd4969a33ebae804" providerId="LiveId" clId="{F19AFEA5-4FFE-4254-A373-66F2FD4446C4}" dt="2020-12-15T20:16:36.211" v="236" actId="26606"/>
        <pc:sldMasterMkLst>
          <pc:docMk/>
          <pc:sldMasterMk cId="2524345484" sldId="2147483924"/>
        </pc:sldMasterMkLst>
        <pc:sldLayoutChg chg="add del">
          <pc:chgData name="Jordan Craig-Wood" userId="dd4969a33ebae804" providerId="LiveId" clId="{F19AFEA5-4FFE-4254-A373-66F2FD4446C4}" dt="2020-12-15T20:16:36.211" v="236" actId="26606"/>
          <pc:sldLayoutMkLst>
            <pc:docMk/>
            <pc:sldMasterMk cId="2524345484" sldId="2147483924"/>
            <pc:sldLayoutMk cId="2900086249" sldId="2147483913"/>
          </pc:sldLayoutMkLst>
        </pc:sldLayoutChg>
        <pc:sldLayoutChg chg="add del">
          <pc:chgData name="Jordan Craig-Wood" userId="dd4969a33ebae804" providerId="LiveId" clId="{F19AFEA5-4FFE-4254-A373-66F2FD4446C4}" dt="2020-12-15T20:16:36.211" v="236" actId="26606"/>
          <pc:sldLayoutMkLst>
            <pc:docMk/>
            <pc:sldMasterMk cId="2524345484" sldId="2147483924"/>
            <pc:sldLayoutMk cId="2495029606" sldId="2147483914"/>
          </pc:sldLayoutMkLst>
        </pc:sldLayoutChg>
        <pc:sldLayoutChg chg="add del">
          <pc:chgData name="Jordan Craig-Wood" userId="dd4969a33ebae804" providerId="LiveId" clId="{F19AFEA5-4FFE-4254-A373-66F2FD4446C4}" dt="2020-12-15T20:16:36.211" v="236" actId="26606"/>
          <pc:sldLayoutMkLst>
            <pc:docMk/>
            <pc:sldMasterMk cId="2524345484" sldId="2147483924"/>
            <pc:sldLayoutMk cId="158760574" sldId="2147483915"/>
          </pc:sldLayoutMkLst>
        </pc:sldLayoutChg>
        <pc:sldLayoutChg chg="add del">
          <pc:chgData name="Jordan Craig-Wood" userId="dd4969a33ebae804" providerId="LiveId" clId="{F19AFEA5-4FFE-4254-A373-66F2FD4446C4}" dt="2020-12-15T20:16:36.211" v="236" actId="26606"/>
          <pc:sldLayoutMkLst>
            <pc:docMk/>
            <pc:sldMasterMk cId="2524345484" sldId="2147483924"/>
            <pc:sldLayoutMk cId="1642522501" sldId="2147483916"/>
          </pc:sldLayoutMkLst>
        </pc:sldLayoutChg>
        <pc:sldLayoutChg chg="add del">
          <pc:chgData name="Jordan Craig-Wood" userId="dd4969a33ebae804" providerId="LiveId" clId="{F19AFEA5-4FFE-4254-A373-66F2FD4446C4}" dt="2020-12-15T20:16:36.211" v="236" actId="26606"/>
          <pc:sldLayoutMkLst>
            <pc:docMk/>
            <pc:sldMasterMk cId="2524345484" sldId="2147483924"/>
            <pc:sldLayoutMk cId="3735634154" sldId="2147483917"/>
          </pc:sldLayoutMkLst>
        </pc:sldLayoutChg>
        <pc:sldLayoutChg chg="add del">
          <pc:chgData name="Jordan Craig-Wood" userId="dd4969a33ebae804" providerId="LiveId" clId="{F19AFEA5-4FFE-4254-A373-66F2FD4446C4}" dt="2020-12-15T20:16:36.211" v="236" actId="26606"/>
          <pc:sldLayoutMkLst>
            <pc:docMk/>
            <pc:sldMasterMk cId="2524345484" sldId="2147483924"/>
            <pc:sldLayoutMk cId="894783672" sldId="2147483918"/>
          </pc:sldLayoutMkLst>
        </pc:sldLayoutChg>
        <pc:sldLayoutChg chg="add del">
          <pc:chgData name="Jordan Craig-Wood" userId="dd4969a33ebae804" providerId="LiveId" clId="{F19AFEA5-4FFE-4254-A373-66F2FD4446C4}" dt="2020-12-15T20:16:36.211" v="236" actId="26606"/>
          <pc:sldLayoutMkLst>
            <pc:docMk/>
            <pc:sldMasterMk cId="2524345484" sldId="2147483924"/>
            <pc:sldLayoutMk cId="2877192064" sldId="2147483919"/>
          </pc:sldLayoutMkLst>
        </pc:sldLayoutChg>
        <pc:sldLayoutChg chg="add del">
          <pc:chgData name="Jordan Craig-Wood" userId="dd4969a33ebae804" providerId="LiveId" clId="{F19AFEA5-4FFE-4254-A373-66F2FD4446C4}" dt="2020-12-15T20:16:36.211" v="236" actId="26606"/>
          <pc:sldLayoutMkLst>
            <pc:docMk/>
            <pc:sldMasterMk cId="2524345484" sldId="2147483924"/>
            <pc:sldLayoutMk cId="1766103522" sldId="2147483920"/>
          </pc:sldLayoutMkLst>
        </pc:sldLayoutChg>
        <pc:sldLayoutChg chg="add del">
          <pc:chgData name="Jordan Craig-Wood" userId="dd4969a33ebae804" providerId="LiveId" clId="{F19AFEA5-4FFE-4254-A373-66F2FD4446C4}" dt="2020-12-15T20:16:36.211" v="236" actId="26606"/>
          <pc:sldLayoutMkLst>
            <pc:docMk/>
            <pc:sldMasterMk cId="2524345484" sldId="2147483924"/>
            <pc:sldLayoutMk cId="2178461468" sldId="2147483921"/>
          </pc:sldLayoutMkLst>
        </pc:sldLayoutChg>
        <pc:sldLayoutChg chg="add del">
          <pc:chgData name="Jordan Craig-Wood" userId="dd4969a33ebae804" providerId="LiveId" clId="{F19AFEA5-4FFE-4254-A373-66F2FD4446C4}" dt="2020-12-15T20:16:36.211" v="236" actId="26606"/>
          <pc:sldLayoutMkLst>
            <pc:docMk/>
            <pc:sldMasterMk cId="2524345484" sldId="2147483924"/>
            <pc:sldLayoutMk cId="1024330837" sldId="2147483922"/>
          </pc:sldLayoutMkLst>
        </pc:sldLayoutChg>
        <pc:sldLayoutChg chg="add del">
          <pc:chgData name="Jordan Craig-Wood" userId="dd4969a33ebae804" providerId="LiveId" clId="{F19AFEA5-4FFE-4254-A373-66F2FD4446C4}" dt="2020-12-15T20:16:36.211" v="236" actId="26606"/>
          <pc:sldLayoutMkLst>
            <pc:docMk/>
            <pc:sldMasterMk cId="2524345484" sldId="2147483924"/>
            <pc:sldLayoutMk cId="3431176235" sldId="2147483923"/>
          </pc:sldLayoutMkLst>
        </pc:sldLayoutChg>
      </pc:sldMasterChg>
      <pc:sldMasterChg chg="add addSldLayout">
        <pc:chgData name="Jordan Craig-Wood" userId="dd4969a33ebae804" providerId="LiveId" clId="{F19AFEA5-4FFE-4254-A373-66F2FD4446C4}" dt="2020-12-15T20:16:36.259" v="237" actId="26606"/>
        <pc:sldMasterMkLst>
          <pc:docMk/>
          <pc:sldMasterMk cId="1205039385" sldId="2147483937"/>
        </pc:sldMasterMkLst>
        <pc:sldLayoutChg chg="add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1205039385" sldId="2147483937"/>
            <pc:sldLayoutMk cId="868240864" sldId="2147483926"/>
          </pc:sldLayoutMkLst>
        </pc:sldLayoutChg>
        <pc:sldLayoutChg chg="add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1205039385" sldId="2147483937"/>
            <pc:sldLayoutMk cId="3884394925" sldId="2147483927"/>
          </pc:sldLayoutMkLst>
        </pc:sldLayoutChg>
        <pc:sldLayoutChg chg="add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1205039385" sldId="2147483937"/>
            <pc:sldLayoutMk cId="3445850610" sldId="2147483928"/>
          </pc:sldLayoutMkLst>
        </pc:sldLayoutChg>
        <pc:sldLayoutChg chg="add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1205039385" sldId="2147483937"/>
            <pc:sldLayoutMk cId="3333469909" sldId="2147483929"/>
          </pc:sldLayoutMkLst>
        </pc:sldLayoutChg>
        <pc:sldLayoutChg chg="add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1205039385" sldId="2147483937"/>
            <pc:sldLayoutMk cId="3725596573" sldId="2147483930"/>
          </pc:sldLayoutMkLst>
        </pc:sldLayoutChg>
        <pc:sldLayoutChg chg="add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1205039385" sldId="2147483937"/>
            <pc:sldLayoutMk cId="1931814945" sldId="2147483931"/>
          </pc:sldLayoutMkLst>
        </pc:sldLayoutChg>
        <pc:sldLayoutChg chg="add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1205039385" sldId="2147483937"/>
            <pc:sldLayoutMk cId="2872007414" sldId="2147483932"/>
          </pc:sldLayoutMkLst>
        </pc:sldLayoutChg>
        <pc:sldLayoutChg chg="add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1205039385" sldId="2147483937"/>
            <pc:sldLayoutMk cId="3379364802" sldId="2147483933"/>
          </pc:sldLayoutMkLst>
        </pc:sldLayoutChg>
        <pc:sldLayoutChg chg="add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1205039385" sldId="2147483937"/>
            <pc:sldLayoutMk cId="2296753383" sldId="2147483934"/>
          </pc:sldLayoutMkLst>
        </pc:sldLayoutChg>
        <pc:sldLayoutChg chg="add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1205039385" sldId="2147483937"/>
            <pc:sldLayoutMk cId="2942315496" sldId="2147483935"/>
          </pc:sldLayoutMkLst>
        </pc:sldLayoutChg>
        <pc:sldLayoutChg chg="add">
          <pc:chgData name="Jordan Craig-Wood" userId="dd4969a33ebae804" providerId="LiveId" clId="{F19AFEA5-4FFE-4254-A373-66F2FD4446C4}" dt="2020-12-15T20:16:36.259" v="237" actId="26606"/>
          <pc:sldLayoutMkLst>
            <pc:docMk/>
            <pc:sldMasterMk cId="1205039385" sldId="2147483937"/>
            <pc:sldLayoutMk cId="862581623" sldId="2147483936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40B28-4B12-42BE-A18A-EB0909E99CD5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F74281-F97D-4E40-B9A7-79C10E5FA5DD}">
      <dgm:prSet/>
      <dgm:spPr/>
      <dgm:t>
        <a:bodyPr/>
        <a:lstStyle/>
        <a:p>
          <a:r>
            <a:rPr lang="en-US" dirty="0"/>
            <a:t>- We’ve been tasked understand the factors that drive home prices, in order to give statistically sound suggestions on how we should allocate dollars earmarked for investment into mortgage-backed securities. </a:t>
          </a:r>
        </a:p>
      </dgm:t>
    </dgm:pt>
    <dgm:pt modelId="{64B86C52-3D9F-47BA-AC1A-B4835A49C1F2}" type="parTrans" cxnId="{E2626E7E-0D23-4476-A58A-43E518941A5B}">
      <dgm:prSet/>
      <dgm:spPr/>
      <dgm:t>
        <a:bodyPr/>
        <a:lstStyle/>
        <a:p>
          <a:endParaRPr lang="en-US"/>
        </a:p>
      </dgm:t>
    </dgm:pt>
    <dgm:pt modelId="{5FD0CA52-C4BF-4FCE-B6C7-3DE8041A9F60}" type="sibTrans" cxnId="{E2626E7E-0D23-4476-A58A-43E518941A5B}">
      <dgm:prSet/>
      <dgm:spPr/>
      <dgm:t>
        <a:bodyPr/>
        <a:lstStyle/>
        <a:p>
          <a:endParaRPr lang="en-US"/>
        </a:p>
      </dgm:t>
    </dgm:pt>
    <dgm:pt modelId="{E36EEDB7-EDA2-472D-92B3-78B0637031A7}">
      <dgm:prSet/>
      <dgm:spPr/>
      <dgm:t>
        <a:bodyPr/>
        <a:lstStyle/>
        <a:p>
          <a:r>
            <a:rPr lang="en-US"/>
            <a:t>- Data Recap:</a:t>
          </a:r>
        </a:p>
      </dgm:t>
    </dgm:pt>
    <dgm:pt modelId="{9EEB635F-E6E1-4EBA-B27C-0334A3A95FED}" type="parTrans" cxnId="{606AADE9-4EAA-44FD-9285-74962563D2F8}">
      <dgm:prSet/>
      <dgm:spPr/>
      <dgm:t>
        <a:bodyPr/>
        <a:lstStyle/>
        <a:p>
          <a:endParaRPr lang="en-US"/>
        </a:p>
      </dgm:t>
    </dgm:pt>
    <dgm:pt modelId="{37856113-EC1F-43D2-9626-AF8F2C4A9C8A}" type="sibTrans" cxnId="{606AADE9-4EAA-44FD-9285-74962563D2F8}">
      <dgm:prSet/>
      <dgm:spPr/>
      <dgm:t>
        <a:bodyPr/>
        <a:lstStyle/>
        <a:p>
          <a:endParaRPr lang="en-US"/>
        </a:p>
      </dgm:t>
    </dgm:pt>
    <dgm:pt modelId="{1B6B2759-6CA2-4C22-8100-F1BC5FF145E9}">
      <dgm:prSet/>
      <dgm:spPr/>
      <dgm:t>
        <a:bodyPr/>
        <a:lstStyle/>
        <a:p>
          <a:r>
            <a:rPr lang="en-US"/>
            <a:t>Raw data provided covered data from Q1 2006- Q3 2010.</a:t>
          </a:r>
        </a:p>
      </dgm:t>
    </dgm:pt>
    <dgm:pt modelId="{91D40AF6-27E4-480D-A60B-E0098B5A99A5}" type="parTrans" cxnId="{014A32A0-77A5-4B7D-BF02-0DFC6310C67E}">
      <dgm:prSet/>
      <dgm:spPr/>
      <dgm:t>
        <a:bodyPr/>
        <a:lstStyle/>
        <a:p>
          <a:endParaRPr lang="en-US"/>
        </a:p>
      </dgm:t>
    </dgm:pt>
    <dgm:pt modelId="{5C61BE01-FAB8-4CD6-899E-81DFA2735D5C}" type="sibTrans" cxnId="{014A32A0-77A5-4B7D-BF02-0DFC6310C67E}">
      <dgm:prSet/>
      <dgm:spPr/>
      <dgm:t>
        <a:bodyPr/>
        <a:lstStyle/>
        <a:p>
          <a:endParaRPr lang="en-US"/>
        </a:p>
      </dgm:t>
    </dgm:pt>
    <dgm:pt modelId="{D646592B-04D3-4F96-B56B-12B8AE9ED498}">
      <dgm:prSet/>
      <dgm:spPr/>
      <dgm:t>
        <a:bodyPr/>
        <a:lstStyle/>
        <a:p>
          <a:r>
            <a:rPr lang="en-US"/>
            <a:t>Data contained variables such as neighborhood, lot size, sale price, year built, month and year sold, etc.</a:t>
          </a:r>
        </a:p>
      </dgm:t>
    </dgm:pt>
    <dgm:pt modelId="{4C327E44-45F4-4AA4-8E0B-7B6A0C0510C6}" type="parTrans" cxnId="{85C755C0-7E77-4C43-AF95-9464AB6707A0}">
      <dgm:prSet/>
      <dgm:spPr/>
      <dgm:t>
        <a:bodyPr/>
        <a:lstStyle/>
        <a:p>
          <a:endParaRPr lang="en-US"/>
        </a:p>
      </dgm:t>
    </dgm:pt>
    <dgm:pt modelId="{62E34FC5-5A90-45FF-B7C2-B20A3FB1A08D}" type="sibTrans" cxnId="{85C755C0-7E77-4C43-AF95-9464AB6707A0}">
      <dgm:prSet/>
      <dgm:spPr/>
      <dgm:t>
        <a:bodyPr/>
        <a:lstStyle/>
        <a:p>
          <a:endParaRPr lang="en-US"/>
        </a:p>
      </dgm:t>
    </dgm:pt>
    <dgm:pt modelId="{C9A0E237-D730-46F9-AD2A-24FC933BD3E8}">
      <dgm:prSet/>
      <dgm:spPr/>
      <dgm:t>
        <a:bodyPr/>
        <a:lstStyle/>
        <a:p>
          <a:r>
            <a:rPr lang="en-US"/>
            <a:t>Focused on property sales in the greater Ames, Iowa metropolitan area.</a:t>
          </a:r>
        </a:p>
      </dgm:t>
    </dgm:pt>
    <dgm:pt modelId="{E01A2F77-5BAC-47B3-98BE-BB442C5FEBDD}" type="parTrans" cxnId="{D44F2AE8-A526-44BB-878D-9815960631A5}">
      <dgm:prSet/>
      <dgm:spPr/>
      <dgm:t>
        <a:bodyPr/>
        <a:lstStyle/>
        <a:p>
          <a:endParaRPr lang="en-US"/>
        </a:p>
      </dgm:t>
    </dgm:pt>
    <dgm:pt modelId="{2A8E25AA-B905-4D12-838A-30D7170C26E2}" type="sibTrans" cxnId="{D44F2AE8-A526-44BB-878D-9815960631A5}">
      <dgm:prSet/>
      <dgm:spPr/>
      <dgm:t>
        <a:bodyPr/>
        <a:lstStyle/>
        <a:p>
          <a:endParaRPr lang="en-US"/>
        </a:p>
      </dgm:t>
    </dgm:pt>
    <dgm:pt modelId="{69464BB4-B11C-44A8-A488-DF18A56C7637}" type="pres">
      <dgm:prSet presAssocID="{5CC40B28-4B12-42BE-A18A-EB0909E99CD5}" presName="Name0" presStyleCnt="0">
        <dgm:presLayoutVars>
          <dgm:dir/>
          <dgm:animLvl val="lvl"/>
          <dgm:resizeHandles val="exact"/>
        </dgm:presLayoutVars>
      </dgm:prSet>
      <dgm:spPr/>
    </dgm:pt>
    <dgm:pt modelId="{A165FEEF-9C39-4E02-8760-7B8D04601D98}" type="pres">
      <dgm:prSet presAssocID="{E36EEDB7-EDA2-472D-92B3-78B0637031A7}" presName="boxAndChildren" presStyleCnt="0"/>
      <dgm:spPr/>
    </dgm:pt>
    <dgm:pt modelId="{F23E2616-46AD-4C3A-88AC-FFD6D651CC95}" type="pres">
      <dgm:prSet presAssocID="{E36EEDB7-EDA2-472D-92B3-78B0637031A7}" presName="parentTextBox" presStyleLbl="node1" presStyleIdx="0" presStyleCnt="2"/>
      <dgm:spPr/>
    </dgm:pt>
    <dgm:pt modelId="{A08A8477-AF94-43A7-8AD4-24FBDA3FCC26}" type="pres">
      <dgm:prSet presAssocID="{E36EEDB7-EDA2-472D-92B3-78B0637031A7}" presName="entireBox" presStyleLbl="node1" presStyleIdx="0" presStyleCnt="2"/>
      <dgm:spPr/>
    </dgm:pt>
    <dgm:pt modelId="{BBF75455-3F98-4E02-A2EE-15CB8756E526}" type="pres">
      <dgm:prSet presAssocID="{E36EEDB7-EDA2-472D-92B3-78B0637031A7}" presName="descendantBox" presStyleCnt="0"/>
      <dgm:spPr/>
    </dgm:pt>
    <dgm:pt modelId="{E76C9B71-4A1E-4AEE-83F4-0C6A09D4A2C4}" type="pres">
      <dgm:prSet presAssocID="{1B6B2759-6CA2-4C22-8100-F1BC5FF145E9}" presName="childTextBox" presStyleLbl="fgAccFollowNode1" presStyleIdx="0" presStyleCnt="3">
        <dgm:presLayoutVars>
          <dgm:bulletEnabled val="1"/>
        </dgm:presLayoutVars>
      </dgm:prSet>
      <dgm:spPr/>
    </dgm:pt>
    <dgm:pt modelId="{1F09D619-1893-490D-BE8C-F01DC1D5C46E}" type="pres">
      <dgm:prSet presAssocID="{D646592B-04D3-4F96-B56B-12B8AE9ED498}" presName="childTextBox" presStyleLbl="fgAccFollowNode1" presStyleIdx="1" presStyleCnt="3">
        <dgm:presLayoutVars>
          <dgm:bulletEnabled val="1"/>
        </dgm:presLayoutVars>
      </dgm:prSet>
      <dgm:spPr/>
    </dgm:pt>
    <dgm:pt modelId="{86A785B0-8522-47C8-BB6E-42355C11F91F}" type="pres">
      <dgm:prSet presAssocID="{C9A0E237-D730-46F9-AD2A-24FC933BD3E8}" presName="childTextBox" presStyleLbl="fgAccFollowNode1" presStyleIdx="2" presStyleCnt="3">
        <dgm:presLayoutVars>
          <dgm:bulletEnabled val="1"/>
        </dgm:presLayoutVars>
      </dgm:prSet>
      <dgm:spPr/>
    </dgm:pt>
    <dgm:pt modelId="{D05BEC5B-6797-46E1-83AE-C83EEEE4FFCF}" type="pres">
      <dgm:prSet presAssocID="{5FD0CA52-C4BF-4FCE-B6C7-3DE8041A9F60}" presName="sp" presStyleCnt="0"/>
      <dgm:spPr/>
    </dgm:pt>
    <dgm:pt modelId="{912E8D92-2C9C-453C-8846-D96748E29ADB}" type="pres">
      <dgm:prSet presAssocID="{F4F74281-F97D-4E40-B9A7-79C10E5FA5DD}" presName="arrowAndChildren" presStyleCnt="0"/>
      <dgm:spPr/>
    </dgm:pt>
    <dgm:pt modelId="{9887E2D8-7C45-4341-98A7-E0BFA7FEDFFC}" type="pres">
      <dgm:prSet presAssocID="{F4F74281-F97D-4E40-B9A7-79C10E5FA5DD}" presName="parentTextArrow" presStyleLbl="node1" presStyleIdx="1" presStyleCnt="2"/>
      <dgm:spPr/>
    </dgm:pt>
  </dgm:ptLst>
  <dgm:cxnLst>
    <dgm:cxn modelId="{0B93AD39-A7AF-412D-B05A-E3B08F9FB0D3}" type="presOf" srcId="{5CC40B28-4B12-42BE-A18A-EB0909E99CD5}" destId="{69464BB4-B11C-44A8-A488-DF18A56C7637}" srcOrd="0" destOrd="0" presId="urn:microsoft.com/office/officeart/2005/8/layout/process4"/>
    <dgm:cxn modelId="{B724BD46-7B2F-41A3-B1F0-A630985BA167}" type="presOf" srcId="{C9A0E237-D730-46F9-AD2A-24FC933BD3E8}" destId="{86A785B0-8522-47C8-BB6E-42355C11F91F}" srcOrd="0" destOrd="0" presId="urn:microsoft.com/office/officeart/2005/8/layout/process4"/>
    <dgm:cxn modelId="{13482D57-DD55-4211-8899-AE530060217C}" type="presOf" srcId="{D646592B-04D3-4F96-B56B-12B8AE9ED498}" destId="{1F09D619-1893-490D-BE8C-F01DC1D5C46E}" srcOrd="0" destOrd="0" presId="urn:microsoft.com/office/officeart/2005/8/layout/process4"/>
    <dgm:cxn modelId="{DD8FD777-2BDB-4D51-9C19-9785920B6929}" type="presOf" srcId="{E36EEDB7-EDA2-472D-92B3-78B0637031A7}" destId="{F23E2616-46AD-4C3A-88AC-FFD6D651CC95}" srcOrd="0" destOrd="0" presId="urn:microsoft.com/office/officeart/2005/8/layout/process4"/>
    <dgm:cxn modelId="{E2626E7E-0D23-4476-A58A-43E518941A5B}" srcId="{5CC40B28-4B12-42BE-A18A-EB0909E99CD5}" destId="{F4F74281-F97D-4E40-B9A7-79C10E5FA5DD}" srcOrd="0" destOrd="0" parTransId="{64B86C52-3D9F-47BA-AC1A-B4835A49C1F2}" sibTransId="{5FD0CA52-C4BF-4FCE-B6C7-3DE8041A9F60}"/>
    <dgm:cxn modelId="{014A32A0-77A5-4B7D-BF02-0DFC6310C67E}" srcId="{E36EEDB7-EDA2-472D-92B3-78B0637031A7}" destId="{1B6B2759-6CA2-4C22-8100-F1BC5FF145E9}" srcOrd="0" destOrd="0" parTransId="{91D40AF6-27E4-480D-A60B-E0098B5A99A5}" sibTransId="{5C61BE01-FAB8-4CD6-899E-81DFA2735D5C}"/>
    <dgm:cxn modelId="{85C755C0-7E77-4C43-AF95-9464AB6707A0}" srcId="{E36EEDB7-EDA2-472D-92B3-78B0637031A7}" destId="{D646592B-04D3-4F96-B56B-12B8AE9ED498}" srcOrd="1" destOrd="0" parTransId="{4C327E44-45F4-4AA4-8E0B-7B6A0C0510C6}" sibTransId="{62E34FC5-5A90-45FF-B7C2-B20A3FB1A08D}"/>
    <dgm:cxn modelId="{2E1ED2C7-2F08-4769-A4D4-8AD55900D52F}" type="presOf" srcId="{1B6B2759-6CA2-4C22-8100-F1BC5FF145E9}" destId="{E76C9B71-4A1E-4AEE-83F4-0C6A09D4A2C4}" srcOrd="0" destOrd="0" presId="urn:microsoft.com/office/officeart/2005/8/layout/process4"/>
    <dgm:cxn modelId="{0BB0E4D3-01DC-4C6D-9887-A2812C7A916D}" type="presOf" srcId="{E36EEDB7-EDA2-472D-92B3-78B0637031A7}" destId="{A08A8477-AF94-43A7-8AD4-24FBDA3FCC26}" srcOrd="1" destOrd="0" presId="urn:microsoft.com/office/officeart/2005/8/layout/process4"/>
    <dgm:cxn modelId="{546D0DDE-29A2-4F4C-A201-3A5440B1ACAD}" type="presOf" srcId="{F4F74281-F97D-4E40-B9A7-79C10E5FA5DD}" destId="{9887E2D8-7C45-4341-98A7-E0BFA7FEDFFC}" srcOrd="0" destOrd="0" presId="urn:microsoft.com/office/officeart/2005/8/layout/process4"/>
    <dgm:cxn modelId="{D44F2AE8-A526-44BB-878D-9815960631A5}" srcId="{E36EEDB7-EDA2-472D-92B3-78B0637031A7}" destId="{C9A0E237-D730-46F9-AD2A-24FC933BD3E8}" srcOrd="2" destOrd="0" parTransId="{E01A2F77-5BAC-47B3-98BE-BB442C5FEBDD}" sibTransId="{2A8E25AA-B905-4D12-838A-30D7170C26E2}"/>
    <dgm:cxn modelId="{606AADE9-4EAA-44FD-9285-74962563D2F8}" srcId="{5CC40B28-4B12-42BE-A18A-EB0909E99CD5}" destId="{E36EEDB7-EDA2-472D-92B3-78B0637031A7}" srcOrd="1" destOrd="0" parTransId="{9EEB635F-E6E1-4EBA-B27C-0334A3A95FED}" sibTransId="{37856113-EC1F-43D2-9626-AF8F2C4A9C8A}"/>
    <dgm:cxn modelId="{AACADA71-5462-4842-833C-C3EDBFA46F49}" type="presParOf" srcId="{69464BB4-B11C-44A8-A488-DF18A56C7637}" destId="{A165FEEF-9C39-4E02-8760-7B8D04601D98}" srcOrd="0" destOrd="0" presId="urn:microsoft.com/office/officeart/2005/8/layout/process4"/>
    <dgm:cxn modelId="{96905465-2D47-422D-8ADE-8CDBC3C5FB2C}" type="presParOf" srcId="{A165FEEF-9C39-4E02-8760-7B8D04601D98}" destId="{F23E2616-46AD-4C3A-88AC-FFD6D651CC95}" srcOrd="0" destOrd="0" presId="urn:microsoft.com/office/officeart/2005/8/layout/process4"/>
    <dgm:cxn modelId="{CFFDB141-0FDB-4FC7-9CE0-B615D183299C}" type="presParOf" srcId="{A165FEEF-9C39-4E02-8760-7B8D04601D98}" destId="{A08A8477-AF94-43A7-8AD4-24FBDA3FCC26}" srcOrd="1" destOrd="0" presId="urn:microsoft.com/office/officeart/2005/8/layout/process4"/>
    <dgm:cxn modelId="{D00A1375-4BE9-48BF-91D1-6FCCCA2CB0AD}" type="presParOf" srcId="{A165FEEF-9C39-4E02-8760-7B8D04601D98}" destId="{BBF75455-3F98-4E02-A2EE-15CB8756E526}" srcOrd="2" destOrd="0" presId="urn:microsoft.com/office/officeart/2005/8/layout/process4"/>
    <dgm:cxn modelId="{38D4B9AC-9F1B-4574-8216-6520732CE2A6}" type="presParOf" srcId="{BBF75455-3F98-4E02-A2EE-15CB8756E526}" destId="{E76C9B71-4A1E-4AEE-83F4-0C6A09D4A2C4}" srcOrd="0" destOrd="0" presId="urn:microsoft.com/office/officeart/2005/8/layout/process4"/>
    <dgm:cxn modelId="{7DDF4ACA-DD19-4D1B-BA78-D3DB5F179097}" type="presParOf" srcId="{BBF75455-3F98-4E02-A2EE-15CB8756E526}" destId="{1F09D619-1893-490D-BE8C-F01DC1D5C46E}" srcOrd="1" destOrd="0" presId="urn:microsoft.com/office/officeart/2005/8/layout/process4"/>
    <dgm:cxn modelId="{09F6F90B-E456-438E-ADCF-02991E279255}" type="presParOf" srcId="{BBF75455-3F98-4E02-A2EE-15CB8756E526}" destId="{86A785B0-8522-47C8-BB6E-42355C11F91F}" srcOrd="2" destOrd="0" presId="urn:microsoft.com/office/officeart/2005/8/layout/process4"/>
    <dgm:cxn modelId="{7AA1168B-832B-4936-9F43-96071E52F02D}" type="presParOf" srcId="{69464BB4-B11C-44A8-A488-DF18A56C7637}" destId="{D05BEC5B-6797-46E1-83AE-C83EEEE4FFCF}" srcOrd="1" destOrd="0" presId="urn:microsoft.com/office/officeart/2005/8/layout/process4"/>
    <dgm:cxn modelId="{9A689A71-6BDC-4C6E-A1A9-723C37E5FCFC}" type="presParOf" srcId="{69464BB4-B11C-44A8-A488-DF18A56C7637}" destId="{912E8D92-2C9C-453C-8846-D96748E29ADB}" srcOrd="2" destOrd="0" presId="urn:microsoft.com/office/officeart/2005/8/layout/process4"/>
    <dgm:cxn modelId="{E18CF6E2-6056-49A7-9B09-10B9AA8E2854}" type="presParOf" srcId="{912E8D92-2C9C-453C-8846-D96748E29ADB}" destId="{9887E2D8-7C45-4341-98A7-E0BFA7FEDF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1EA2B6-077E-4028-AA8F-69030C9701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0D3D0F-E57D-4821-9750-2B174A215248}">
      <dgm:prSet/>
      <dgm:spPr/>
      <dgm:t>
        <a:bodyPr/>
        <a:lstStyle/>
        <a:p>
          <a:pPr>
            <a:defRPr cap="all"/>
          </a:pPr>
          <a:r>
            <a:rPr lang="en-US"/>
            <a:t>- Invest in single family homes.</a:t>
          </a:r>
        </a:p>
      </dgm:t>
    </dgm:pt>
    <dgm:pt modelId="{DAE45BE1-51F4-4191-A047-01994AEA4B5E}" type="parTrans" cxnId="{4C0B3749-57B3-4F08-B1A0-653A1AE020AA}">
      <dgm:prSet/>
      <dgm:spPr/>
      <dgm:t>
        <a:bodyPr/>
        <a:lstStyle/>
        <a:p>
          <a:endParaRPr lang="en-US"/>
        </a:p>
      </dgm:t>
    </dgm:pt>
    <dgm:pt modelId="{6AD6866F-1659-49F1-8C06-A24544BD2871}" type="sibTrans" cxnId="{4C0B3749-57B3-4F08-B1A0-653A1AE020AA}">
      <dgm:prSet/>
      <dgm:spPr/>
      <dgm:t>
        <a:bodyPr/>
        <a:lstStyle/>
        <a:p>
          <a:endParaRPr lang="en-US"/>
        </a:p>
      </dgm:t>
    </dgm:pt>
    <dgm:pt modelId="{2B0BEC4F-8DC8-4442-A551-DEE8C97B90AF}">
      <dgm:prSet/>
      <dgm:spPr/>
      <dgm:t>
        <a:bodyPr/>
        <a:lstStyle/>
        <a:p>
          <a:pPr>
            <a:defRPr cap="all"/>
          </a:pPr>
          <a:r>
            <a:rPr lang="en-US"/>
            <a:t>- Invest in properties under the age of 40.</a:t>
          </a:r>
        </a:p>
      </dgm:t>
    </dgm:pt>
    <dgm:pt modelId="{BB17D765-A3F1-406F-8C78-F324B2658511}" type="parTrans" cxnId="{D3D366D6-A5B3-417F-87F0-605FDEB29D9C}">
      <dgm:prSet/>
      <dgm:spPr/>
      <dgm:t>
        <a:bodyPr/>
        <a:lstStyle/>
        <a:p>
          <a:endParaRPr lang="en-US"/>
        </a:p>
      </dgm:t>
    </dgm:pt>
    <dgm:pt modelId="{C2F975C8-796D-492D-AE94-0EDA11DB974D}" type="sibTrans" cxnId="{D3D366D6-A5B3-417F-87F0-605FDEB29D9C}">
      <dgm:prSet/>
      <dgm:spPr/>
      <dgm:t>
        <a:bodyPr/>
        <a:lstStyle/>
        <a:p>
          <a:endParaRPr lang="en-US"/>
        </a:p>
      </dgm:t>
    </dgm:pt>
    <dgm:pt modelId="{77BFE4A5-757A-49F3-B01D-CEB3D1D4F888}">
      <dgm:prSet/>
      <dgm:spPr/>
      <dgm:t>
        <a:bodyPr/>
        <a:lstStyle/>
        <a:p>
          <a:pPr>
            <a:defRPr cap="all"/>
          </a:pPr>
          <a:r>
            <a:rPr lang="en-US" dirty="0"/>
            <a:t>- capture more data on our clientele.</a:t>
          </a:r>
        </a:p>
      </dgm:t>
    </dgm:pt>
    <dgm:pt modelId="{3521DA61-B985-4EDD-AEA4-796AD5753328}" type="parTrans" cxnId="{E05699CA-9012-4DF3-8AB6-BE1364AD602E}">
      <dgm:prSet/>
      <dgm:spPr/>
      <dgm:t>
        <a:bodyPr/>
        <a:lstStyle/>
        <a:p>
          <a:endParaRPr lang="en-US"/>
        </a:p>
      </dgm:t>
    </dgm:pt>
    <dgm:pt modelId="{412461CB-A94A-4E1B-839A-57685B40A3F0}" type="sibTrans" cxnId="{E05699CA-9012-4DF3-8AB6-BE1364AD602E}">
      <dgm:prSet/>
      <dgm:spPr/>
      <dgm:t>
        <a:bodyPr/>
        <a:lstStyle/>
        <a:p>
          <a:endParaRPr lang="en-US"/>
        </a:p>
      </dgm:t>
    </dgm:pt>
    <dgm:pt modelId="{DF9FCE05-D537-43D0-8A36-1489E8BCCB43}" type="pres">
      <dgm:prSet presAssocID="{F01EA2B6-077E-4028-AA8F-69030C9701F2}" presName="root" presStyleCnt="0">
        <dgm:presLayoutVars>
          <dgm:dir/>
          <dgm:resizeHandles val="exact"/>
        </dgm:presLayoutVars>
      </dgm:prSet>
      <dgm:spPr/>
    </dgm:pt>
    <dgm:pt modelId="{01F8FEE2-ADC9-4108-8B7B-5FFF0AA5CEE2}" type="pres">
      <dgm:prSet presAssocID="{280D3D0F-E57D-4821-9750-2B174A215248}" presName="compNode" presStyleCnt="0"/>
      <dgm:spPr/>
    </dgm:pt>
    <dgm:pt modelId="{13C33611-E2EB-459B-B352-BF16A14F2DF2}" type="pres">
      <dgm:prSet presAssocID="{280D3D0F-E57D-4821-9750-2B174A21524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89EFAFC-9718-4E24-83BA-5F2C28CCC8E4}" type="pres">
      <dgm:prSet presAssocID="{280D3D0F-E57D-4821-9750-2B174A2152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A110B3F-663B-4053-929E-574E12D872D4}" type="pres">
      <dgm:prSet presAssocID="{280D3D0F-E57D-4821-9750-2B174A215248}" presName="spaceRect" presStyleCnt="0"/>
      <dgm:spPr/>
    </dgm:pt>
    <dgm:pt modelId="{760C2100-D88E-4EF5-BE31-4FA7E71DBB3C}" type="pres">
      <dgm:prSet presAssocID="{280D3D0F-E57D-4821-9750-2B174A215248}" presName="textRect" presStyleLbl="revTx" presStyleIdx="0" presStyleCnt="3">
        <dgm:presLayoutVars>
          <dgm:chMax val="1"/>
          <dgm:chPref val="1"/>
        </dgm:presLayoutVars>
      </dgm:prSet>
      <dgm:spPr/>
    </dgm:pt>
    <dgm:pt modelId="{5AA46473-7498-4C89-B466-DF3146B7D52F}" type="pres">
      <dgm:prSet presAssocID="{6AD6866F-1659-49F1-8C06-A24544BD2871}" presName="sibTrans" presStyleCnt="0"/>
      <dgm:spPr/>
    </dgm:pt>
    <dgm:pt modelId="{7CB073D8-3A2E-4D2B-B67B-695FBFFFA635}" type="pres">
      <dgm:prSet presAssocID="{2B0BEC4F-8DC8-4442-A551-DEE8C97B90AF}" presName="compNode" presStyleCnt="0"/>
      <dgm:spPr/>
    </dgm:pt>
    <dgm:pt modelId="{4E08238E-68F6-426F-BCB7-5C1BE46674A4}" type="pres">
      <dgm:prSet presAssocID="{2B0BEC4F-8DC8-4442-A551-DEE8C97B90A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4D813D-EE96-4720-8E69-1F68A6A083CF}" type="pres">
      <dgm:prSet presAssocID="{2B0BEC4F-8DC8-4442-A551-DEE8C97B90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8CD079E4-8461-4ED3-A33A-4CFB27470848}" type="pres">
      <dgm:prSet presAssocID="{2B0BEC4F-8DC8-4442-A551-DEE8C97B90AF}" presName="spaceRect" presStyleCnt="0"/>
      <dgm:spPr/>
    </dgm:pt>
    <dgm:pt modelId="{5C7C7344-89C9-4A95-BE04-147BDBD05445}" type="pres">
      <dgm:prSet presAssocID="{2B0BEC4F-8DC8-4442-A551-DEE8C97B90AF}" presName="textRect" presStyleLbl="revTx" presStyleIdx="1" presStyleCnt="3">
        <dgm:presLayoutVars>
          <dgm:chMax val="1"/>
          <dgm:chPref val="1"/>
        </dgm:presLayoutVars>
      </dgm:prSet>
      <dgm:spPr/>
    </dgm:pt>
    <dgm:pt modelId="{224FE744-0900-4DAE-92C7-858ED108C0B2}" type="pres">
      <dgm:prSet presAssocID="{C2F975C8-796D-492D-AE94-0EDA11DB974D}" presName="sibTrans" presStyleCnt="0"/>
      <dgm:spPr/>
    </dgm:pt>
    <dgm:pt modelId="{7C325B30-EC78-4F54-B85E-A256CCBDA9B9}" type="pres">
      <dgm:prSet presAssocID="{77BFE4A5-757A-49F3-B01D-CEB3D1D4F888}" presName="compNode" presStyleCnt="0"/>
      <dgm:spPr/>
    </dgm:pt>
    <dgm:pt modelId="{22CF2070-A0F2-4A2E-BA5F-ACAA1641E954}" type="pres">
      <dgm:prSet presAssocID="{77BFE4A5-757A-49F3-B01D-CEB3D1D4F88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4112CC2-0C19-4CE1-A5F9-75F1D5CBF037}" type="pres">
      <dgm:prSet presAssocID="{77BFE4A5-757A-49F3-B01D-CEB3D1D4F8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834B045-ABA9-4DAC-AB1C-718DFE78E1F9}" type="pres">
      <dgm:prSet presAssocID="{77BFE4A5-757A-49F3-B01D-CEB3D1D4F888}" presName="spaceRect" presStyleCnt="0"/>
      <dgm:spPr/>
    </dgm:pt>
    <dgm:pt modelId="{17D4E0B5-56AF-4BDF-A38A-341440E3A130}" type="pres">
      <dgm:prSet presAssocID="{77BFE4A5-757A-49F3-B01D-CEB3D1D4F8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657A21-72DE-4C06-B39B-356889780243}" type="presOf" srcId="{77BFE4A5-757A-49F3-B01D-CEB3D1D4F888}" destId="{17D4E0B5-56AF-4BDF-A38A-341440E3A130}" srcOrd="0" destOrd="0" presId="urn:microsoft.com/office/officeart/2018/5/layout/IconLeafLabelList"/>
    <dgm:cxn modelId="{4C0B3749-57B3-4F08-B1A0-653A1AE020AA}" srcId="{F01EA2B6-077E-4028-AA8F-69030C9701F2}" destId="{280D3D0F-E57D-4821-9750-2B174A215248}" srcOrd="0" destOrd="0" parTransId="{DAE45BE1-51F4-4191-A047-01994AEA4B5E}" sibTransId="{6AD6866F-1659-49F1-8C06-A24544BD2871}"/>
    <dgm:cxn modelId="{A3433172-B756-4422-AECE-83994B9C8C83}" type="presOf" srcId="{2B0BEC4F-8DC8-4442-A551-DEE8C97B90AF}" destId="{5C7C7344-89C9-4A95-BE04-147BDBD05445}" srcOrd="0" destOrd="0" presId="urn:microsoft.com/office/officeart/2018/5/layout/IconLeafLabelList"/>
    <dgm:cxn modelId="{E05699CA-9012-4DF3-8AB6-BE1364AD602E}" srcId="{F01EA2B6-077E-4028-AA8F-69030C9701F2}" destId="{77BFE4A5-757A-49F3-B01D-CEB3D1D4F888}" srcOrd="2" destOrd="0" parTransId="{3521DA61-B985-4EDD-AEA4-796AD5753328}" sibTransId="{412461CB-A94A-4E1B-839A-57685B40A3F0}"/>
    <dgm:cxn modelId="{D3D366D6-A5B3-417F-87F0-605FDEB29D9C}" srcId="{F01EA2B6-077E-4028-AA8F-69030C9701F2}" destId="{2B0BEC4F-8DC8-4442-A551-DEE8C97B90AF}" srcOrd="1" destOrd="0" parTransId="{BB17D765-A3F1-406F-8C78-F324B2658511}" sibTransId="{C2F975C8-796D-492D-AE94-0EDA11DB974D}"/>
    <dgm:cxn modelId="{E6DA00E3-ABA7-4A1E-8278-331256764461}" type="presOf" srcId="{F01EA2B6-077E-4028-AA8F-69030C9701F2}" destId="{DF9FCE05-D537-43D0-8A36-1489E8BCCB43}" srcOrd="0" destOrd="0" presId="urn:microsoft.com/office/officeart/2018/5/layout/IconLeafLabelList"/>
    <dgm:cxn modelId="{E80E6BFC-3620-4C3D-A616-A6AC895E856B}" type="presOf" srcId="{280D3D0F-E57D-4821-9750-2B174A215248}" destId="{760C2100-D88E-4EF5-BE31-4FA7E71DBB3C}" srcOrd="0" destOrd="0" presId="urn:microsoft.com/office/officeart/2018/5/layout/IconLeafLabelList"/>
    <dgm:cxn modelId="{E0DA7412-C818-42FA-8493-861612B994CF}" type="presParOf" srcId="{DF9FCE05-D537-43D0-8A36-1489E8BCCB43}" destId="{01F8FEE2-ADC9-4108-8B7B-5FFF0AA5CEE2}" srcOrd="0" destOrd="0" presId="urn:microsoft.com/office/officeart/2018/5/layout/IconLeafLabelList"/>
    <dgm:cxn modelId="{CA59A3E9-232F-4028-8162-0CD551C10643}" type="presParOf" srcId="{01F8FEE2-ADC9-4108-8B7B-5FFF0AA5CEE2}" destId="{13C33611-E2EB-459B-B352-BF16A14F2DF2}" srcOrd="0" destOrd="0" presId="urn:microsoft.com/office/officeart/2018/5/layout/IconLeafLabelList"/>
    <dgm:cxn modelId="{65DE96AA-4933-462C-B046-27BB97283078}" type="presParOf" srcId="{01F8FEE2-ADC9-4108-8B7B-5FFF0AA5CEE2}" destId="{F89EFAFC-9718-4E24-83BA-5F2C28CCC8E4}" srcOrd="1" destOrd="0" presId="urn:microsoft.com/office/officeart/2018/5/layout/IconLeafLabelList"/>
    <dgm:cxn modelId="{ADF39AF1-CD3D-4120-9CF2-D9CDE753B03D}" type="presParOf" srcId="{01F8FEE2-ADC9-4108-8B7B-5FFF0AA5CEE2}" destId="{7A110B3F-663B-4053-929E-574E12D872D4}" srcOrd="2" destOrd="0" presId="urn:microsoft.com/office/officeart/2018/5/layout/IconLeafLabelList"/>
    <dgm:cxn modelId="{AB89886B-86CF-43E9-9C13-D99BCE0E77B2}" type="presParOf" srcId="{01F8FEE2-ADC9-4108-8B7B-5FFF0AA5CEE2}" destId="{760C2100-D88E-4EF5-BE31-4FA7E71DBB3C}" srcOrd="3" destOrd="0" presId="urn:microsoft.com/office/officeart/2018/5/layout/IconLeafLabelList"/>
    <dgm:cxn modelId="{D5B45290-11C5-400A-9B17-2B5BEA7EFC41}" type="presParOf" srcId="{DF9FCE05-D537-43D0-8A36-1489E8BCCB43}" destId="{5AA46473-7498-4C89-B466-DF3146B7D52F}" srcOrd="1" destOrd="0" presId="urn:microsoft.com/office/officeart/2018/5/layout/IconLeafLabelList"/>
    <dgm:cxn modelId="{042D07EF-54CA-4D43-80CD-708DAF7857F0}" type="presParOf" srcId="{DF9FCE05-D537-43D0-8A36-1489E8BCCB43}" destId="{7CB073D8-3A2E-4D2B-B67B-695FBFFFA635}" srcOrd="2" destOrd="0" presId="urn:microsoft.com/office/officeart/2018/5/layout/IconLeafLabelList"/>
    <dgm:cxn modelId="{93E054E3-9978-422C-945C-CFF12F2A868B}" type="presParOf" srcId="{7CB073D8-3A2E-4D2B-B67B-695FBFFFA635}" destId="{4E08238E-68F6-426F-BCB7-5C1BE46674A4}" srcOrd="0" destOrd="0" presId="urn:microsoft.com/office/officeart/2018/5/layout/IconLeafLabelList"/>
    <dgm:cxn modelId="{932354CE-FD70-42FF-B565-302155474B37}" type="presParOf" srcId="{7CB073D8-3A2E-4D2B-B67B-695FBFFFA635}" destId="{794D813D-EE96-4720-8E69-1F68A6A083CF}" srcOrd="1" destOrd="0" presId="urn:microsoft.com/office/officeart/2018/5/layout/IconLeafLabelList"/>
    <dgm:cxn modelId="{33EDA144-CD66-4EA0-8DD8-69773EBB236A}" type="presParOf" srcId="{7CB073D8-3A2E-4D2B-B67B-695FBFFFA635}" destId="{8CD079E4-8461-4ED3-A33A-4CFB27470848}" srcOrd="2" destOrd="0" presId="urn:microsoft.com/office/officeart/2018/5/layout/IconLeafLabelList"/>
    <dgm:cxn modelId="{CBADF100-86AC-4C0E-8C0C-4577E40208A7}" type="presParOf" srcId="{7CB073D8-3A2E-4D2B-B67B-695FBFFFA635}" destId="{5C7C7344-89C9-4A95-BE04-147BDBD05445}" srcOrd="3" destOrd="0" presId="urn:microsoft.com/office/officeart/2018/5/layout/IconLeafLabelList"/>
    <dgm:cxn modelId="{0918D027-6A92-408D-9390-2B32A4E8F262}" type="presParOf" srcId="{DF9FCE05-D537-43D0-8A36-1489E8BCCB43}" destId="{224FE744-0900-4DAE-92C7-858ED108C0B2}" srcOrd="3" destOrd="0" presId="urn:microsoft.com/office/officeart/2018/5/layout/IconLeafLabelList"/>
    <dgm:cxn modelId="{495116C1-8C3F-4A1A-8039-85B0D6758019}" type="presParOf" srcId="{DF9FCE05-D537-43D0-8A36-1489E8BCCB43}" destId="{7C325B30-EC78-4F54-B85E-A256CCBDA9B9}" srcOrd="4" destOrd="0" presId="urn:microsoft.com/office/officeart/2018/5/layout/IconLeafLabelList"/>
    <dgm:cxn modelId="{4B389180-6841-42B6-BCCB-AC6A29D816EB}" type="presParOf" srcId="{7C325B30-EC78-4F54-B85E-A256CCBDA9B9}" destId="{22CF2070-A0F2-4A2E-BA5F-ACAA1641E954}" srcOrd="0" destOrd="0" presId="urn:microsoft.com/office/officeart/2018/5/layout/IconLeafLabelList"/>
    <dgm:cxn modelId="{E1DF49CF-12A5-4FDD-9238-A39AE41BEB6A}" type="presParOf" srcId="{7C325B30-EC78-4F54-B85E-A256CCBDA9B9}" destId="{94112CC2-0C19-4CE1-A5F9-75F1D5CBF037}" srcOrd="1" destOrd="0" presId="urn:microsoft.com/office/officeart/2018/5/layout/IconLeafLabelList"/>
    <dgm:cxn modelId="{1D68B198-AC72-4FC6-B18A-1A050B8F37D2}" type="presParOf" srcId="{7C325B30-EC78-4F54-B85E-A256CCBDA9B9}" destId="{0834B045-ABA9-4DAC-AB1C-718DFE78E1F9}" srcOrd="2" destOrd="0" presId="urn:microsoft.com/office/officeart/2018/5/layout/IconLeafLabelList"/>
    <dgm:cxn modelId="{F3B182A3-6D12-437D-B5AB-15D7DD52CF1F}" type="presParOf" srcId="{7C325B30-EC78-4F54-B85E-A256CCBDA9B9}" destId="{17D4E0B5-56AF-4BDF-A38A-341440E3A1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8477-AF94-43A7-8AD4-24FBDA3FCC26}">
      <dsp:nvSpPr>
        <dsp:cNvPr id="0" name=""/>
        <dsp:cNvSpPr/>
      </dsp:nvSpPr>
      <dsp:spPr>
        <a:xfrm>
          <a:off x="0" y="3410021"/>
          <a:ext cx="6797675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Data Recap:</a:t>
          </a:r>
        </a:p>
      </dsp:txBody>
      <dsp:txXfrm>
        <a:off x="0" y="3410021"/>
        <a:ext cx="6797675" cy="1208165"/>
      </dsp:txXfrm>
    </dsp:sp>
    <dsp:sp modelId="{E76C9B71-4A1E-4AEE-83F4-0C6A09D4A2C4}">
      <dsp:nvSpPr>
        <dsp:cNvPr id="0" name=""/>
        <dsp:cNvSpPr/>
      </dsp:nvSpPr>
      <dsp:spPr>
        <a:xfrm>
          <a:off x="3319" y="4573439"/>
          <a:ext cx="2263678" cy="10291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Raw data provided covered data from Q1 2006- Q3 2010.</a:t>
          </a:r>
        </a:p>
      </dsp:txBody>
      <dsp:txXfrm>
        <a:off x="3319" y="4573439"/>
        <a:ext cx="2263678" cy="1029177"/>
      </dsp:txXfrm>
    </dsp:sp>
    <dsp:sp modelId="{1F09D619-1893-490D-BE8C-F01DC1D5C46E}">
      <dsp:nvSpPr>
        <dsp:cNvPr id="0" name=""/>
        <dsp:cNvSpPr/>
      </dsp:nvSpPr>
      <dsp:spPr>
        <a:xfrm>
          <a:off x="2266998" y="4573439"/>
          <a:ext cx="2263678" cy="1029177"/>
        </a:xfrm>
        <a:prstGeom prst="rect">
          <a:avLst/>
        </a:prstGeom>
        <a:solidFill>
          <a:schemeClr val="accent2">
            <a:tint val="40000"/>
            <a:alpha val="90000"/>
            <a:hueOff val="-928920"/>
            <a:satOff val="1961"/>
            <a:lumOff val="2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8920"/>
              <a:satOff val="1961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contained variables such as neighborhood, lot size, sale price, year built, month and year sold, etc.</a:t>
          </a:r>
        </a:p>
      </dsp:txBody>
      <dsp:txXfrm>
        <a:off x="2266998" y="4573439"/>
        <a:ext cx="2263678" cy="1029177"/>
      </dsp:txXfrm>
    </dsp:sp>
    <dsp:sp modelId="{86A785B0-8522-47C8-BB6E-42355C11F91F}">
      <dsp:nvSpPr>
        <dsp:cNvPr id="0" name=""/>
        <dsp:cNvSpPr/>
      </dsp:nvSpPr>
      <dsp:spPr>
        <a:xfrm>
          <a:off x="4530676" y="4573439"/>
          <a:ext cx="2263678" cy="1029177"/>
        </a:xfrm>
        <a:prstGeom prst="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Focused on property sales in the greater Ames, Iowa metropolitan area.</a:t>
          </a:r>
        </a:p>
      </dsp:txBody>
      <dsp:txXfrm>
        <a:off x="4530676" y="4573439"/>
        <a:ext cx="2263678" cy="1029177"/>
      </dsp:txXfrm>
    </dsp:sp>
    <dsp:sp modelId="{9887E2D8-7C45-4341-98A7-E0BFA7FEDFFC}">
      <dsp:nvSpPr>
        <dsp:cNvPr id="0" name=""/>
        <dsp:cNvSpPr/>
      </dsp:nvSpPr>
      <dsp:spPr>
        <a:xfrm rot="10800000">
          <a:off x="0" y="2547"/>
          <a:ext cx="6797675" cy="3441033"/>
        </a:xfrm>
        <a:prstGeom prst="upArrowCallou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We’ve been tasked understand the factors that drive home prices, in order to give statistically sound suggestions on how we should allocate dollars earmarked for investment into mortgage-backed securities. </a:t>
          </a:r>
        </a:p>
      </dsp:txBody>
      <dsp:txXfrm rot="10800000">
        <a:off x="0" y="2547"/>
        <a:ext cx="6797675" cy="2235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33611-E2EB-459B-B352-BF16A14F2DF2}">
      <dsp:nvSpPr>
        <dsp:cNvPr id="0" name=""/>
        <dsp:cNvSpPr/>
      </dsp:nvSpPr>
      <dsp:spPr>
        <a:xfrm>
          <a:off x="616949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EFAFC-9718-4E24-83BA-5F2C28CCC8E4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C2100-D88E-4EF5-BE31-4FA7E71DBB3C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Invest in single family homes.</a:t>
          </a:r>
        </a:p>
      </dsp:txBody>
      <dsp:txXfrm>
        <a:off x="35606" y="2725540"/>
        <a:ext cx="2981250" cy="720000"/>
      </dsp:txXfrm>
    </dsp:sp>
    <dsp:sp modelId="{4E08238E-68F6-426F-BCB7-5C1BE46674A4}">
      <dsp:nvSpPr>
        <dsp:cNvPr id="0" name=""/>
        <dsp:cNvSpPr/>
      </dsp:nvSpPr>
      <dsp:spPr>
        <a:xfrm>
          <a:off x="4119918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D813D-EE96-4720-8E69-1F68A6A083CF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C7344-89C9-4A95-BE04-147BDBD05445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Invest in properties under the age of 40.</a:t>
          </a:r>
        </a:p>
      </dsp:txBody>
      <dsp:txXfrm>
        <a:off x="3538574" y="2725540"/>
        <a:ext cx="2981250" cy="720000"/>
      </dsp:txXfrm>
    </dsp:sp>
    <dsp:sp modelId="{22CF2070-A0F2-4A2E-BA5F-ACAA1641E954}">
      <dsp:nvSpPr>
        <dsp:cNvPr id="0" name=""/>
        <dsp:cNvSpPr/>
      </dsp:nvSpPr>
      <dsp:spPr>
        <a:xfrm>
          <a:off x="7622887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12CC2-0C19-4CE1-A5F9-75F1D5CBF037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4E0B5-56AF-4BDF-A38A-341440E3A130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- capture more data on our clientele.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0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6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1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6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5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1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8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9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4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9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3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0" r:id="rId6"/>
    <p:sldLayoutId id="2147483926" r:id="rId7"/>
    <p:sldLayoutId id="2147483927" r:id="rId8"/>
    <p:sldLayoutId id="2147483928" r:id="rId9"/>
    <p:sldLayoutId id="2147483929" r:id="rId10"/>
    <p:sldLayoutId id="21474839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0F607-5B61-40B4-96B2-82701CB2B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357" b="5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EA488-423C-44ED-819D-1284CB2C1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200" dirty="0">
                <a:solidFill>
                  <a:srgbClr val="FFFFFF"/>
                </a:solidFill>
              </a:rPr>
              <a:t>Analysis of 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Ames, Iowa’s Neighborhood Property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47447-988F-401B-9338-9EB71AA9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based on building variety and property age from 2006-2010 </a:t>
            </a:r>
          </a:p>
        </p:txBody>
      </p:sp>
      <p:cxnSp>
        <p:nvCxnSpPr>
          <p:cNvPr id="79" name="Straight Connector 7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9800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5F197-B0DE-4EB5-85CD-475B3780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Final Suggestions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7AD554-01AA-42E5-BBB1-663E533AB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428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38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EFAFC-9718-4E24-83BA-5F2C28CCC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89EFAFC-9718-4E24-83BA-5F2C28CCC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C33611-E2EB-459B-B352-BF16A14F2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3C33611-E2EB-459B-B352-BF16A14F2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0C2100-D88E-4EF5-BE31-4FA7E71DB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760C2100-D88E-4EF5-BE31-4FA7E71DBB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4D813D-EE96-4720-8E69-1F68A6A08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794D813D-EE96-4720-8E69-1F68A6A083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08238E-68F6-426F-BCB7-5C1BE4667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4E08238E-68F6-426F-BCB7-5C1BE46674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7C7344-89C9-4A95-BE04-147BDBD054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5C7C7344-89C9-4A95-BE04-147BDBD054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CF2070-A0F2-4A2E-BA5F-ACAA1641E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22CF2070-A0F2-4A2E-BA5F-ACAA1641E9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112CC2-0C19-4CE1-A5F9-75F1D5CBF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94112CC2-0C19-4CE1-A5F9-75F1D5CBF0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D4E0B5-56AF-4BDF-A38A-341440E3A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17D4E0B5-56AF-4BDF-A38A-341440E3A1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E6426-0AD5-4616-8CC0-2499617B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3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6771B-7E34-4FD0-8A56-C873CE64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Primary objective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CDCD92-2EDD-460F-960C-8D7D02C3D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8179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5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87E2D8-7C45-4341-98A7-E0BFA7FED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9887E2D8-7C45-4341-98A7-E0BFA7FED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8A8477-AF94-43A7-8AD4-24FBDA3FCC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A08A8477-AF94-43A7-8AD4-24FBDA3FCC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C9B71-4A1E-4AEE-83F4-0C6A09D4A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76C9B71-4A1E-4AEE-83F4-0C6A09D4A2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09D619-1893-490D-BE8C-F01DC1D5C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1F09D619-1893-490D-BE8C-F01DC1D5C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A785B0-8522-47C8-BB6E-42355C11F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86A785B0-8522-47C8-BB6E-42355C11F9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79F4-E87C-458F-8067-B508485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5853"/>
            <a:ext cx="10058400" cy="790355"/>
          </a:xfrm>
        </p:spPr>
        <p:txBody>
          <a:bodyPr/>
          <a:lstStyle/>
          <a:p>
            <a:r>
              <a:rPr lang="en-US" dirty="0"/>
              <a:t>Understanding our clientele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6FC0-D2CF-4224-872D-899B453D7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752"/>
            <a:ext cx="10058400" cy="20002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- To better understand the factors pushing sales, we must first understand our clientele’s demand.</a:t>
            </a:r>
          </a:p>
          <a:p>
            <a:r>
              <a:rPr lang="en-US" dirty="0"/>
              <a:t>- Who are we selling to?</a:t>
            </a:r>
          </a:p>
          <a:p>
            <a:r>
              <a:rPr lang="en-US" dirty="0"/>
              <a:t>- How does inflation effect the real estate market?</a:t>
            </a:r>
          </a:p>
          <a:p>
            <a:pPr lvl="1"/>
            <a:r>
              <a:rPr lang="en-US" dirty="0"/>
              <a:t>1. Property values will increase</a:t>
            </a:r>
          </a:p>
          <a:p>
            <a:pPr lvl="1"/>
            <a:r>
              <a:rPr lang="en-US" dirty="0"/>
              <a:t>2. The cost of borrowing will increase</a:t>
            </a:r>
          </a:p>
          <a:p>
            <a:pPr lvl="1"/>
            <a:r>
              <a:rPr lang="en-US" dirty="0"/>
              <a:t>3. Rental rates will also increase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44F822-1A3F-4EE3-BA08-1D8772A3D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71721"/>
              </p:ext>
            </p:extLst>
          </p:nvPr>
        </p:nvGraphicFramePr>
        <p:xfrm>
          <a:off x="1529080" y="4131443"/>
          <a:ext cx="3106420" cy="17862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9815">
                  <a:extLst>
                    <a:ext uri="{9D8B030D-6E8A-4147-A177-3AD203B41FA5}">
                      <a16:colId xmlns:a16="http://schemas.microsoft.com/office/drawing/2014/main" val="3354024755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4029044473"/>
                    </a:ext>
                  </a:extLst>
                </a:gridCol>
              </a:tblGrid>
              <a:tr h="46309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2010 Home Buyer Stats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22742"/>
                  </a:ext>
                </a:extLst>
              </a:tr>
              <a:tr h="441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First-Time Buyer Avg. 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799767"/>
                  </a:ext>
                </a:extLst>
              </a:tr>
              <a:tr h="441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Repeat Buyer Avg. 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779550"/>
                  </a:ext>
                </a:extLst>
              </a:tr>
              <a:tr h="441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Median Age of All Buyers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336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C05053-77BB-449A-9298-95436438C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27" b="2653"/>
          <a:stretch/>
        </p:blipFill>
        <p:spPr>
          <a:xfrm>
            <a:off x="4829177" y="3686175"/>
            <a:ext cx="5522594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7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D181-7379-4323-8641-945296B3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neighborhoods are they moving to?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394AE-CA6C-4A25-9CCC-F2A33F597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68" b="8482"/>
          <a:stretch/>
        </p:blipFill>
        <p:spPr>
          <a:xfrm>
            <a:off x="174556" y="1989299"/>
            <a:ext cx="5521233" cy="3468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E7C41-A572-4B3B-8BD0-981B432DA480}"/>
              </a:ext>
            </a:extLst>
          </p:cNvPr>
          <p:cNvSpPr txBox="1"/>
          <p:nvPr/>
        </p:nvSpPr>
        <p:spPr>
          <a:xfrm>
            <a:off x="245425" y="5525098"/>
            <a:ext cx="44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neighborhoods based on quantity of properties sold 2006-2009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E21FA-3BAC-4C64-A940-7A034A412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3" b="9107"/>
          <a:stretch/>
        </p:blipFill>
        <p:spPr>
          <a:xfrm>
            <a:off x="5695789" y="1989299"/>
            <a:ext cx="6250786" cy="3468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5D84E-D0FF-436F-A04D-D361AA528FAA}"/>
              </a:ext>
            </a:extLst>
          </p:cNvPr>
          <p:cNvSpPr txBox="1"/>
          <p:nvPr/>
        </p:nvSpPr>
        <p:spPr>
          <a:xfrm>
            <a:off x="5695789" y="5525098"/>
            <a:ext cx="587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Neighborhoods based on total sales 2006-2009</a:t>
            </a:r>
          </a:p>
        </p:txBody>
      </p:sp>
    </p:spTree>
    <p:extLst>
      <p:ext uri="{BB962C8B-B14F-4D97-AF65-F5344CB8AC3E}">
        <p14:creationId xmlns:p14="http://schemas.microsoft.com/office/powerpoint/2010/main" val="38177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BA4D-ED3A-4E40-8DAE-F0231F30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1: Property Type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A29C-ECE3-4F9D-91C7-2F7BBAF3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Single family houses are historically preferred by our clientele.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3D3AD-6D58-45A8-8493-AE3EC68B6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00" y="2863504"/>
            <a:ext cx="5005250" cy="2944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6B4C2-DD35-4FCB-A65B-B57B6D2D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63504"/>
            <a:ext cx="5145470" cy="2944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C658F-9B32-4AD2-BAC3-310D45311BF5}"/>
              </a:ext>
            </a:extLst>
          </p:cNvPr>
          <p:cNvSpPr txBox="1"/>
          <p:nvPr/>
        </p:nvSpPr>
        <p:spPr>
          <a:xfrm>
            <a:off x="1097281" y="5870601"/>
            <a:ext cx="514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College Creek property-type sale distribution 2006-2010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67A6C-F818-4E19-AA08-6C7B3C340039}"/>
              </a:ext>
            </a:extLst>
          </p:cNvPr>
          <p:cNvSpPr txBox="1"/>
          <p:nvPr/>
        </p:nvSpPr>
        <p:spPr>
          <a:xfrm>
            <a:off x="6498500" y="5819451"/>
            <a:ext cx="4231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property-type sale distribution 2006-2010</a:t>
            </a:r>
          </a:p>
        </p:txBody>
      </p:sp>
    </p:spTree>
    <p:extLst>
      <p:ext uri="{BB962C8B-B14F-4D97-AF65-F5344CB8AC3E}">
        <p14:creationId xmlns:p14="http://schemas.microsoft.com/office/powerpoint/2010/main" val="3368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A0F9-AD6A-4159-A565-9F63A89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Statistically it checks off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536B92-252F-4F4A-ABB8-DC4DC7DF4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71718"/>
            <a:ext cx="3797300" cy="3002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0FF1C-0BD4-4140-802D-45A89F95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55" y="2571718"/>
            <a:ext cx="3651250" cy="3002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4DBC2-1F71-4911-B202-B65CCADEC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660" y="2571718"/>
            <a:ext cx="3736340" cy="3002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FF943-2AF0-4A4A-87B1-E57534041C45}"/>
              </a:ext>
            </a:extLst>
          </p:cNvPr>
          <p:cNvSpPr txBox="1"/>
          <p:nvPr/>
        </p:nvSpPr>
        <p:spPr>
          <a:xfrm>
            <a:off x="1127273" y="1925387"/>
            <a:ext cx="10237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running year/year tests for the previous three years, we can statistically confirm that there</a:t>
            </a:r>
          </a:p>
          <a:p>
            <a:r>
              <a:rPr lang="en-US" dirty="0"/>
              <a:t>is no change in demand for single family homes, therefor making them a safe investment for 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29D83-9270-4880-AD6B-976B618C07FA}"/>
              </a:ext>
            </a:extLst>
          </p:cNvPr>
          <p:cNvSpPr txBox="1"/>
          <p:nvPr/>
        </p:nvSpPr>
        <p:spPr>
          <a:xfrm>
            <a:off x="1127273" y="5509880"/>
            <a:ext cx="10607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2009 alone, single family homes made up 87.5% of our sales at a total of $53,085,456. </a:t>
            </a:r>
          </a:p>
          <a:p>
            <a:r>
              <a:rPr lang="en-US" sz="1600" dirty="0"/>
              <a:t>If the rate of which single family homes sell continue to grow at the same rate as the previous year, we can expect an increase to our revenue by </a:t>
            </a:r>
            <a:r>
              <a:rPr lang="en-US" sz="1600" i="1" u="sng" dirty="0"/>
              <a:t>$9,442,013.15</a:t>
            </a:r>
          </a:p>
          <a:p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7606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DF212-A030-4B5B-B9BE-25E7DD0C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Factor 2: Property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E8B7-CFC7-4F69-B2FD-3B68D526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99" y="4672739"/>
            <a:ext cx="6269347" cy="10214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Properties under the age of 40 at the time of sale are historically preferred by our clientele.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34DBA-AB2B-4862-94B0-4DA65896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686" y="788686"/>
            <a:ext cx="3991847" cy="244500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813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006163-67A3-4E6F-89C8-53856E1C1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86" y="3647071"/>
            <a:ext cx="3991847" cy="239510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552A09-235F-4027-B9C7-B09D159C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5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86BE-6C1D-470C-BBCE-733E7418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the 70’s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388C7F-764E-453B-AD83-DADC07D66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555283"/>
              </p:ext>
            </p:extLst>
          </p:nvPr>
        </p:nvGraphicFramePr>
        <p:xfrm>
          <a:off x="1097280" y="2466102"/>
          <a:ext cx="2044700" cy="305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11233183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Check out blueprints of 1970s-style homes and you’ll see something that looks quite familiar: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5632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 living room that flows into a dining room that’s either open to or closely connected to the kitchen.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2883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Architects in the ‘70s were clearly ahead of their time, as this sort of setup is still super popular today.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579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Many of the plans also include huge, floor-to-ceiling windows and French doors that open onto sprawling porches, two features that sell homes to this day.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739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80003D4-B546-4494-940C-D8AFF310D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65377"/>
          <a:stretch/>
        </p:blipFill>
        <p:spPr>
          <a:xfrm>
            <a:off x="3428999" y="2374424"/>
            <a:ext cx="4519035" cy="3238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CF1DBE-1B4C-49D4-BEB8-F835FB1BB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65"/>
          <a:stretch/>
        </p:blipFill>
        <p:spPr>
          <a:xfrm>
            <a:off x="8235053" y="2392508"/>
            <a:ext cx="3276600" cy="32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9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A08D-2646-42A8-B13D-012306E1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Once again, statistically it checks off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529531-5663-4E27-8FF6-038EED65DC72}"/>
              </a:ext>
            </a:extLst>
          </p:cNvPr>
          <p:cNvSpPr txBox="1"/>
          <p:nvPr/>
        </p:nvSpPr>
        <p:spPr>
          <a:xfrm>
            <a:off x="643467" y="2546224"/>
            <a:ext cx="2994815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By performing year/year analysis for the popularity of houses under the age of 40, going two years back, we can statistically confirm the demand for this factor.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E36A4-0529-4BF2-9A23-B44A2349C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922" y="2352062"/>
            <a:ext cx="3583439" cy="215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203F5-B028-4158-8F0D-922C0CE27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94" y="2355105"/>
            <a:ext cx="3583439" cy="21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0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514</Words>
  <Application>Microsoft Office PowerPoint</Application>
  <PresentationFormat>Widescreen</PresentationFormat>
  <Paragraphs>49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Source Sans Pro</vt:lpstr>
      <vt:lpstr>RetrospectVTI</vt:lpstr>
      <vt:lpstr>Analysis of  Ames, Iowa’s Neighborhood Property Values</vt:lpstr>
      <vt:lpstr>Primary objective </vt:lpstr>
      <vt:lpstr>Understanding our clientele</vt:lpstr>
      <vt:lpstr>What neighborhoods are they moving to?</vt:lpstr>
      <vt:lpstr>Factor 1: Property Type </vt:lpstr>
      <vt:lpstr>Statistically it checks off</vt:lpstr>
      <vt:lpstr>Factor 2: Property Age</vt:lpstr>
      <vt:lpstr>What’s so special about the 70’s</vt:lpstr>
      <vt:lpstr>Once again, statistically it checks off</vt:lpstr>
      <vt:lpstr>Final Suggestions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Ames, Iowa’s Neighborhood Property Values</dc:title>
  <dc:creator>Jordan Craig-Wood</dc:creator>
  <cp:lastModifiedBy>Jordan Craig-Wood</cp:lastModifiedBy>
  <cp:revision>2</cp:revision>
  <dcterms:created xsi:type="dcterms:W3CDTF">2020-12-15T21:27:56Z</dcterms:created>
  <dcterms:modified xsi:type="dcterms:W3CDTF">2020-12-16T21:54:23Z</dcterms:modified>
</cp:coreProperties>
</file>