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1" r:id="rId7"/>
    <p:sldId id="267" r:id="rId8"/>
    <p:sldId id="266"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rdan Craig-Wood" initials="JC" lastIdx="1" clrIdx="0">
    <p:extLst>
      <p:ext uri="{19B8F6BF-5375-455C-9EA6-DF929625EA0E}">
        <p15:presenceInfo xmlns:p15="http://schemas.microsoft.com/office/powerpoint/2012/main" userId="dd4969a33ebae80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47232E-5DEC-4438-8CC2-6D5D38E41A4A}" v="112" dt="2021-01-12T22:45:29.7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31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dan Craig-Wood" userId="dd4969a33ebae804" providerId="LiveId" clId="{6347232E-5DEC-4438-8CC2-6D5D38E41A4A}"/>
    <pc:docChg chg="undo custSel mod addSld delSld modSld sldOrd">
      <pc:chgData name="Jordan Craig-Wood" userId="dd4969a33ebae804" providerId="LiveId" clId="{6347232E-5DEC-4438-8CC2-6D5D38E41A4A}" dt="2021-01-12T22:45:29.753" v="1707" actId="20577"/>
      <pc:docMkLst>
        <pc:docMk/>
      </pc:docMkLst>
      <pc:sldChg chg="addSp modSp new mod setBg modAnim setClrOvrMap">
        <pc:chgData name="Jordan Craig-Wood" userId="dd4969a33ebae804" providerId="LiveId" clId="{6347232E-5DEC-4438-8CC2-6D5D38E41A4A}" dt="2021-01-11T22:16:10.974" v="1644"/>
        <pc:sldMkLst>
          <pc:docMk/>
          <pc:sldMk cId="240961710" sldId="256"/>
        </pc:sldMkLst>
        <pc:spChg chg="mod">
          <ac:chgData name="Jordan Craig-Wood" userId="dd4969a33ebae804" providerId="LiveId" clId="{6347232E-5DEC-4438-8CC2-6D5D38E41A4A}" dt="2021-01-11T21:02:10.365" v="981" actId="113"/>
          <ac:spMkLst>
            <pc:docMk/>
            <pc:sldMk cId="240961710" sldId="256"/>
            <ac:spMk id="2" creationId="{FC02AD61-7332-46B8-9503-5BB358F580BE}"/>
          </ac:spMkLst>
        </pc:spChg>
        <pc:spChg chg="mod">
          <ac:chgData name="Jordan Craig-Wood" userId="dd4969a33ebae804" providerId="LiveId" clId="{6347232E-5DEC-4438-8CC2-6D5D38E41A4A}" dt="2021-01-11T21:02:16.357" v="982" actId="2711"/>
          <ac:spMkLst>
            <pc:docMk/>
            <pc:sldMk cId="240961710" sldId="256"/>
            <ac:spMk id="3" creationId="{35D5276C-925E-4613-8C77-2BB94D9A6238}"/>
          </ac:spMkLst>
        </pc:spChg>
        <pc:spChg chg="add">
          <ac:chgData name="Jordan Craig-Wood" userId="dd4969a33ebae804" providerId="LiveId" clId="{6347232E-5DEC-4438-8CC2-6D5D38E41A4A}" dt="2021-01-11T21:01:03.380" v="963" actId="26606"/>
          <ac:spMkLst>
            <pc:docMk/>
            <pc:sldMk cId="240961710" sldId="256"/>
            <ac:spMk id="8" creationId="{DA3C47C2-33A2-44B2-BEAB-FEB679075C24}"/>
          </ac:spMkLst>
        </pc:spChg>
        <pc:spChg chg="add">
          <ac:chgData name="Jordan Craig-Wood" userId="dd4969a33ebae804" providerId="LiveId" clId="{6347232E-5DEC-4438-8CC2-6D5D38E41A4A}" dt="2021-01-11T21:01:03.380" v="963" actId="26606"/>
          <ac:spMkLst>
            <pc:docMk/>
            <pc:sldMk cId="240961710" sldId="256"/>
            <ac:spMk id="10" creationId="{AD182BA8-54AD-4D9F-8264-B0FA8BB47D7C}"/>
          </ac:spMkLst>
        </pc:spChg>
        <pc:spChg chg="add">
          <ac:chgData name="Jordan Craig-Wood" userId="dd4969a33ebae804" providerId="LiveId" clId="{6347232E-5DEC-4438-8CC2-6D5D38E41A4A}" dt="2021-01-11T21:01:03.380" v="963" actId="26606"/>
          <ac:spMkLst>
            <pc:docMk/>
            <pc:sldMk cId="240961710" sldId="256"/>
            <ac:spMk id="12" creationId="{4ED83379-0499-45E1-AB78-6AA230F96442}"/>
          </ac:spMkLst>
        </pc:spChg>
      </pc:sldChg>
      <pc:sldChg chg="addSp modSp new mod setBg modAnim setClrOvrMap">
        <pc:chgData name="Jordan Craig-Wood" userId="dd4969a33ebae804" providerId="LiveId" clId="{6347232E-5DEC-4438-8CC2-6D5D38E41A4A}" dt="2021-01-11T22:16:28.294" v="1647"/>
        <pc:sldMkLst>
          <pc:docMk/>
          <pc:sldMk cId="1051895435" sldId="257"/>
        </pc:sldMkLst>
        <pc:spChg chg="mod">
          <ac:chgData name="Jordan Craig-Wood" userId="dd4969a33ebae804" providerId="LiveId" clId="{6347232E-5DEC-4438-8CC2-6D5D38E41A4A}" dt="2021-01-11T21:02:24.467" v="984" actId="113"/>
          <ac:spMkLst>
            <pc:docMk/>
            <pc:sldMk cId="1051895435" sldId="257"/>
            <ac:spMk id="2" creationId="{644DF4E3-D277-4202-8637-B4BD34307F58}"/>
          </ac:spMkLst>
        </pc:spChg>
        <pc:spChg chg="mod">
          <ac:chgData name="Jordan Craig-Wood" userId="dd4969a33ebae804" providerId="LiveId" clId="{6347232E-5DEC-4438-8CC2-6D5D38E41A4A}" dt="2021-01-11T21:01:57.392" v="979" actId="14100"/>
          <ac:spMkLst>
            <pc:docMk/>
            <pc:sldMk cId="1051895435" sldId="257"/>
            <ac:spMk id="3" creationId="{4D9A2B9D-E920-474A-8EBA-2CF82A1112CC}"/>
          </ac:spMkLst>
        </pc:spChg>
        <pc:spChg chg="add">
          <ac:chgData name="Jordan Craig-Wood" userId="dd4969a33ebae804" providerId="LiveId" clId="{6347232E-5DEC-4438-8CC2-6D5D38E41A4A}" dt="2021-01-11T21:01:13.802" v="964" actId="26606"/>
          <ac:spMkLst>
            <pc:docMk/>
            <pc:sldMk cId="1051895435" sldId="257"/>
            <ac:spMk id="8" creationId="{EA67B5B4-3A24-436E-B663-1B2EBFF8A0CD}"/>
          </ac:spMkLst>
        </pc:spChg>
        <pc:spChg chg="add">
          <ac:chgData name="Jordan Craig-Wood" userId="dd4969a33ebae804" providerId="LiveId" clId="{6347232E-5DEC-4438-8CC2-6D5D38E41A4A}" dt="2021-01-11T21:01:13.802" v="964" actId="26606"/>
          <ac:spMkLst>
            <pc:docMk/>
            <pc:sldMk cId="1051895435" sldId="257"/>
            <ac:spMk id="10" creationId="{987FDF89-C993-41F4-A1B8-DBAFF16008A9}"/>
          </ac:spMkLst>
        </pc:spChg>
        <pc:spChg chg="add">
          <ac:chgData name="Jordan Craig-Wood" userId="dd4969a33ebae804" providerId="LiveId" clId="{6347232E-5DEC-4438-8CC2-6D5D38E41A4A}" dt="2021-01-11T21:01:13.802" v="964" actId="26606"/>
          <ac:spMkLst>
            <pc:docMk/>
            <pc:sldMk cId="1051895435" sldId="257"/>
            <ac:spMk id="12" creationId="{D1D7179B-FF7C-482F-B3D9-2BE9ED1139F9}"/>
          </ac:spMkLst>
        </pc:spChg>
      </pc:sldChg>
      <pc:sldChg chg="addSp delSp modSp new mod setBg modAnim setClrOvrMap">
        <pc:chgData name="Jordan Craig-Wood" userId="dd4969a33ebae804" providerId="LiveId" clId="{6347232E-5DEC-4438-8CC2-6D5D38E41A4A}" dt="2021-01-11T22:17:04.679" v="1651"/>
        <pc:sldMkLst>
          <pc:docMk/>
          <pc:sldMk cId="3010983962" sldId="258"/>
        </pc:sldMkLst>
        <pc:spChg chg="mod">
          <ac:chgData name="Jordan Craig-Wood" userId="dd4969a33ebae804" providerId="LiveId" clId="{6347232E-5DEC-4438-8CC2-6D5D38E41A4A}" dt="2021-01-11T22:03:30.502" v="1576" actId="2711"/>
          <ac:spMkLst>
            <pc:docMk/>
            <pc:sldMk cId="3010983962" sldId="258"/>
            <ac:spMk id="2" creationId="{EB370533-045E-4B25-8DAD-3A5D51BABF80}"/>
          </ac:spMkLst>
        </pc:spChg>
        <pc:spChg chg="mod">
          <ac:chgData name="Jordan Craig-Wood" userId="dd4969a33ebae804" providerId="LiveId" clId="{6347232E-5DEC-4438-8CC2-6D5D38E41A4A}" dt="2021-01-11T22:03:19.692" v="1575" actId="20577"/>
          <ac:spMkLst>
            <pc:docMk/>
            <pc:sldMk cId="3010983962" sldId="258"/>
            <ac:spMk id="3" creationId="{7410180B-3994-42BC-BED7-CED70E53C310}"/>
          </ac:spMkLst>
        </pc:spChg>
        <pc:spChg chg="add del">
          <ac:chgData name="Jordan Craig-Wood" userId="dd4969a33ebae804" providerId="LiveId" clId="{6347232E-5DEC-4438-8CC2-6D5D38E41A4A}" dt="2021-01-11T22:02:42.755" v="1567" actId="26606"/>
          <ac:spMkLst>
            <pc:docMk/>
            <pc:sldMk cId="3010983962" sldId="258"/>
            <ac:spMk id="8" creationId="{4E65CDE2-194C-4A17-9E3C-017E8A8970E2}"/>
          </ac:spMkLst>
        </pc:spChg>
        <pc:spChg chg="add">
          <ac:chgData name="Jordan Craig-Wood" userId="dd4969a33ebae804" providerId="LiveId" clId="{6347232E-5DEC-4438-8CC2-6D5D38E41A4A}" dt="2021-01-11T22:02:42.755" v="1567" actId="26606"/>
          <ac:spMkLst>
            <pc:docMk/>
            <pc:sldMk cId="3010983962" sldId="258"/>
            <ac:spMk id="15" creationId="{DFF2AC85-FAA0-4844-813F-83C04D7382E2}"/>
          </ac:spMkLst>
        </pc:spChg>
        <pc:spChg chg="add">
          <ac:chgData name="Jordan Craig-Wood" userId="dd4969a33ebae804" providerId="LiveId" clId="{6347232E-5DEC-4438-8CC2-6D5D38E41A4A}" dt="2021-01-11T22:02:42.755" v="1567" actId="26606"/>
          <ac:spMkLst>
            <pc:docMk/>
            <pc:sldMk cId="3010983962" sldId="258"/>
            <ac:spMk id="17" creationId="{89CC0F1E-BAA2-47B1-8F83-7ECB9FD9E009}"/>
          </ac:spMkLst>
        </pc:spChg>
        <pc:cxnChg chg="add del">
          <ac:chgData name="Jordan Craig-Wood" userId="dd4969a33ebae804" providerId="LiveId" clId="{6347232E-5DEC-4438-8CC2-6D5D38E41A4A}" dt="2021-01-11T22:02:42.755" v="1567" actId="26606"/>
          <ac:cxnSpMkLst>
            <pc:docMk/>
            <pc:sldMk cId="3010983962" sldId="258"/>
            <ac:cxnSpMk id="10" creationId="{F2AE495E-2AAF-4BC1-87A5-331009D82896}"/>
          </ac:cxnSpMkLst>
        </pc:cxnChg>
      </pc:sldChg>
      <pc:sldChg chg="addSp delSp modSp new mod setBg modAnim addCm delCm">
        <pc:chgData name="Jordan Craig-Wood" userId="dd4969a33ebae804" providerId="LiveId" clId="{6347232E-5DEC-4438-8CC2-6D5D38E41A4A}" dt="2021-01-11T22:18:16.874" v="1661"/>
        <pc:sldMkLst>
          <pc:docMk/>
          <pc:sldMk cId="4113700278" sldId="259"/>
        </pc:sldMkLst>
        <pc:spChg chg="mod">
          <ac:chgData name="Jordan Craig-Wood" userId="dd4969a33ebae804" providerId="LiveId" clId="{6347232E-5DEC-4438-8CC2-6D5D38E41A4A}" dt="2021-01-11T21:10:44.189" v="1092" actId="2711"/>
          <ac:spMkLst>
            <pc:docMk/>
            <pc:sldMk cId="4113700278" sldId="259"/>
            <ac:spMk id="2" creationId="{9854717C-740B-4CC3-B9D5-3B1DB6F7B300}"/>
          </ac:spMkLst>
        </pc:spChg>
        <pc:spChg chg="del">
          <ac:chgData name="Jordan Craig-Wood" userId="dd4969a33ebae804" providerId="LiveId" clId="{6347232E-5DEC-4438-8CC2-6D5D38E41A4A}" dt="2021-01-11T20:46:43.186" v="683"/>
          <ac:spMkLst>
            <pc:docMk/>
            <pc:sldMk cId="4113700278" sldId="259"/>
            <ac:spMk id="3" creationId="{B5558689-2AE2-4BAD-8662-76549CAA107B}"/>
          </ac:spMkLst>
        </pc:spChg>
        <pc:spChg chg="add mod">
          <ac:chgData name="Jordan Craig-Wood" userId="dd4969a33ebae804" providerId="LiveId" clId="{6347232E-5DEC-4438-8CC2-6D5D38E41A4A}" dt="2021-01-11T22:17:29.508" v="1657" actId="20577"/>
          <ac:spMkLst>
            <pc:docMk/>
            <pc:sldMk cId="4113700278" sldId="259"/>
            <ac:spMk id="5" creationId="{F68DB72E-0617-499C-BA87-5DA1846D39AA}"/>
          </ac:spMkLst>
        </pc:spChg>
        <pc:spChg chg="add mod">
          <ac:chgData name="Jordan Craig-Wood" userId="dd4969a33ebae804" providerId="LiveId" clId="{6347232E-5DEC-4438-8CC2-6D5D38E41A4A}" dt="2021-01-11T21:46:46.996" v="1218" actId="1076"/>
          <ac:spMkLst>
            <pc:docMk/>
            <pc:sldMk cId="4113700278" sldId="259"/>
            <ac:spMk id="6" creationId="{7E29114F-BCC9-4B22-B750-B4ED6B7874CE}"/>
          </ac:spMkLst>
        </pc:spChg>
        <pc:spChg chg="add">
          <ac:chgData name="Jordan Craig-Wood" userId="dd4969a33ebae804" providerId="LiveId" clId="{6347232E-5DEC-4438-8CC2-6D5D38E41A4A}" dt="2021-01-11T21:05:40.029" v="1011" actId="26606"/>
          <ac:spMkLst>
            <pc:docMk/>
            <pc:sldMk cId="4113700278" sldId="259"/>
            <ac:spMk id="10" creationId="{EBF87945-A001-489F-9D9B-7D9435F0B9CA}"/>
          </ac:spMkLst>
        </pc:spChg>
        <pc:picChg chg="add mod">
          <ac:chgData name="Jordan Craig-Wood" userId="dd4969a33ebae804" providerId="LiveId" clId="{6347232E-5DEC-4438-8CC2-6D5D38E41A4A}" dt="2021-01-11T21:05:40.029" v="1011" actId="26606"/>
          <ac:picMkLst>
            <pc:docMk/>
            <pc:sldMk cId="4113700278" sldId="259"/>
            <ac:picMk id="4" creationId="{E2919E0E-53ED-496A-A0EB-20DE90F55277}"/>
          </ac:picMkLst>
        </pc:picChg>
      </pc:sldChg>
      <pc:sldChg chg="modSp new del mod">
        <pc:chgData name="Jordan Craig-Wood" userId="dd4969a33ebae804" providerId="LiveId" clId="{6347232E-5DEC-4438-8CC2-6D5D38E41A4A}" dt="2021-01-11T20:48:30.945" v="719" actId="2696"/>
        <pc:sldMkLst>
          <pc:docMk/>
          <pc:sldMk cId="1439085319" sldId="260"/>
        </pc:sldMkLst>
        <pc:spChg chg="mod">
          <ac:chgData name="Jordan Craig-Wood" userId="dd4969a33ebae804" providerId="LiveId" clId="{6347232E-5DEC-4438-8CC2-6D5D38E41A4A}" dt="2021-01-10T22:18:57.007" v="183" actId="20577"/>
          <ac:spMkLst>
            <pc:docMk/>
            <pc:sldMk cId="1439085319" sldId="260"/>
            <ac:spMk id="2" creationId="{1A249474-2BF7-4246-B972-BE51410877D9}"/>
          </ac:spMkLst>
        </pc:spChg>
      </pc:sldChg>
      <pc:sldChg chg="addSp delSp modSp new mod setBg modAnim">
        <pc:chgData name="Jordan Craig-Wood" userId="dd4969a33ebae804" providerId="LiveId" clId="{6347232E-5DEC-4438-8CC2-6D5D38E41A4A}" dt="2021-01-11T22:19:12.871" v="1676"/>
        <pc:sldMkLst>
          <pc:docMk/>
          <pc:sldMk cId="2849294133" sldId="261"/>
        </pc:sldMkLst>
        <pc:spChg chg="mod">
          <ac:chgData name="Jordan Craig-Wood" userId="dd4969a33ebae804" providerId="LiveId" clId="{6347232E-5DEC-4438-8CC2-6D5D38E41A4A}" dt="2021-01-11T21:10:52.356" v="1093" actId="2711"/>
          <ac:spMkLst>
            <pc:docMk/>
            <pc:sldMk cId="2849294133" sldId="261"/>
            <ac:spMk id="2" creationId="{85BDC825-1D75-460C-86EC-EAAB4051BEBC}"/>
          </ac:spMkLst>
        </pc:spChg>
        <pc:spChg chg="del">
          <ac:chgData name="Jordan Craig-Wood" userId="dd4969a33ebae804" providerId="LiveId" clId="{6347232E-5DEC-4438-8CC2-6D5D38E41A4A}" dt="2021-01-11T20:48:38.178" v="720"/>
          <ac:spMkLst>
            <pc:docMk/>
            <pc:sldMk cId="2849294133" sldId="261"/>
            <ac:spMk id="3" creationId="{8AD9B46E-763B-46DD-B7D2-EC72CFE4F628}"/>
          </ac:spMkLst>
        </pc:spChg>
        <pc:spChg chg="add mod">
          <ac:chgData name="Jordan Craig-Wood" userId="dd4969a33ebae804" providerId="LiveId" clId="{6347232E-5DEC-4438-8CC2-6D5D38E41A4A}" dt="2021-01-11T22:18:54.009" v="1671" actId="1076"/>
          <ac:spMkLst>
            <pc:docMk/>
            <pc:sldMk cId="2849294133" sldId="261"/>
            <ac:spMk id="5" creationId="{B9499A5D-9671-42DA-9149-7371DF92D476}"/>
          </ac:spMkLst>
        </pc:spChg>
        <pc:spChg chg="add mod">
          <ac:chgData name="Jordan Craig-Wood" userId="dd4969a33ebae804" providerId="LiveId" clId="{6347232E-5DEC-4438-8CC2-6D5D38E41A4A}" dt="2021-01-11T21:47:09.426" v="1227" actId="14100"/>
          <ac:spMkLst>
            <pc:docMk/>
            <pc:sldMk cId="2849294133" sldId="261"/>
            <ac:spMk id="6" creationId="{D736C2B5-5941-41A9-B485-7D297D09DB77}"/>
          </ac:spMkLst>
        </pc:spChg>
        <pc:spChg chg="add">
          <ac:chgData name="Jordan Craig-Wood" userId="dd4969a33ebae804" providerId="LiveId" clId="{6347232E-5DEC-4438-8CC2-6D5D38E41A4A}" dt="2021-01-11T21:05:58.060" v="1013" actId="26606"/>
          <ac:spMkLst>
            <pc:docMk/>
            <pc:sldMk cId="2849294133" sldId="261"/>
            <ac:spMk id="10" creationId="{EBF87945-A001-489F-9D9B-7D9435F0B9CA}"/>
          </ac:spMkLst>
        </pc:spChg>
        <pc:picChg chg="add mod">
          <ac:chgData name="Jordan Craig-Wood" userId="dd4969a33ebae804" providerId="LiveId" clId="{6347232E-5DEC-4438-8CC2-6D5D38E41A4A}" dt="2021-01-11T21:05:58.060" v="1013" actId="26606"/>
          <ac:picMkLst>
            <pc:docMk/>
            <pc:sldMk cId="2849294133" sldId="261"/>
            <ac:picMk id="4" creationId="{C25A0539-5C56-48FF-BF1C-378089BC1670}"/>
          </ac:picMkLst>
        </pc:picChg>
      </pc:sldChg>
      <pc:sldChg chg="modSp new del mod">
        <pc:chgData name="Jordan Craig-Wood" userId="dd4969a33ebae804" providerId="LiveId" clId="{6347232E-5DEC-4438-8CC2-6D5D38E41A4A}" dt="2021-01-11T20:50:06.590" v="753" actId="2696"/>
        <pc:sldMkLst>
          <pc:docMk/>
          <pc:sldMk cId="4015987393" sldId="262"/>
        </pc:sldMkLst>
        <pc:spChg chg="mod">
          <ac:chgData name="Jordan Craig-Wood" userId="dd4969a33ebae804" providerId="LiveId" clId="{6347232E-5DEC-4438-8CC2-6D5D38E41A4A}" dt="2021-01-10T22:19:03.129" v="193" actId="20577"/>
          <ac:spMkLst>
            <pc:docMk/>
            <pc:sldMk cId="4015987393" sldId="262"/>
            <ac:spMk id="2" creationId="{E61605CD-9279-4A70-951F-B0CB22DE0464}"/>
          </ac:spMkLst>
        </pc:spChg>
      </pc:sldChg>
      <pc:sldChg chg="addSp delSp modSp new mod setBg modAnim setClrOvrMap">
        <pc:chgData name="Jordan Craig-Wood" userId="dd4969a33ebae804" providerId="LiveId" clId="{6347232E-5DEC-4438-8CC2-6D5D38E41A4A}" dt="2021-01-11T22:20:45.053" v="1696"/>
        <pc:sldMkLst>
          <pc:docMk/>
          <pc:sldMk cId="3803362346" sldId="263"/>
        </pc:sldMkLst>
        <pc:spChg chg="mod">
          <ac:chgData name="Jordan Craig-Wood" userId="dd4969a33ebae804" providerId="LiveId" clId="{6347232E-5DEC-4438-8CC2-6D5D38E41A4A}" dt="2021-01-11T21:59:25.489" v="1528" actId="2711"/>
          <ac:spMkLst>
            <pc:docMk/>
            <pc:sldMk cId="3803362346" sldId="263"/>
            <ac:spMk id="2" creationId="{88C0A215-5232-47AD-B855-A2950ADF173F}"/>
          </ac:spMkLst>
        </pc:spChg>
        <pc:spChg chg="add del mod">
          <ac:chgData name="Jordan Craig-Wood" userId="dd4969a33ebae804" providerId="LiveId" clId="{6347232E-5DEC-4438-8CC2-6D5D38E41A4A}" dt="2021-01-11T21:54:17.509" v="1470" actId="26606"/>
          <ac:spMkLst>
            <pc:docMk/>
            <pc:sldMk cId="3803362346" sldId="263"/>
            <ac:spMk id="3" creationId="{FF47F0F9-A538-4C1C-A7A1-71CB47BB1FA2}"/>
          </ac:spMkLst>
        </pc:spChg>
        <pc:spChg chg="add del">
          <ac:chgData name="Jordan Craig-Wood" userId="dd4969a33ebae804" providerId="LiveId" clId="{6347232E-5DEC-4438-8CC2-6D5D38E41A4A}" dt="2021-01-11T21:54:17.493" v="1469" actId="26606"/>
          <ac:spMkLst>
            <pc:docMk/>
            <pc:sldMk cId="3803362346" sldId="263"/>
            <ac:spMk id="10" creationId="{9228552E-C8B1-4A80-8448-0787CE0FC704}"/>
          </ac:spMkLst>
        </pc:spChg>
        <pc:spChg chg="add del">
          <ac:chgData name="Jordan Craig-Wood" userId="dd4969a33ebae804" providerId="LiveId" clId="{6347232E-5DEC-4438-8CC2-6D5D38E41A4A}" dt="2021-01-11T21:54:45.715" v="1472" actId="26606"/>
          <ac:spMkLst>
            <pc:docMk/>
            <pc:sldMk cId="3803362346" sldId="263"/>
            <ac:spMk id="17" creationId="{6C4028FD-8BAA-4A19-BFDE-594D991B7552}"/>
          </ac:spMkLst>
        </pc:spChg>
        <pc:spChg chg="add del">
          <ac:chgData name="Jordan Craig-Wood" userId="dd4969a33ebae804" providerId="LiveId" clId="{6347232E-5DEC-4438-8CC2-6D5D38E41A4A}" dt="2021-01-11T21:54:59.260" v="1474" actId="26606"/>
          <ac:spMkLst>
            <pc:docMk/>
            <pc:sldMk cId="3803362346" sldId="263"/>
            <ac:spMk id="19" creationId="{F68B3F68-107C-434F-AA38-110D5EA91B85}"/>
          </ac:spMkLst>
        </pc:spChg>
        <pc:spChg chg="add del">
          <ac:chgData name="Jordan Craig-Wood" userId="dd4969a33ebae804" providerId="LiveId" clId="{6347232E-5DEC-4438-8CC2-6D5D38E41A4A}" dt="2021-01-11T21:54:59.260" v="1474" actId="26606"/>
          <ac:spMkLst>
            <pc:docMk/>
            <pc:sldMk cId="3803362346" sldId="263"/>
            <ac:spMk id="20" creationId="{BACC6370-2D7E-4714-9D71-7542949D7D5D}"/>
          </ac:spMkLst>
        </pc:spChg>
        <pc:spChg chg="add del">
          <ac:chgData name="Jordan Craig-Wood" userId="dd4969a33ebae804" providerId="LiveId" clId="{6347232E-5DEC-4438-8CC2-6D5D38E41A4A}" dt="2021-01-11T21:54:59.260" v="1474" actId="26606"/>
          <ac:spMkLst>
            <pc:docMk/>
            <pc:sldMk cId="3803362346" sldId="263"/>
            <ac:spMk id="21" creationId="{AAD0DBB9-1A4B-4391-81D4-CB19F9AB918A}"/>
          </ac:spMkLst>
        </pc:spChg>
        <pc:spChg chg="add del">
          <ac:chgData name="Jordan Craig-Wood" userId="dd4969a33ebae804" providerId="LiveId" clId="{6347232E-5DEC-4438-8CC2-6D5D38E41A4A}" dt="2021-01-11T21:54:59.260" v="1474" actId="26606"/>
          <ac:spMkLst>
            <pc:docMk/>
            <pc:sldMk cId="3803362346" sldId="263"/>
            <ac:spMk id="23" creationId="{063BBA22-50EA-4C4D-BE05-F1CE4E63AA56}"/>
          </ac:spMkLst>
        </pc:spChg>
        <pc:spChg chg="add del">
          <ac:chgData name="Jordan Craig-Wood" userId="dd4969a33ebae804" providerId="LiveId" clId="{6347232E-5DEC-4438-8CC2-6D5D38E41A4A}" dt="2021-01-11T21:59:05.397" v="1525" actId="26606"/>
          <ac:spMkLst>
            <pc:docMk/>
            <pc:sldMk cId="3803362346" sldId="263"/>
            <ac:spMk id="28" creationId="{68575C10-8187-4AC4-AD72-C754EAFD2867}"/>
          </ac:spMkLst>
        </pc:spChg>
        <pc:spChg chg="add">
          <ac:chgData name="Jordan Craig-Wood" userId="dd4969a33ebae804" providerId="LiveId" clId="{6347232E-5DEC-4438-8CC2-6D5D38E41A4A}" dt="2021-01-11T21:59:05.397" v="1525" actId="26606"/>
          <ac:spMkLst>
            <pc:docMk/>
            <pc:sldMk cId="3803362346" sldId="263"/>
            <ac:spMk id="35" creationId="{17CDB40A-75BB-4498-A20B-59C3984A3A94}"/>
          </ac:spMkLst>
        </pc:spChg>
        <pc:graphicFrameChg chg="add del">
          <ac:chgData name="Jordan Craig-Wood" userId="dd4969a33ebae804" providerId="LiveId" clId="{6347232E-5DEC-4438-8CC2-6D5D38E41A4A}" dt="2021-01-11T21:54:17.493" v="1469" actId="26606"/>
          <ac:graphicFrameMkLst>
            <pc:docMk/>
            <pc:sldMk cId="3803362346" sldId="263"/>
            <ac:graphicFrameMk id="5" creationId="{E1BA41A3-474D-4C03-9732-614606D985D1}"/>
          </ac:graphicFrameMkLst>
        </pc:graphicFrameChg>
        <pc:graphicFrameChg chg="add mod modGraphic">
          <ac:chgData name="Jordan Craig-Wood" userId="dd4969a33ebae804" providerId="LiveId" clId="{6347232E-5DEC-4438-8CC2-6D5D38E41A4A}" dt="2021-01-11T22:20:41.714" v="1695"/>
          <ac:graphicFrameMkLst>
            <pc:docMk/>
            <pc:sldMk cId="3803362346" sldId="263"/>
            <ac:graphicFrameMk id="12" creationId="{BF7C4570-686C-419D-ACC4-A53B48D0FC32}"/>
          </ac:graphicFrameMkLst>
        </pc:graphicFrameChg>
        <pc:picChg chg="add del">
          <ac:chgData name="Jordan Craig-Wood" userId="dd4969a33ebae804" providerId="LiveId" clId="{6347232E-5DEC-4438-8CC2-6D5D38E41A4A}" dt="2021-01-11T21:54:17.493" v="1469" actId="26606"/>
          <ac:picMkLst>
            <pc:docMk/>
            <pc:sldMk cId="3803362346" sldId="263"/>
            <ac:picMk id="6" creationId="{745BE52C-384D-4397-9A8E-0F0CB21617AC}"/>
          </ac:picMkLst>
        </pc:picChg>
        <pc:cxnChg chg="add del">
          <ac:chgData name="Jordan Craig-Wood" userId="dd4969a33ebae804" providerId="LiveId" clId="{6347232E-5DEC-4438-8CC2-6D5D38E41A4A}" dt="2021-01-11T21:59:05.397" v="1525" actId="26606"/>
          <ac:cxnSpMkLst>
            <pc:docMk/>
            <pc:sldMk cId="3803362346" sldId="263"/>
            <ac:cxnSpMk id="30" creationId="{74E776C9-ED67-41B7-B3A3-4DF76EF3ACEE}"/>
          </ac:cxnSpMkLst>
        </pc:cxnChg>
      </pc:sldChg>
      <pc:sldChg chg="addSp delSp modSp new mod setBg modAnim setClrOvrMap">
        <pc:chgData name="Jordan Craig-Wood" userId="dd4969a33ebae804" providerId="LiveId" clId="{6347232E-5DEC-4438-8CC2-6D5D38E41A4A}" dt="2021-01-11T22:20:59.195" v="1697"/>
        <pc:sldMkLst>
          <pc:docMk/>
          <pc:sldMk cId="1126066001" sldId="264"/>
        </pc:sldMkLst>
        <pc:spChg chg="mod">
          <ac:chgData name="Jordan Craig-Wood" userId="dd4969a33ebae804" providerId="LiveId" clId="{6347232E-5DEC-4438-8CC2-6D5D38E41A4A}" dt="2021-01-11T22:00:45.210" v="1565" actId="14100"/>
          <ac:spMkLst>
            <pc:docMk/>
            <pc:sldMk cId="1126066001" sldId="264"/>
            <ac:spMk id="2" creationId="{D2B337E8-B104-4E23-A598-BA80A602E6AB}"/>
          </ac:spMkLst>
        </pc:spChg>
        <pc:spChg chg="del mod">
          <ac:chgData name="Jordan Craig-Wood" userId="dd4969a33ebae804" providerId="LiveId" clId="{6347232E-5DEC-4438-8CC2-6D5D38E41A4A}" dt="2021-01-11T21:59:56.477" v="1533" actId="478"/>
          <ac:spMkLst>
            <pc:docMk/>
            <pc:sldMk cId="1126066001" sldId="264"/>
            <ac:spMk id="3" creationId="{342AE267-6E26-4695-8511-B9DB4F72D691}"/>
          </ac:spMkLst>
        </pc:spChg>
        <pc:spChg chg="add">
          <ac:chgData name="Jordan Craig-Wood" userId="dd4969a33ebae804" providerId="LiveId" clId="{6347232E-5DEC-4438-8CC2-6D5D38E41A4A}" dt="2021-01-11T22:00:27.417" v="1553" actId="26606"/>
          <ac:spMkLst>
            <pc:docMk/>
            <pc:sldMk cId="1126066001" sldId="264"/>
            <ac:spMk id="7" creationId="{2A8AA5BC-4F7A-4226-8F99-6D824B226A97}"/>
          </ac:spMkLst>
        </pc:spChg>
        <pc:spChg chg="add">
          <ac:chgData name="Jordan Craig-Wood" userId="dd4969a33ebae804" providerId="LiveId" clId="{6347232E-5DEC-4438-8CC2-6D5D38E41A4A}" dt="2021-01-11T22:00:27.417" v="1553" actId="26606"/>
          <ac:spMkLst>
            <pc:docMk/>
            <pc:sldMk cId="1126066001" sldId="264"/>
            <ac:spMk id="9" creationId="{3E5445C6-DD42-4979-86FF-03730E8C6DB0}"/>
          </ac:spMkLst>
        </pc:spChg>
        <pc:cxnChg chg="add">
          <ac:chgData name="Jordan Craig-Wood" userId="dd4969a33ebae804" providerId="LiveId" clId="{6347232E-5DEC-4438-8CC2-6D5D38E41A4A}" dt="2021-01-11T22:00:27.417" v="1553" actId="26606"/>
          <ac:cxnSpMkLst>
            <pc:docMk/>
            <pc:sldMk cId="1126066001" sldId="264"/>
            <ac:cxnSpMk id="11" creationId="{45000665-DFC7-417E-8FD7-516A0F15C975}"/>
          </ac:cxnSpMkLst>
        </pc:cxnChg>
      </pc:sldChg>
      <pc:sldChg chg="addSp delSp modSp new mod setBg modAnim setClrOvrMap">
        <pc:chgData name="Jordan Craig-Wood" userId="dd4969a33ebae804" providerId="LiveId" clId="{6347232E-5DEC-4438-8CC2-6D5D38E41A4A}" dt="2021-01-11T22:16:45.163" v="1649"/>
        <pc:sldMkLst>
          <pc:docMk/>
          <pc:sldMk cId="1891689266" sldId="265"/>
        </pc:sldMkLst>
        <pc:spChg chg="mod">
          <ac:chgData name="Jordan Craig-Wood" userId="dd4969a33ebae804" providerId="LiveId" clId="{6347232E-5DEC-4438-8CC2-6D5D38E41A4A}" dt="2021-01-11T22:02:22.823" v="1566" actId="26606"/>
          <ac:spMkLst>
            <pc:docMk/>
            <pc:sldMk cId="1891689266" sldId="265"/>
            <ac:spMk id="2" creationId="{060EF792-BB34-426C-A288-CF4030DDA44B}"/>
          </ac:spMkLst>
        </pc:spChg>
        <pc:spChg chg="mod">
          <ac:chgData name="Jordan Craig-Wood" userId="dd4969a33ebae804" providerId="LiveId" clId="{6347232E-5DEC-4438-8CC2-6D5D38E41A4A}" dt="2021-01-11T22:02:22.823" v="1566" actId="26606"/>
          <ac:spMkLst>
            <pc:docMk/>
            <pc:sldMk cId="1891689266" sldId="265"/>
            <ac:spMk id="3" creationId="{90E52446-5498-467E-8597-9AEF7D571801}"/>
          </ac:spMkLst>
        </pc:spChg>
        <pc:spChg chg="add del">
          <ac:chgData name="Jordan Craig-Wood" userId="dd4969a33ebae804" providerId="LiveId" clId="{6347232E-5DEC-4438-8CC2-6D5D38E41A4A}" dt="2021-01-11T21:03:06.267" v="986" actId="26606"/>
          <ac:spMkLst>
            <pc:docMk/>
            <pc:sldMk cId="1891689266" sldId="265"/>
            <ac:spMk id="8" creationId="{EA67B5B4-3A24-436E-B663-1B2EBFF8A0CD}"/>
          </ac:spMkLst>
        </pc:spChg>
        <pc:spChg chg="add del">
          <ac:chgData name="Jordan Craig-Wood" userId="dd4969a33ebae804" providerId="LiveId" clId="{6347232E-5DEC-4438-8CC2-6D5D38E41A4A}" dt="2021-01-11T21:03:06.267" v="986" actId="26606"/>
          <ac:spMkLst>
            <pc:docMk/>
            <pc:sldMk cId="1891689266" sldId="265"/>
            <ac:spMk id="10" creationId="{987FDF89-C993-41F4-A1B8-DBAFF16008A9}"/>
          </ac:spMkLst>
        </pc:spChg>
        <pc:spChg chg="add del">
          <ac:chgData name="Jordan Craig-Wood" userId="dd4969a33ebae804" providerId="LiveId" clId="{6347232E-5DEC-4438-8CC2-6D5D38E41A4A}" dt="2021-01-11T21:03:06.267" v="986" actId="26606"/>
          <ac:spMkLst>
            <pc:docMk/>
            <pc:sldMk cId="1891689266" sldId="265"/>
            <ac:spMk id="12" creationId="{64E585EA-75FD-4025-8270-F66A58A15CDA}"/>
          </ac:spMkLst>
        </pc:spChg>
        <pc:spChg chg="add del">
          <ac:chgData name="Jordan Craig-Wood" userId="dd4969a33ebae804" providerId="LiveId" clId="{6347232E-5DEC-4438-8CC2-6D5D38E41A4A}" dt="2021-01-11T22:02:22.823" v="1566" actId="26606"/>
          <ac:spMkLst>
            <pc:docMk/>
            <pc:sldMk cId="1891689266" sldId="265"/>
            <ac:spMk id="14" creationId="{AD72D4D1-076F-49D3-9889-EFC4F6D7CA66}"/>
          </ac:spMkLst>
        </pc:spChg>
        <pc:spChg chg="add">
          <ac:chgData name="Jordan Craig-Wood" userId="dd4969a33ebae804" providerId="LiveId" clId="{6347232E-5DEC-4438-8CC2-6D5D38E41A4A}" dt="2021-01-11T22:02:22.823" v="1566" actId="26606"/>
          <ac:spMkLst>
            <pc:docMk/>
            <pc:sldMk cId="1891689266" sldId="265"/>
            <ac:spMk id="20" creationId="{C7FA33FF-088D-4F16-95A2-2C64D353DEA8}"/>
          </ac:spMkLst>
        </pc:spChg>
        <pc:spChg chg="add">
          <ac:chgData name="Jordan Craig-Wood" userId="dd4969a33ebae804" providerId="LiveId" clId="{6347232E-5DEC-4438-8CC2-6D5D38E41A4A}" dt="2021-01-11T22:02:22.823" v="1566" actId="26606"/>
          <ac:spMkLst>
            <pc:docMk/>
            <pc:sldMk cId="1891689266" sldId="265"/>
            <ac:spMk id="22" creationId="{A376EFB1-01CF-419F-ABF1-2AF02BBFCBD1}"/>
          </ac:spMkLst>
        </pc:spChg>
        <pc:spChg chg="add">
          <ac:chgData name="Jordan Craig-Wood" userId="dd4969a33ebae804" providerId="LiveId" clId="{6347232E-5DEC-4438-8CC2-6D5D38E41A4A}" dt="2021-01-11T22:02:22.823" v="1566" actId="26606"/>
          <ac:spMkLst>
            <pc:docMk/>
            <pc:sldMk cId="1891689266" sldId="265"/>
            <ac:spMk id="24" creationId="{FF9DEA15-78BD-4750-AA18-B9F28A6D5AB8}"/>
          </ac:spMkLst>
        </pc:spChg>
        <pc:cxnChg chg="add del">
          <ac:chgData name="Jordan Craig-Wood" userId="dd4969a33ebae804" providerId="LiveId" clId="{6347232E-5DEC-4438-8CC2-6D5D38E41A4A}" dt="2021-01-11T22:02:22.823" v="1566" actId="26606"/>
          <ac:cxnSpMkLst>
            <pc:docMk/>
            <pc:sldMk cId="1891689266" sldId="265"/>
            <ac:cxnSpMk id="15" creationId="{2D72A2C9-F3CA-4216-8BAD-FA4C970C3C4E}"/>
          </ac:cxnSpMkLst>
        </pc:cxnChg>
      </pc:sldChg>
      <pc:sldChg chg="addSp delSp modSp new mod setBg modAnim setClrOvrMap">
        <pc:chgData name="Jordan Craig-Wood" userId="dd4969a33ebae804" providerId="LiveId" clId="{6347232E-5DEC-4438-8CC2-6D5D38E41A4A}" dt="2021-01-11T22:20:10.920" v="1687"/>
        <pc:sldMkLst>
          <pc:docMk/>
          <pc:sldMk cId="3832151367" sldId="266"/>
        </pc:sldMkLst>
        <pc:spChg chg="mod">
          <ac:chgData name="Jordan Craig-Wood" userId="dd4969a33ebae804" providerId="LiveId" clId="{6347232E-5DEC-4438-8CC2-6D5D38E41A4A}" dt="2021-01-11T22:08:06.588" v="1634" actId="403"/>
          <ac:spMkLst>
            <pc:docMk/>
            <pc:sldMk cId="3832151367" sldId="266"/>
            <ac:spMk id="2" creationId="{3B30D7E0-CE51-4177-9F7C-F70C51C2783A}"/>
          </ac:spMkLst>
        </pc:spChg>
        <pc:spChg chg="mod">
          <ac:chgData name="Jordan Craig-Wood" userId="dd4969a33ebae804" providerId="LiveId" clId="{6347232E-5DEC-4438-8CC2-6D5D38E41A4A}" dt="2021-01-11T22:08:43.392" v="1640" actId="1076"/>
          <ac:spMkLst>
            <pc:docMk/>
            <pc:sldMk cId="3832151367" sldId="266"/>
            <ac:spMk id="3" creationId="{7A002ED2-0900-4938-BC34-9173ED206805}"/>
          </ac:spMkLst>
        </pc:spChg>
        <pc:spChg chg="add del">
          <ac:chgData name="Jordan Craig-Wood" userId="dd4969a33ebae804" providerId="LiveId" clId="{6347232E-5DEC-4438-8CC2-6D5D38E41A4A}" dt="2021-01-11T21:07:12.180" v="1021" actId="26606"/>
          <ac:spMkLst>
            <pc:docMk/>
            <pc:sldMk cId="3832151367" sldId="266"/>
            <ac:spMk id="8" creationId="{B73D3AEB-8AA3-481D-9F6F-B80FE58DD5BD}"/>
          </ac:spMkLst>
        </pc:spChg>
        <pc:spChg chg="add del">
          <ac:chgData name="Jordan Craig-Wood" userId="dd4969a33ebae804" providerId="LiveId" clId="{6347232E-5DEC-4438-8CC2-6D5D38E41A4A}" dt="2021-01-11T21:07:12.180" v="1021" actId="26606"/>
          <ac:spMkLst>
            <pc:docMk/>
            <pc:sldMk cId="3832151367" sldId="266"/>
            <ac:spMk id="10" creationId="{5BD9FE98-387B-4EC6-A44D-C6F923034956}"/>
          </ac:spMkLst>
        </pc:spChg>
        <pc:spChg chg="add del">
          <ac:chgData name="Jordan Craig-Wood" userId="dd4969a33ebae804" providerId="LiveId" clId="{6347232E-5DEC-4438-8CC2-6D5D38E41A4A}" dt="2021-01-11T21:07:12.180" v="1021" actId="26606"/>
          <ac:spMkLst>
            <pc:docMk/>
            <pc:sldMk cId="3832151367" sldId="266"/>
            <ac:spMk id="20" creationId="{14925E00-1519-483D-BEDE-3DB840745A7C}"/>
          </ac:spMkLst>
        </pc:spChg>
        <pc:spChg chg="add del">
          <ac:chgData name="Jordan Craig-Wood" userId="dd4969a33ebae804" providerId="LiveId" clId="{6347232E-5DEC-4438-8CC2-6D5D38E41A4A}" dt="2021-01-11T21:07:12.180" v="1021" actId="26606"/>
          <ac:spMkLst>
            <pc:docMk/>
            <pc:sldMk cId="3832151367" sldId="266"/>
            <ac:spMk id="28" creationId="{AC26F14B-F98B-4B7D-AF0B-24D840F67A5C}"/>
          </ac:spMkLst>
        </pc:spChg>
        <pc:spChg chg="add del">
          <ac:chgData name="Jordan Craig-Wood" userId="dd4969a33ebae804" providerId="LiveId" clId="{6347232E-5DEC-4438-8CC2-6D5D38E41A4A}" dt="2021-01-11T21:07:39.639" v="1023" actId="26606"/>
          <ac:spMkLst>
            <pc:docMk/>
            <pc:sldMk cId="3832151367" sldId="266"/>
            <ac:spMk id="36" creationId="{4E65CDE2-194C-4A17-9E3C-017E8A8970E2}"/>
          </ac:spMkLst>
        </pc:spChg>
        <pc:spChg chg="add">
          <ac:chgData name="Jordan Craig-Wood" userId="dd4969a33ebae804" providerId="LiveId" clId="{6347232E-5DEC-4438-8CC2-6D5D38E41A4A}" dt="2021-01-11T21:07:39.644" v="1024" actId="26606"/>
          <ac:spMkLst>
            <pc:docMk/>
            <pc:sldMk cId="3832151367" sldId="266"/>
            <ac:spMk id="39" creationId="{48A740BC-A0AA-45E0-B899-2AE9C6FE11CA}"/>
          </ac:spMkLst>
        </pc:spChg>
        <pc:grpChg chg="add del">
          <ac:chgData name="Jordan Craig-Wood" userId="dd4969a33ebae804" providerId="LiveId" clId="{6347232E-5DEC-4438-8CC2-6D5D38E41A4A}" dt="2021-01-11T21:07:12.180" v="1021" actId="26606"/>
          <ac:grpSpMkLst>
            <pc:docMk/>
            <pc:sldMk cId="3832151367" sldId="266"/>
            <ac:grpSpMk id="12" creationId="{50ECB61C-4F38-4328-A725-04E5F0773BE9}"/>
          </ac:grpSpMkLst>
        </pc:grpChg>
        <pc:grpChg chg="add del">
          <ac:chgData name="Jordan Craig-Wood" userId="dd4969a33ebae804" providerId="LiveId" clId="{6347232E-5DEC-4438-8CC2-6D5D38E41A4A}" dt="2021-01-11T21:07:12.180" v="1021" actId="26606"/>
          <ac:grpSpMkLst>
            <pc:docMk/>
            <pc:sldMk cId="3832151367" sldId="266"/>
            <ac:grpSpMk id="22" creationId="{D86A47AA-3999-4EE6-BC5C-502DAE57FE1A}"/>
          </ac:grpSpMkLst>
        </pc:grpChg>
        <pc:grpChg chg="add del">
          <ac:chgData name="Jordan Craig-Wood" userId="dd4969a33ebae804" providerId="LiveId" clId="{6347232E-5DEC-4438-8CC2-6D5D38E41A4A}" dt="2021-01-11T21:07:12.180" v="1021" actId="26606"/>
          <ac:grpSpMkLst>
            <pc:docMk/>
            <pc:sldMk cId="3832151367" sldId="266"/>
            <ac:grpSpMk id="30" creationId="{CA745027-6B11-4363-8A2E-CB8EB38EBA95}"/>
          </ac:grpSpMkLst>
        </pc:grpChg>
        <pc:picChg chg="add mod modCrop">
          <ac:chgData name="Jordan Craig-Wood" userId="dd4969a33ebae804" providerId="LiveId" clId="{6347232E-5DEC-4438-8CC2-6D5D38E41A4A}" dt="2021-01-11T22:08:51.583" v="1642" actId="1076"/>
          <ac:picMkLst>
            <pc:docMk/>
            <pc:sldMk cId="3832151367" sldId="266"/>
            <ac:picMk id="5" creationId="{B4514454-8855-4FFC-928C-BF5DF7492C3C}"/>
          </ac:picMkLst>
        </pc:picChg>
        <pc:cxnChg chg="add del">
          <ac:chgData name="Jordan Craig-Wood" userId="dd4969a33ebae804" providerId="LiveId" clId="{6347232E-5DEC-4438-8CC2-6D5D38E41A4A}" dt="2021-01-11T21:07:39.639" v="1023" actId="26606"/>
          <ac:cxnSpMkLst>
            <pc:docMk/>
            <pc:sldMk cId="3832151367" sldId="266"/>
            <ac:cxnSpMk id="37" creationId="{F2AE495E-2AAF-4BC1-87A5-331009D82896}"/>
          </ac:cxnSpMkLst>
        </pc:cxnChg>
        <pc:cxnChg chg="add">
          <ac:chgData name="Jordan Craig-Wood" userId="dd4969a33ebae804" providerId="LiveId" clId="{6347232E-5DEC-4438-8CC2-6D5D38E41A4A}" dt="2021-01-11T21:07:39.644" v="1024" actId="26606"/>
          <ac:cxnSpMkLst>
            <pc:docMk/>
            <pc:sldMk cId="3832151367" sldId="266"/>
            <ac:cxnSpMk id="40" creationId="{B874EF51-C858-4BB9-97C3-D17755787127}"/>
          </ac:cxnSpMkLst>
        </pc:cxnChg>
      </pc:sldChg>
      <pc:sldChg chg="addSp delSp modSp new mod ord setBg modAnim setClrOvrMap">
        <pc:chgData name="Jordan Craig-Wood" userId="dd4969a33ebae804" providerId="LiveId" clId="{6347232E-5DEC-4438-8CC2-6D5D38E41A4A}" dt="2021-01-12T22:45:29.753" v="1707" actId="20577"/>
        <pc:sldMkLst>
          <pc:docMk/>
          <pc:sldMk cId="980206253" sldId="267"/>
        </pc:sldMkLst>
        <pc:spChg chg="mod">
          <ac:chgData name="Jordan Craig-Wood" userId="dd4969a33ebae804" providerId="LiveId" clId="{6347232E-5DEC-4438-8CC2-6D5D38E41A4A}" dt="2021-01-11T22:06:46.237" v="1614" actId="1076"/>
          <ac:spMkLst>
            <pc:docMk/>
            <pc:sldMk cId="980206253" sldId="267"/>
            <ac:spMk id="2" creationId="{17587624-084B-4D75-A495-B75FB7FF32B4}"/>
          </ac:spMkLst>
        </pc:spChg>
        <pc:spChg chg="mod">
          <ac:chgData name="Jordan Craig-Wood" userId="dd4969a33ebae804" providerId="LiveId" clId="{6347232E-5DEC-4438-8CC2-6D5D38E41A4A}" dt="2021-01-11T22:06:34.502" v="1612" actId="1076"/>
          <ac:spMkLst>
            <pc:docMk/>
            <pc:sldMk cId="980206253" sldId="267"/>
            <ac:spMk id="3" creationId="{39C771BC-1C97-4DF8-AD35-9A8E3147B0F0}"/>
          </ac:spMkLst>
        </pc:spChg>
        <pc:spChg chg="add mod ord">
          <ac:chgData name="Jordan Craig-Wood" userId="dd4969a33ebae804" providerId="LiveId" clId="{6347232E-5DEC-4438-8CC2-6D5D38E41A4A}" dt="2021-01-12T22:45:29.753" v="1707" actId="20577"/>
          <ac:spMkLst>
            <pc:docMk/>
            <pc:sldMk cId="980206253" sldId="267"/>
            <ac:spMk id="4" creationId="{2EDADB86-9E61-4DEA-8D91-A070F4160113}"/>
          </ac:spMkLst>
        </pc:spChg>
        <pc:spChg chg="add del">
          <ac:chgData name="Jordan Craig-Wood" userId="dd4969a33ebae804" providerId="LiveId" clId="{6347232E-5DEC-4438-8CC2-6D5D38E41A4A}" dt="2021-01-11T22:04:00.125" v="1577" actId="26606"/>
          <ac:spMkLst>
            <pc:docMk/>
            <pc:sldMk cId="980206253" sldId="267"/>
            <ac:spMk id="9" creationId="{1E214AA7-F028-4A0D-8698-61AEC754D1BC}"/>
          </ac:spMkLst>
        </pc:spChg>
        <pc:spChg chg="add">
          <ac:chgData name="Jordan Craig-Wood" userId="dd4969a33ebae804" providerId="LiveId" clId="{6347232E-5DEC-4438-8CC2-6D5D38E41A4A}" dt="2021-01-11T22:04:00.125" v="1577" actId="26606"/>
          <ac:spMkLst>
            <pc:docMk/>
            <pc:sldMk cId="980206253" sldId="267"/>
            <ac:spMk id="17" creationId="{C7FA33FF-088D-4F16-95A2-2C64D353DEA8}"/>
          </ac:spMkLst>
        </pc:spChg>
        <pc:spChg chg="add">
          <ac:chgData name="Jordan Craig-Wood" userId="dd4969a33ebae804" providerId="LiveId" clId="{6347232E-5DEC-4438-8CC2-6D5D38E41A4A}" dt="2021-01-11T22:04:00.125" v="1577" actId="26606"/>
          <ac:spMkLst>
            <pc:docMk/>
            <pc:sldMk cId="980206253" sldId="267"/>
            <ac:spMk id="19" creationId="{A376EFB1-01CF-419F-ABF1-2AF02BBFCBD1}"/>
          </ac:spMkLst>
        </pc:spChg>
        <pc:spChg chg="add">
          <ac:chgData name="Jordan Craig-Wood" userId="dd4969a33ebae804" providerId="LiveId" clId="{6347232E-5DEC-4438-8CC2-6D5D38E41A4A}" dt="2021-01-11T22:04:00.125" v="1577" actId="26606"/>
          <ac:spMkLst>
            <pc:docMk/>
            <pc:sldMk cId="980206253" sldId="267"/>
            <ac:spMk id="21" creationId="{FF9DEA15-78BD-4750-AA18-B9F28A6D5AB8}"/>
          </ac:spMkLst>
        </pc:spChg>
        <pc:picChg chg="add del">
          <ac:chgData name="Jordan Craig-Wood" userId="dd4969a33ebae804" providerId="LiveId" clId="{6347232E-5DEC-4438-8CC2-6D5D38E41A4A}" dt="2021-01-11T21:36:18.871" v="1121" actId="478"/>
          <ac:picMkLst>
            <pc:docMk/>
            <pc:sldMk cId="980206253" sldId="267"/>
            <ac:picMk id="6" creationId="{AB26F8F5-60D6-439A-831A-F3A3861A0DEB}"/>
          </ac:picMkLst>
        </pc:picChg>
        <pc:picChg chg="add mod modCrop">
          <ac:chgData name="Jordan Craig-Wood" userId="dd4969a33ebae804" providerId="LiveId" clId="{6347232E-5DEC-4438-8CC2-6D5D38E41A4A}" dt="2021-01-11T22:05:52.269" v="1603" actId="1076"/>
          <ac:picMkLst>
            <pc:docMk/>
            <pc:sldMk cId="980206253" sldId="267"/>
            <ac:picMk id="8" creationId="{CDFA766C-5A90-40D7-B14D-375B7516A9E0}"/>
          </ac:picMkLst>
        </pc:picChg>
        <pc:picChg chg="add mod modCrop">
          <ac:chgData name="Jordan Craig-Wood" userId="dd4969a33ebae804" providerId="LiveId" clId="{6347232E-5DEC-4438-8CC2-6D5D38E41A4A}" dt="2021-01-11T22:05:57.826" v="1605" actId="14100"/>
          <ac:picMkLst>
            <pc:docMk/>
            <pc:sldMk cId="980206253" sldId="267"/>
            <ac:picMk id="12" creationId="{872139BC-3B1E-423C-ACA8-37500B03CF3B}"/>
          </ac:picMkLst>
        </pc:picChg>
        <pc:cxnChg chg="add del">
          <ac:chgData name="Jordan Craig-Wood" userId="dd4969a33ebae804" providerId="LiveId" clId="{6347232E-5DEC-4438-8CC2-6D5D38E41A4A}" dt="2021-01-11T22:04:00.125" v="1577" actId="26606"/>
          <ac:cxnSpMkLst>
            <pc:docMk/>
            <pc:sldMk cId="980206253" sldId="267"/>
            <ac:cxnSpMk id="11" creationId="{D6206FDC-2777-4D7F-AF9C-73413DA664C9}"/>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5DBABB-EC30-4ABB-857C-DDED6A458DF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C56E07F-923F-4ED8-BF65-255F2B35B24E}">
      <dgm:prSet/>
      <dgm:spPr/>
      <dgm:t>
        <a:bodyPr/>
        <a:lstStyle/>
        <a:p>
          <a:pPr>
            <a:lnSpc>
              <a:spcPct val="100000"/>
            </a:lnSpc>
          </a:pPr>
          <a:r>
            <a:rPr lang="en-US" b="0" i="0" dirty="0">
              <a:latin typeface="Agency FB" panose="020B0503020202020204" pitchFamily="34" charset="0"/>
            </a:rPr>
            <a:t>With the NA and EU markets having such a strong correlation, and both being much larger than the JP market, there is higher potential for overall sales by trying to appeal to these markets.</a:t>
          </a:r>
          <a:endParaRPr lang="en-US" dirty="0">
            <a:latin typeface="Agency FB" panose="020B0503020202020204" pitchFamily="34" charset="0"/>
          </a:endParaRPr>
        </a:p>
      </dgm:t>
    </dgm:pt>
    <dgm:pt modelId="{0252D9E2-EA7B-445C-94E3-050289CD9F1B}" type="parTrans" cxnId="{61949FD6-2E8D-4CE1-B4A3-5A5822BDC7CC}">
      <dgm:prSet/>
      <dgm:spPr/>
      <dgm:t>
        <a:bodyPr/>
        <a:lstStyle/>
        <a:p>
          <a:endParaRPr lang="en-US"/>
        </a:p>
      </dgm:t>
    </dgm:pt>
    <dgm:pt modelId="{B45DFB1D-8FDC-46B8-B248-2A275ACD18D3}" type="sibTrans" cxnId="{61949FD6-2E8D-4CE1-B4A3-5A5822BDC7CC}">
      <dgm:prSet/>
      <dgm:spPr/>
      <dgm:t>
        <a:bodyPr/>
        <a:lstStyle/>
        <a:p>
          <a:endParaRPr lang="en-US"/>
        </a:p>
      </dgm:t>
    </dgm:pt>
    <dgm:pt modelId="{B4CD1157-5513-4244-BB20-EC129066CCBE}">
      <dgm:prSet/>
      <dgm:spPr/>
      <dgm:t>
        <a:bodyPr/>
        <a:lstStyle/>
        <a:p>
          <a:pPr>
            <a:lnSpc>
              <a:spcPct val="100000"/>
            </a:lnSpc>
          </a:pPr>
          <a:r>
            <a:rPr lang="en-US" b="0" i="0" dirty="0">
              <a:latin typeface="Agency FB" panose="020B0503020202020204" pitchFamily="34" charset="0"/>
            </a:rPr>
            <a:t>These correlations are likely due to cultural similarities. You can run similar marketing campaigns, which can help reduce marketing costs. Both NA and EU markets are predominantly English speaking.</a:t>
          </a:r>
          <a:endParaRPr lang="en-US" dirty="0">
            <a:latin typeface="Agency FB" panose="020B0503020202020204" pitchFamily="34" charset="0"/>
          </a:endParaRPr>
        </a:p>
      </dgm:t>
    </dgm:pt>
    <dgm:pt modelId="{EE96A381-EA6D-4328-9AE4-9FC41A52ED46}" type="parTrans" cxnId="{812CCA12-6749-4201-A3D8-7CEE70B3BA0F}">
      <dgm:prSet/>
      <dgm:spPr/>
      <dgm:t>
        <a:bodyPr/>
        <a:lstStyle/>
        <a:p>
          <a:endParaRPr lang="en-US"/>
        </a:p>
      </dgm:t>
    </dgm:pt>
    <dgm:pt modelId="{F9D1C0EC-F8C2-49DF-AF75-6BED6CCAFCE6}" type="sibTrans" cxnId="{812CCA12-6749-4201-A3D8-7CEE70B3BA0F}">
      <dgm:prSet/>
      <dgm:spPr/>
      <dgm:t>
        <a:bodyPr/>
        <a:lstStyle/>
        <a:p>
          <a:endParaRPr lang="en-US"/>
        </a:p>
      </dgm:t>
    </dgm:pt>
    <dgm:pt modelId="{65CE89A0-0FE5-4FAF-924D-B3C241967ED4}">
      <dgm:prSet/>
      <dgm:spPr/>
      <dgm:t>
        <a:bodyPr/>
        <a:lstStyle/>
        <a:p>
          <a:pPr>
            <a:lnSpc>
              <a:spcPct val="100000"/>
            </a:lnSpc>
          </a:pPr>
          <a:r>
            <a:rPr lang="en-US" b="0" i="0" dirty="0">
              <a:latin typeface="Agency FB" panose="020B0503020202020204" pitchFamily="34" charset="0"/>
            </a:rPr>
            <a:t>Based off this analysis, my final recommendation is to focus on the NA and EU markets for new contracts, ideally seeking contracts with with Electronic Arts, Activision Blizzard, and Warner Bros. Interactive Entertainment.</a:t>
          </a:r>
          <a:endParaRPr lang="en-US" dirty="0">
            <a:latin typeface="Agency FB" panose="020B0503020202020204" pitchFamily="34" charset="0"/>
          </a:endParaRPr>
        </a:p>
      </dgm:t>
    </dgm:pt>
    <dgm:pt modelId="{48525218-B446-4AA4-932E-059CCAFE8BB7}" type="parTrans" cxnId="{FC435953-B1D9-441C-80E8-1BE3437E3C09}">
      <dgm:prSet/>
      <dgm:spPr/>
      <dgm:t>
        <a:bodyPr/>
        <a:lstStyle/>
        <a:p>
          <a:endParaRPr lang="en-US"/>
        </a:p>
      </dgm:t>
    </dgm:pt>
    <dgm:pt modelId="{FD50988D-734A-47CC-BD68-E0CC0C327E13}" type="sibTrans" cxnId="{FC435953-B1D9-441C-80E8-1BE3437E3C09}">
      <dgm:prSet/>
      <dgm:spPr/>
      <dgm:t>
        <a:bodyPr/>
        <a:lstStyle/>
        <a:p>
          <a:endParaRPr lang="en-US"/>
        </a:p>
      </dgm:t>
    </dgm:pt>
    <dgm:pt modelId="{215C9C9C-9D2C-435C-BF04-9E6089CF2C1C}" type="pres">
      <dgm:prSet presAssocID="{9F5DBABB-EC30-4ABB-857C-DDED6A458DFF}" presName="root" presStyleCnt="0">
        <dgm:presLayoutVars>
          <dgm:dir/>
          <dgm:resizeHandles val="exact"/>
        </dgm:presLayoutVars>
      </dgm:prSet>
      <dgm:spPr/>
    </dgm:pt>
    <dgm:pt modelId="{701B9C0E-1DAD-42A7-B669-172EF4A4D64B}" type="pres">
      <dgm:prSet presAssocID="{CC56E07F-923F-4ED8-BF65-255F2B35B24E}" presName="compNode" presStyleCnt="0"/>
      <dgm:spPr/>
    </dgm:pt>
    <dgm:pt modelId="{76D78FCE-C27C-4CE3-81E7-A827C6D9B10F}" type="pres">
      <dgm:prSet presAssocID="{CC56E07F-923F-4ED8-BF65-255F2B35B24E}" presName="bgRect" presStyleLbl="bgShp" presStyleIdx="0" presStyleCnt="3"/>
      <dgm:spPr/>
    </dgm:pt>
    <dgm:pt modelId="{241EFC6A-B25E-43C7-B72C-A4A8706AB00A}" type="pres">
      <dgm:prSet presAssocID="{CC56E07F-923F-4ED8-BF65-255F2B35B24E}" presName="iconRect" presStyleLbl="node1" presStyleIdx="0" presStyleCnt="3"/>
      <dgm:spPr>
        <a:solidFill>
          <a:schemeClr val="bg2">
            <a:lumMod val="90000"/>
          </a:schemeClr>
        </a:solidFill>
        <a:ln>
          <a:noFill/>
        </a:ln>
      </dgm:spPr>
    </dgm:pt>
    <dgm:pt modelId="{AC622CD7-2C7E-40DC-8BB6-3D444D422A08}" type="pres">
      <dgm:prSet presAssocID="{CC56E07F-923F-4ED8-BF65-255F2B35B24E}" presName="spaceRect" presStyleCnt="0"/>
      <dgm:spPr/>
    </dgm:pt>
    <dgm:pt modelId="{5A70B27E-75EE-4DE7-9C17-4514D12EA8E5}" type="pres">
      <dgm:prSet presAssocID="{CC56E07F-923F-4ED8-BF65-255F2B35B24E}" presName="parTx" presStyleLbl="revTx" presStyleIdx="0" presStyleCnt="3">
        <dgm:presLayoutVars>
          <dgm:chMax val="0"/>
          <dgm:chPref val="0"/>
        </dgm:presLayoutVars>
      </dgm:prSet>
      <dgm:spPr/>
    </dgm:pt>
    <dgm:pt modelId="{C0231B99-F418-4E5B-A35B-DF6A8DDCF893}" type="pres">
      <dgm:prSet presAssocID="{B45DFB1D-8FDC-46B8-B248-2A275ACD18D3}" presName="sibTrans" presStyleCnt="0"/>
      <dgm:spPr/>
    </dgm:pt>
    <dgm:pt modelId="{8093300B-7A89-4A7A-83A0-2F489A135562}" type="pres">
      <dgm:prSet presAssocID="{B4CD1157-5513-4244-BB20-EC129066CCBE}" presName="compNode" presStyleCnt="0"/>
      <dgm:spPr/>
    </dgm:pt>
    <dgm:pt modelId="{2F2240BC-7905-48BD-B21A-52B1F91D2935}" type="pres">
      <dgm:prSet presAssocID="{B4CD1157-5513-4244-BB20-EC129066CCBE}" presName="bgRect" presStyleLbl="bgShp" presStyleIdx="1" presStyleCnt="3"/>
      <dgm:spPr/>
    </dgm:pt>
    <dgm:pt modelId="{14E56838-78F0-4970-AD22-B064862BACFD}" type="pres">
      <dgm:prSet presAssocID="{B4CD1157-5513-4244-BB20-EC129066CCBE}" presName="iconRect" presStyleLbl="node1" presStyleIdx="1" presStyleCnt="3"/>
      <dgm:spPr>
        <a:solidFill>
          <a:schemeClr val="bg2">
            <a:lumMod val="50000"/>
          </a:schemeClr>
        </a:solidFill>
        <a:ln>
          <a:noFill/>
        </a:ln>
      </dgm:spPr>
    </dgm:pt>
    <dgm:pt modelId="{1DEFB28E-BA83-4425-8F9C-0DBE83EA7367}" type="pres">
      <dgm:prSet presAssocID="{B4CD1157-5513-4244-BB20-EC129066CCBE}" presName="spaceRect" presStyleCnt="0"/>
      <dgm:spPr/>
    </dgm:pt>
    <dgm:pt modelId="{D3CDB308-2D5A-4B41-A357-4DEC8F39CCDB}" type="pres">
      <dgm:prSet presAssocID="{B4CD1157-5513-4244-BB20-EC129066CCBE}" presName="parTx" presStyleLbl="revTx" presStyleIdx="1" presStyleCnt="3">
        <dgm:presLayoutVars>
          <dgm:chMax val="0"/>
          <dgm:chPref val="0"/>
        </dgm:presLayoutVars>
      </dgm:prSet>
      <dgm:spPr/>
    </dgm:pt>
    <dgm:pt modelId="{22110C67-05FF-4865-AEA3-451343ABDD6A}" type="pres">
      <dgm:prSet presAssocID="{F9D1C0EC-F8C2-49DF-AF75-6BED6CCAFCE6}" presName="sibTrans" presStyleCnt="0"/>
      <dgm:spPr/>
    </dgm:pt>
    <dgm:pt modelId="{01BEEBFC-9E80-4F33-BB16-4CCBE5EE4520}" type="pres">
      <dgm:prSet presAssocID="{65CE89A0-0FE5-4FAF-924D-B3C241967ED4}" presName="compNode" presStyleCnt="0"/>
      <dgm:spPr/>
    </dgm:pt>
    <dgm:pt modelId="{3344FE2D-D324-4BC6-BC0F-4CE33A15BF7E}" type="pres">
      <dgm:prSet presAssocID="{65CE89A0-0FE5-4FAF-924D-B3C241967ED4}" presName="bgRect" presStyleLbl="bgShp" presStyleIdx="2" presStyleCnt="3"/>
      <dgm:spPr/>
    </dgm:pt>
    <dgm:pt modelId="{59B8F281-F6F7-40A0-ACEE-4FEF0A078B64}" type="pres">
      <dgm:prSet presAssocID="{65CE89A0-0FE5-4FAF-924D-B3C241967ED4}" presName="iconRect" presStyleLbl="node1" presStyleIdx="2" presStyleCnt="3"/>
      <dgm:spPr>
        <a:solidFill>
          <a:schemeClr val="bg2">
            <a:lumMod val="25000"/>
          </a:schemeClr>
        </a:solidFill>
        <a:ln>
          <a:noFill/>
        </a:ln>
      </dgm:spPr>
    </dgm:pt>
    <dgm:pt modelId="{73F5EFCD-AE63-4020-AB10-95971C2DAA51}" type="pres">
      <dgm:prSet presAssocID="{65CE89A0-0FE5-4FAF-924D-B3C241967ED4}" presName="spaceRect" presStyleCnt="0"/>
      <dgm:spPr/>
    </dgm:pt>
    <dgm:pt modelId="{24D33719-B0B9-40B1-8CC0-C8052E904C45}" type="pres">
      <dgm:prSet presAssocID="{65CE89A0-0FE5-4FAF-924D-B3C241967ED4}" presName="parTx" presStyleLbl="revTx" presStyleIdx="2" presStyleCnt="3">
        <dgm:presLayoutVars>
          <dgm:chMax val="0"/>
          <dgm:chPref val="0"/>
        </dgm:presLayoutVars>
      </dgm:prSet>
      <dgm:spPr/>
    </dgm:pt>
  </dgm:ptLst>
  <dgm:cxnLst>
    <dgm:cxn modelId="{812CCA12-6749-4201-A3D8-7CEE70B3BA0F}" srcId="{9F5DBABB-EC30-4ABB-857C-DDED6A458DFF}" destId="{B4CD1157-5513-4244-BB20-EC129066CCBE}" srcOrd="1" destOrd="0" parTransId="{EE96A381-EA6D-4328-9AE4-9FC41A52ED46}" sibTransId="{F9D1C0EC-F8C2-49DF-AF75-6BED6CCAFCE6}"/>
    <dgm:cxn modelId="{48429A16-2C69-480B-9CD9-7447DAF4365A}" type="presOf" srcId="{B4CD1157-5513-4244-BB20-EC129066CCBE}" destId="{D3CDB308-2D5A-4B41-A357-4DEC8F39CCDB}" srcOrd="0" destOrd="0" presId="urn:microsoft.com/office/officeart/2018/2/layout/IconVerticalSolidList"/>
    <dgm:cxn modelId="{8AAC112F-A3BE-4AFB-A28D-D8B2C2D82395}" type="presOf" srcId="{9F5DBABB-EC30-4ABB-857C-DDED6A458DFF}" destId="{215C9C9C-9D2C-435C-BF04-9E6089CF2C1C}" srcOrd="0" destOrd="0" presId="urn:microsoft.com/office/officeart/2018/2/layout/IconVerticalSolidList"/>
    <dgm:cxn modelId="{FC435953-B1D9-441C-80E8-1BE3437E3C09}" srcId="{9F5DBABB-EC30-4ABB-857C-DDED6A458DFF}" destId="{65CE89A0-0FE5-4FAF-924D-B3C241967ED4}" srcOrd="2" destOrd="0" parTransId="{48525218-B446-4AA4-932E-059CCAFE8BB7}" sibTransId="{FD50988D-734A-47CC-BD68-E0CC0C327E13}"/>
    <dgm:cxn modelId="{55204E74-4238-4488-AA28-3C1F0FF0A783}" type="presOf" srcId="{65CE89A0-0FE5-4FAF-924D-B3C241967ED4}" destId="{24D33719-B0B9-40B1-8CC0-C8052E904C45}" srcOrd="0" destOrd="0" presId="urn:microsoft.com/office/officeart/2018/2/layout/IconVerticalSolidList"/>
    <dgm:cxn modelId="{0F6479BD-90DA-469D-94EF-A793221843AE}" type="presOf" srcId="{CC56E07F-923F-4ED8-BF65-255F2B35B24E}" destId="{5A70B27E-75EE-4DE7-9C17-4514D12EA8E5}" srcOrd="0" destOrd="0" presId="urn:microsoft.com/office/officeart/2018/2/layout/IconVerticalSolidList"/>
    <dgm:cxn modelId="{61949FD6-2E8D-4CE1-B4A3-5A5822BDC7CC}" srcId="{9F5DBABB-EC30-4ABB-857C-DDED6A458DFF}" destId="{CC56E07F-923F-4ED8-BF65-255F2B35B24E}" srcOrd="0" destOrd="0" parTransId="{0252D9E2-EA7B-445C-94E3-050289CD9F1B}" sibTransId="{B45DFB1D-8FDC-46B8-B248-2A275ACD18D3}"/>
    <dgm:cxn modelId="{11A4212E-4A44-4731-8F1C-F2BC27DC5599}" type="presParOf" srcId="{215C9C9C-9D2C-435C-BF04-9E6089CF2C1C}" destId="{701B9C0E-1DAD-42A7-B669-172EF4A4D64B}" srcOrd="0" destOrd="0" presId="urn:microsoft.com/office/officeart/2018/2/layout/IconVerticalSolidList"/>
    <dgm:cxn modelId="{FC678087-45F4-43F7-BADC-6094612BCC36}" type="presParOf" srcId="{701B9C0E-1DAD-42A7-B669-172EF4A4D64B}" destId="{76D78FCE-C27C-4CE3-81E7-A827C6D9B10F}" srcOrd="0" destOrd="0" presId="urn:microsoft.com/office/officeart/2018/2/layout/IconVerticalSolidList"/>
    <dgm:cxn modelId="{45FCEFC5-33CD-40E1-BD42-14FB3FD4A27B}" type="presParOf" srcId="{701B9C0E-1DAD-42A7-B669-172EF4A4D64B}" destId="{241EFC6A-B25E-43C7-B72C-A4A8706AB00A}" srcOrd="1" destOrd="0" presId="urn:microsoft.com/office/officeart/2018/2/layout/IconVerticalSolidList"/>
    <dgm:cxn modelId="{AAED9316-6AB2-4B5C-818E-83DCB9FC2BB4}" type="presParOf" srcId="{701B9C0E-1DAD-42A7-B669-172EF4A4D64B}" destId="{AC622CD7-2C7E-40DC-8BB6-3D444D422A08}" srcOrd="2" destOrd="0" presId="urn:microsoft.com/office/officeart/2018/2/layout/IconVerticalSolidList"/>
    <dgm:cxn modelId="{DDE31270-FC0D-47C4-A3B1-886048FACF33}" type="presParOf" srcId="{701B9C0E-1DAD-42A7-B669-172EF4A4D64B}" destId="{5A70B27E-75EE-4DE7-9C17-4514D12EA8E5}" srcOrd="3" destOrd="0" presId="urn:microsoft.com/office/officeart/2018/2/layout/IconVerticalSolidList"/>
    <dgm:cxn modelId="{1C7EAC26-290A-4438-BEEC-22610D80D750}" type="presParOf" srcId="{215C9C9C-9D2C-435C-BF04-9E6089CF2C1C}" destId="{C0231B99-F418-4E5B-A35B-DF6A8DDCF893}" srcOrd="1" destOrd="0" presId="urn:microsoft.com/office/officeart/2018/2/layout/IconVerticalSolidList"/>
    <dgm:cxn modelId="{32508CB4-5BBC-4B58-84B0-E055388204EF}" type="presParOf" srcId="{215C9C9C-9D2C-435C-BF04-9E6089CF2C1C}" destId="{8093300B-7A89-4A7A-83A0-2F489A135562}" srcOrd="2" destOrd="0" presId="urn:microsoft.com/office/officeart/2018/2/layout/IconVerticalSolidList"/>
    <dgm:cxn modelId="{2D0F339E-6514-42B2-A1D3-11D1A9F8203B}" type="presParOf" srcId="{8093300B-7A89-4A7A-83A0-2F489A135562}" destId="{2F2240BC-7905-48BD-B21A-52B1F91D2935}" srcOrd="0" destOrd="0" presId="urn:microsoft.com/office/officeart/2018/2/layout/IconVerticalSolidList"/>
    <dgm:cxn modelId="{DAEB399B-C39C-4EBE-8378-53372F84C9CE}" type="presParOf" srcId="{8093300B-7A89-4A7A-83A0-2F489A135562}" destId="{14E56838-78F0-4970-AD22-B064862BACFD}" srcOrd="1" destOrd="0" presId="urn:microsoft.com/office/officeart/2018/2/layout/IconVerticalSolidList"/>
    <dgm:cxn modelId="{FA3B78A5-43B3-4353-AB97-0CFA9AA41D1A}" type="presParOf" srcId="{8093300B-7A89-4A7A-83A0-2F489A135562}" destId="{1DEFB28E-BA83-4425-8F9C-0DBE83EA7367}" srcOrd="2" destOrd="0" presId="urn:microsoft.com/office/officeart/2018/2/layout/IconVerticalSolidList"/>
    <dgm:cxn modelId="{A458A1B1-F6E0-4C19-ACAC-C8E787FEB26B}" type="presParOf" srcId="{8093300B-7A89-4A7A-83A0-2F489A135562}" destId="{D3CDB308-2D5A-4B41-A357-4DEC8F39CCDB}" srcOrd="3" destOrd="0" presId="urn:microsoft.com/office/officeart/2018/2/layout/IconVerticalSolidList"/>
    <dgm:cxn modelId="{1634142C-312D-42CE-8685-2F24CC201D7D}" type="presParOf" srcId="{215C9C9C-9D2C-435C-BF04-9E6089CF2C1C}" destId="{22110C67-05FF-4865-AEA3-451343ABDD6A}" srcOrd="3" destOrd="0" presId="urn:microsoft.com/office/officeart/2018/2/layout/IconVerticalSolidList"/>
    <dgm:cxn modelId="{4A2B524A-B046-44CB-A292-6B93DE9217D0}" type="presParOf" srcId="{215C9C9C-9D2C-435C-BF04-9E6089CF2C1C}" destId="{01BEEBFC-9E80-4F33-BB16-4CCBE5EE4520}" srcOrd="4" destOrd="0" presId="urn:microsoft.com/office/officeart/2018/2/layout/IconVerticalSolidList"/>
    <dgm:cxn modelId="{DC4E40C6-D3E9-4AAA-BEA1-FC26AFE5BD8A}" type="presParOf" srcId="{01BEEBFC-9E80-4F33-BB16-4CCBE5EE4520}" destId="{3344FE2D-D324-4BC6-BC0F-4CE33A15BF7E}" srcOrd="0" destOrd="0" presId="urn:microsoft.com/office/officeart/2018/2/layout/IconVerticalSolidList"/>
    <dgm:cxn modelId="{747E1337-1105-4354-9AC3-D9413A4F3F58}" type="presParOf" srcId="{01BEEBFC-9E80-4F33-BB16-4CCBE5EE4520}" destId="{59B8F281-F6F7-40A0-ACEE-4FEF0A078B64}" srcOrd="1" destOrd="0" presId="urn:microsoft.com/office/officeart/2018/2/layout/IconVerticalSolidList"/>
    <dgm:cxn modelId="{B0FB5D00-2880-4A7D-8779-39C2D83BD235}" type="presParOf" srcId="{01BEEBFC-9E80-4F33-BB16-4CCBE5EE4520}" destId="{73F5EFCD-AE63-4020-AB10-95971C2DAA51}" srcOrd="2" destOrd="0" presId="urn:microsoft.com/office/officeart/2018/2/layout/IconVerticalSolidList"/>
    <dgm:cxn modelId="{65EAED5A-BF7B-4D6E-95A8-9F6976DFDDEE}" type="presParOf" srcId="{01BEEBFC-9E80-4F33-BB16-4CCBE5EE4520}" destId="{24D33719-B0B9-40B1-8CC0-C8052E904C4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78FCE-C27C-4CE3-81E7-A827C6D9B10F}">
      <dsp:nvSpPr>
        <dsp:cNvPr id="0" name=""/>
        <dsp:cNvSpPr/>
      </dsp:nvSpPr>
      <dsp:spPr>
        <a:xfrm>
          <a:off x="0" y="690"/>
          <a:ext cx="6248400" cy="1615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1EFC6A-B25E-43C7-B72C-A4A8706AB00A}">
      <dsp:nvSpPr>
        <dsp:cNvPr id="0" name=""/>
        <dsp:cNvSpPr/>
      </dsp:nvSpPr>
      <dsp:spPr>
        <a:xfrm>
          <a:off x="488743" y="364218"/>
          <a:ext cx="888624" cy="888624"/>
        </a:xfrm>
        <a:prstGeom prst="rect">
          <a:avLst/>
        </a:prstGeom>
        <a:solidFill>
          <a:schemeClr val="bg2">
            <a:lumMod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70B27E-75EE-4DE7-9C17-4514D12EA8E5}">
      <dsp:nvSpPr>
        <dsp:cNvPr id="0" name=""/>
        <dsp:cNvSpPr/>
      </dsp:nvSpPr>
      <dsp:spPr>
        <a:xfrm>
          <a:off x="1866111" y="690"/>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755650">
            <a:lnSpc>
              <a:spcPct val="100000"/>
            </a:lnSpc>
            <a:spcBef>
              <a:spcPct val="0"/>
            </a:spcBef>
            <a:spcAft>
              <a:spcPct val="35000"/>
            </a:spcAft>
            <a:buNone/>
          </a:pPr>
          <a:r>
            <a:rPr lang="en-US" sz="1700" b="0" i="0" kern="1200" dirty="0">
              <a:latin typeface="Agency FB" panose="020B0503020202020204" pitchFamily="34" charset="0"/>
            </a:rPr>
            <a:t>With the NA and EU markets having such a strong correlation, and both being much larger than the JP market, there is higher potential for overall sales by trying to appeal to these markets.</a:t>
          </a:r>
          <a:endParaRPr lang="en-US" sz="1700" kern="1200" dirty="0">
            <a:latin typeface="Agency FB" panose="020B0503020202020204" pitchFamily="34" charset="0"/>
          </a:endParaRPr>
        </a:p>
      </dsp:txBody>
      <dsp:txXfrm>
        <a:off x="1866111" y="690"/>
        <a:ext cx="4382288" cy="1615680"/>
      </dsp:txXfrm>
    </dsp:sp>
    <dsp:sp modelId="{2F2240BC-7905-48BD-B21A-52B1F91D2935}">
      <dsp:nvSpPr>
        <dsp:cNvPr id="0" name=""/>
        <dsp:cNvSpPr/>
      </dsp:nvSpPr>
      <dsp:spPr>
        <a:xfrm>
          <a:off x="0" y="2020291"/>
          <a:ext cx="6248400" cy="1615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E56838-78F0-4970-AD22-B064862BACFD}">
      <dsp:nvSpPr>
        <dsp:cNvPr id="0" name=""/>
        <dsp:cNvSpPr/>
      </dsp:nvSpPr>
      <dsp:spPr>
        <a:xfrm>
          <a:off x="488743" y="2383819"/>
          <a:ext cx="888624" cy="888624"/>
        </a:xfrm>
        <a:prstGeom prst="rect">
          <a:avLst/>
        </a:prstGeom>
        <a:solidFill>
          <a:schemeClr val="bg2">
            <a:lumMod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CDB308-2D5A-4B41-A357-4DEC8F39CCDB}">
      <dsp:nvSpPr>
        <dsp:cNvPr id="0" name=""/>
        <dsp:cNvSpPr/>
      </dsp:nvSpPr>
      <dsp:spPr>
        <a:xfrm>
          <a:off x="1866111" y="20202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755650">
            <a:lnSpc>
              <a:spcPct val="100000"/>
            </a:lnSpc>
            <a:spcBef>
              <a:spcPct val="0"/>
            </a:spcBef>
            <a:spcAft>
              <a:spcPct val="35000"/>
            </a:spcAft>
            <a:buNone/>
          </a:pPr>
          <a:r>
            <a:rPr lang="en-US" sz="1700" b="0" i="0" kern="1200" dirty="0">
              <a:latin typeface="Agency FB" panose="020B0503020202020204" pitchFamily="34" charset="0"/>
            </a:rPr>
            <a:t>These correlations are likely due to cultural similarities. You can run similar marketing campaigns, which can help reduce marketing costs. Both NA and EU markets are predominantly English speaking.</a:t>
          </a:r>
          <a:endParaRPr lang="en-US" sz="1700" kern="1200" dirty="0">
            <a:latin typeface="Agency FB" panose="020B0503020202020204" pitchFamily="34" charset="0"/>
          </a:endParaRPr>
        </a:p>
      </dsp:txBody>
      <dsp:txXfrm>
        <a:off x="1866111" y="2020291"/>
        <a:ext cx="4382288" cy="1615680"/>
      </dsp:txXfrm>
    </dsp:sp>
    <dsp:sp modelId="{3344FE2D-D324-4BC6-BC0F-4CE33A15BF7E}">
      <dsp:nvSpPr>
        <dsp:cNvPr id="0" name=""/>
        <dsp:cNvSpPr/>
      </dsp:nvSpPr>
      <dsp:spPr>
        <a:xfrm>
          <a:off x="0" y="4039891"/>
          <a:ext cx="6248400" cy="1615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B8F281-F6F7-40A0-ACEE-4FEF0A078B64}">
      <dsp:nvSpPr>
        <dsp:cNvPr id="0" name=""/>
        <dsp:cNvSpPr/>
      </dsp:nvSpPr>
      <dsp:spPr>
        <a:xfrm>
          <a:off x="488743" y="4403420"/>
          <a:ext cx="888624" cy="888624"/>
        </a:xfrm>
        <a:prstGeom prst="rect">
          <a:avLst/>
        </a:prstGeom>
        <a:solidFill>
          <a:schemeClr val="bg2">
            <a:lumMod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D33719-B0B9-40B1-8CC0-C8052E904C45}">
      <dsp:nvSpPr>
        <dsp:cNvPr id="0" name=""/>
        <dsp:cNvSpPr/>
      </dsp:nvSpPr>
      <dsp:spPr>
        <a:xfrm>
          <a:off x="1866111" y="40398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755650">
            <a:lnSpc>
              <a:spcPct val="100000"/>
            </a:lnSpc>
            <a:spcBef>
              <a:spcPct val="0"/>
            </a:spcBef>
            <a:spcAft>
              <a:spcPct val="35000"/>
            </a:spcAft>
            <a:buNone/>
          </a:pPr>
          <a:r>
            <a:rPr lang="en-US" sz="1700" b="0" i="0" kern="1200" dirty="0">
              <a:latin typeface="Agency FB" panose="020B0503020202020204" pitchFamily="34" charset="0"/>
            </a:rPr>
            <a:t>Based off this analysis, my final recommendation is to focus on the NA and EU markets for new contracts, ideally seeking contracts with with Electronic Arts, Activision Blizzard, and Warner Bros. Interactive Entertainment.</a:t>
          </a:r>
          <a:endParaRPr lang="en-US" sz="1700" kern="1200" dirty="0">
            <a:latin typeface="Agency FB" panose="020B0503020202020204" pitchFamily="34" charset="0"/>
          </a:endParaRPr>
        </a:p>
      </dsp:txBody>
      <dsp:txXfrm>
        <a:off x="1866111" y="4039891"/>
        <a:ext cx="4382288" cy="16156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5AFF0-9B96-4BF4-8735-17BCCA4EB7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A71CE7-05D5-4A2D-8BCF-3639C5CFE6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BA5154-3C6A-4C6C-89E2-69F16E85EAB6}"/>
              </a:ext>
            </a:extLst>
          </p:cNvPr>
          <p:cNvSpPr>
            <a:spLocks noGrp="1"/>
          </p:cNvSpPr>
          <p:nvPr>
            <p:ph type="dt" sz="half" idx="10"/>
          </p:nvPr>
        </p:nvSpPr>
        <p:spPr/>
        <p:txBody>
          <a:bodyPr/>
          <a:lstStyle/>
          <a:p>
            <a:fld id="{7304771C-DE1B-46C2-89AD-C558207032D9}" type="datetimeFigureOut">
              <a:rPr lang="en-US" smtClean="0"/>
              <a:t>1/12/2021</a:t>
            </a:fld>
            <a:endParaRPr lang="en-US"/>
          </a:p>
        </p:txBody>
      </p:sp>
      <p:sp>
        <p:nvSpPr>
          <p:cNvPr id="5" name="Footer Placeholder 4">
            <a:extLst>
              <a:ext uri="{FF2B5EF4-FFF2-40B4-BE49-F238E27FC236}">
                <a16:creationId xmlns:a16="http://schemas.microsoft.com/office/drawing/2014/main" id="{B44F9F64-1BDA-4097-BC62-54DEDD77A9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39A7A-E57D-47DF-B3EB-94030FE2B2EE}"/>
              </a:ext>
            </a:extLst>
          </p:cNvPr>
          <p:cNvSpPr>
            <a:spLocks noGrp="1"/>
          </p:cNvSpPr>
          <p:nvPr>
            <p:ph type="sldNum" sz="quarter" idx="12"/>
          </p:nvPr>
        </p:nvSpPr>
        <p:spPr/>
        <p:txBody>
          <a:bodyPr/>
          <a:lstStyle/>
          <a:p>
            <a:fld id="{95A302D1-2291-4AC1-9899-E1FBBE820C59}" type="slidenum">
              <a:rPr lang="en-US" smtClean="0"/>
              <a:t>‹#›</a:t>
            </a:fld>
            <a:endParaRPr lang="en-US"/>
          </a:p>
        </p:txBody>
      </p:sp>
    </p:spTree>
    <p:extLst>
      <p:ext uri="{BB962C8B-B14F-4D97-AF65-F5344CB8AC3E}">
        <p14:creationId xmlns:p14="http://schemas.microsoft.com/office/powerpoint/2010/main" val="895338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BB778-793E-4C29-9075-BFC8F8D17D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F4DCD9-C258-43E1-A56E-437EEBB437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2141F8-DF01-49FB-92C4-74D4721F04B0}"/>
              </a:ext>
            </a:extLst>
          </p:cNvPr>
          <p:cNvSpPr>
            <a:spLocks noGrp="1"/>
          </p:cNvSpPr>
          <p:nvPr>
            <p:ph type="dt" sz="half" idx="10"/>
          </p:nvPr>
        </p:nvSpPr>
        <p:spPr/>
        <p:txBody>
          <a:bodyPr/>
          <a:lstStyle/>
          <a:p>
            <a:fld id="{7304771C-DE1B-46C2-89AD-C558207032D9}" type="datetimeFigureOut">
              <a:rPr lang="en-US" smtClean="0"/>
              <a:t>1/12/2021</a:t>
            </a:fld>
            <a:endParaRPr lang="en-US"/>
          </a:p>
        </p:txBody>
      </p:sp>
      <p:sp>
        <p:nvSpPr>
          <p:cNvPr id="5" name="Footer Placeholder 4">
            <a:extLst>
              <a:ext uri="{FF2B5EF4-FFF2-40B4-BE49-F238E27FC236}">
                <a16:creationId xmlns:a16="http://schemas.microsoft.com/office/drawing/2014/main" id="{267D1007-A03C-4251-8EBA-F96C086163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2C8709-4D78-4E4A-A18D-C9B539C858D2}"/>
              </a:ext>
            </a:extLst>
          </p:cNvPr>
          <p:cNvSpPr>
            <a:spLocks noGrp="1"/>
          </p:cNvSpPr>
          <p:nvPr>
            <p:ph type="sldNum" sz="quarter" idx="12"/>
          </p:nvPr>
        </p:nvSpPr>
        <p:spPr/>
        <p:txBody>
          <a:bodyPr/>
          <a:lstStyle/>
          <a:p>
            <a:fld id="{95A302D1-2291-4AC1-9899-E1FBBE820C59}" type="slidenum">
              <a:rPr lang="en-US" smtClean="0"/>
              <a:t>‹#›</a:t>
            </a:fld>
            <a:endParaRPr lang="en-US"/>
          </a:p>
        </p:txBody>
      </p:sp>
    </p:spTree>
    <p:extLst>
      <p:ext uri="{BB962C8B-B14F-4D97-AF65-F5344CB8AC3E}">
        <p14:creationId xmlns:p14="http://schemas.microsoft.com/office/powerpoint/2010/main" val="238796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59C42D-260E-45AF-84F3-F12A47A560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E74F76-5448-4957-83AC-F870FE65DB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0718F5-11B2-4C33-AA92-6F173F38B81C}"/>
              </a:ext>
            </a:extLst>
          </p:cNvPr>
          <p:cNvSpPr>
            <a:spLocks noGrp="1"/>
          </p:cNvSpPr>
          <p:nvPr>
            <p:ph type="dt" sz="half" idx="10"/>
          </p:nvPr>
        </p:nvSpPr>
        <p:spPr/>
        <p:txBody>
          <a:bodyPr/>
          <a:lstStyle/>
          <a:p>
            <a:fld id="{7304771C-DE1B-46C2-89AD-C558207032D9}" type="datetimeFigureOut">
              <a:rPr lang="en-US" smtClean="0"/>
              <a:t>1/12/2021</a:t>
            </a:fld>
            <a:endParaRPr lang="en-US"/>
          </a:p>
        </p:txBody>
      </p:sp>
      <p:sp>
        <p:nvSpPr>
          <p:cNvPr id="5" name="Footer Placeholder 4">
            <a:extLst>
              <a:ext uri="{FF2B5EF4-FFF2-40B4-BE49-F238E27FC236}">
                <a16:creationId xmlns:a16="http://schemas.microsoft.com/office/drawing/2014/main" id="{F46A2221-ED84-406F-BDE7-B808FEB0B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1316E-0B94-41BA-A0C8-C0C682E34F0F}"/>
              </a:ext>
            </a:extLst>
          </p:cNvPr>
          <p:cNvSpPr>
            <a:spLocks noGrp="1"/>
          </p:cNvSpPr>
          <p:nvPr>
            <p:ph type="sldNum" sz="quarter" idx="12"/>
          </p:nvPr>
        </p:nvSpPr>
        <p:spPr/>
        <p:txBody>
          <a:bodyPr/>
          <a:lstStyle/>
          <a:p>
            <a:fld id="{95A302D1-2291-4AC1-9899-E1FBBE820C59}" type="slidenum">
              <a:rPr lang="en-US" smtClean="0"/>
              <a:t>‹#›</a:t>
            </a:fld>
            <a:endParaRPr lang="en-US"/>
          </a:p>
        </p:txBody>
      </p:sp>
    </p:spTree>
    <p:extLst>
      <p:ext uri="{BB962C8B-B14F-4D97-AF65-F5344CB8AC3E}">
        <p14:creationId xmlns:p14="http://schemas.microsoft.com/office/powerpoint/2010/main" val="109724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BC2E8-8CA3-4383-8CC8-498A6C31BA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E2C17C-B656-4C15-B837-8D336F7694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2C63C6-76A7-446A-8D5E-478BD8D49A13}"/>
              </a:ext>
            </a:extLst>
          </p:cNvPr>
          <p:cNvSpPr>
            <a:spLocks noGrp="1"/>
          </p:cNvSpPr>
          <p:nvPr>
            <p:ph type="dt" sz="half" idx="10"/>
          </p:nvPr>
        </p:nvSpPr>
        <p:spPr/>
        <p:txBody>
          <a:bodyPr/>
          <a:lstStyle/>
          <a:p>
            <a:fld id="{7304771C-DE1B-46C2-89AD-C558207032D9}" type="datetimeFigureOut">
              <a:rPr lang="en-US" smtClean="0"/>
              <a:t>1/12/2021</a:t>
            </a:fld>
            <a:endParaRPr lang="en-US"/>
          </a:p>
        </p:txBody>
      </p:sp>
      <p:sp>
        <p:nvSpPr>
          <p:cNvPr id="5" name="Footer Placeholder 4">
            <a:extLst>
              <a:ext uri="{FF2B5EF4-FFF2-40B4-BE49-F238E27FC236}">
                <a16:creationId xmlns:a16="http://schemas.microsoft.com/office/drawing/2014/main" id="{AC7A2E4B-8505-479B-8224-6073638556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235649-3719-4582-9B8F-03AF08D7DB6E}"/>
              </a:ext>
            </a:extLst>
          </p:cNvPr>
          <p:cNvSpPr>
            <a:spLocks noGrp="1"/>
          </p:cNvSpPr>
          <p:nvPr>
            <p:ph type="sldNum" sz="quarter" idx="12"/>
          </p:nvPr>
        </p:nvSpPr>
        <p:spPr/>
        <p:txBody>
          <a:bodyPr/>
          <a:lstStyle/>
          <a:p>
            <a:fld id="{95A302D1-2291-4AC1-9899-E1FBBE820C59}" type="slidenum">
              <a:rPr lang="en-US" smtClean="0"/>
              <a:t>‹#›</a:t>
            </a:fld>
            <a:endParaRPr lang="en-US"/>
          </a:p>
        </p:txBody>
      </p:sp>
    </p:spTree>
    <p:extLst>
      <p:ext uri="{BB962C8B-B14F-4D97-AF65-F5344CB8AC3E}">
        <p14:creationId xmlns:p14="http://schemas.microsoft.com/office/powerpoint/2010/main" val="3885102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7964D-13EE-489E-9010-7C0DFA7BA9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C5AA1E-B62A-4F30-869C-E265EAB7BE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83CC3F-801B-4B49-8A34-DA0341C4C29E}"/>
              </a:ext>
            </a:extLst>
          </p:cNvPr>
          <p:cNvSpPr>
            <a:spLocks noGrp="1"/>
          </p:cNvSpPr>
          <p:nvPr>
            <p:ph type="dt" sz="half" idx="10"/>
          </p:nvPr>
        </p:nvSpPr>
        <p:spPr/>
        <p:txBody>
          <a:bodyPr/>
          <a:lstStyle/>
          <a:p>
            <a:fld id="{7304771C-DE1B-46C2-89AD-C558207032D9}" type="datetimeFigureOut">
              <a:rPr lang="en-US" smtClean="0"/>
              <a:t>1/12/2021</a:t>
            </a:fld>
            <a:endParaRPr lang="en-US"/>
          </a:p>
        </p:txBody>
      </p:sp>
      <p:sp>
        <p:nvSpPr>
          <p:cNvPr id="5" name="Footer Placeholder 4">
            <a:extLst>
              <a:ext uri="{FF2B5EF4-FFF2-40B4-BE49-F238E27FC236}">
                <a16:creationId xmlns:a16="http://schemas.microsoft.com/office/drawing/2014/main" id="{F838A1A4-B6BA-40DA-B374-22EF38588E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73D054-7F99-4228-9F27-AD4C44A29F6C}"/>
              </a:ext>
            </a:extLst>
          </p:cNvPr>
          <p:cNvSpPr>
            <a:spLocks noGrp="1"/>
          </p:cNvSpPr>
          <p:nvPr>
            <p:ph type="sldNum" sz="quarter" idx="12"/>
          </p:nvPr>
        </p:nvSpPr>
        <p:spPr/>
        <p:txBody>
          <a:bodyPr/>
          <a:lstStyle/>
          <a:p>
            <a:fld id="{95A302D1-2291-4AC1-9899-E1FBBE820C59}" type="slidenum">
              <a:rPr lang="en-US" smtClean="0"/>
              <a:t>‹#›</a:t>
            </a:fld>
            <a:endParaRPr lang="en-US"/>
          </a:p>
        </p:txBody>
      </p:sp>
    </p:spTree>
    <p:extLst>
      <p:ext uri="{BB962C8B-B14F-4D97-AF65-F5344CB8AC3E}">
        <p14:creationId xmlns:p14="http://schemas.microsoft.com/office/powerpoint/2010/main" val="2904143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D09B-59D4-4019-A698-B2C868FF41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7B237-5FE8-4D81-BD17-52F72E1ED5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544565-5902-4A4F-813D-52758A05B8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4B5EA3-922B-495F-A964-AA0FE94E52BF}"/>
              </a:ext>
            </a:extLst>
          </p:cNvPr>
          <p:cNvSpPr>
            <a:spLocks noGrp="1"/>
          </p:cNvSpPr>
          <p:nvPr>
            <p:ph type="dt" sz="half" idx="10"/>
          </p:nvPr>
        </p:nvSpPr>
        <p:spPr/>
        <p:txBody>
          <a:bodyPr/>
          <a:lstStyle/>
          <a:p>
            <a:fld id="{7304771C-DE1B-46C2-89AD-C558207032D9}" type="datetimeFigureOut">
              <a:rPr lang="en-US" smtClean="0"/>
              <a:t>1/12/2021</a:t>
            </a:fld>
            <a:endParaRPr lang="en-US"/>
          </a:p>
        </p:txBody>
      </p:sp>
      <p:sp>
        <p:nvSpPr>
          <p:cNvPr id="6" name="Footer Placeholder 5">
            <a:extLst>
              <a:ext uri="{FF2B5EF4-FFF2-40B4-BE49-F238E27FC236}">
                <a16:creationId xmlns:a16="http://schemas.microsoft.com/office/drawing/2014/main" id="{3780CE6C-DA29-4B7A-B3D3-192D677B7B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2567A5-DE0C-4627-A3D9-6EA1A4A16CA0}"/>
              </a:ext>
            </a:extLst>
          </p:cNvPr>
          <p:cNvSpPr>
            <a:spLocks noGrp="1"/>
          </p:cNvSpPr>
          <p:nvPr>
            <p:ph type="sldNum" sz="quarter" idx="12"/>
          </p:nvPr>
        </p:nvSpPr>
        <p:spPr/>
        <p:txBody>
          <a:bodyPr/>
          <a:lstStyle/>
          <a:p>
            <a:fld id="{95A302D1-2291-4AC1-9899-E1FBBE820C59}" type="slidenum">
              <a:rPr lang="en-US" smtClean="0"/>
              <a:t>‹#›</a:t>
            </a:fld>
            <a:endParaRPr lang="en-US"/>
          </a:p>
        </p:txBody>
      </p:sp>
    </p:spTree>
    <p:extLst>
      <p:ext uri="{BB962C8B-B14F-4D97-AF65-F5344CB8AC3E}">
        <p14:creationId xmlns:p14="http://schemas.microsoft.com/office/powerpoint/2010/main" val="297186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E4F5F-C33F-4D3A-BF9E-4A92FE9D67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130632-4C39-463C-82CE-CDDA4A207B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952720-A2B4-4FE3-865D-A73EEBFB44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0AC895-E0BB-4DBD-91FB-A1C8229DAC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DFE372-5D73-4F5A-B830-22706A2AFE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A02100-E512-4F6F-AA15-15EBADE01A88}"/>
              </a:ext>
            </a:extLst>
          </p:cNvPr>
          <p:cNvSpPr>
            <a:spLocks noGrp="1"/>
          </p:cNvSpPr>
          <p:nvPr>
            <p:ph type="dt" sz="half" idx="10"/>
          </p:nvPr>
        </p:nvSpPr>
        <p:spPr/>
        <p:txBody>
          <a:bodyPr/>
          <a:lstStyle/>
          <a:p>
            <a:fld id="{7304771C-DE1B-46C2-89AD-C558207032D9}" type="datetimeFigureOut">
              <a:rPr lang="en-US" smtClean="0"/>
              <a:t>1/12/2021</a:t>
            </a:fld>
            <a:endParaRPr lang="en-US"/>
          </a:p>
        </p:txBody>
      </p:sp>
      <p:sp>
        <p:nvSpPr>
          <p:cNvPr id="8" name="Footer Placeholder 7">
            <a:extLst>
              <a:ext uri="{FF2B5EF4-FFF2-40B4-BE49-F238E27FC236}">
                <a16:creationId xmlns:a16="http://schemas.microsoft.com/office/drawing/2014/main" id="{0F2B4BBB-14C9-4EA7-8949-EC82A4CF71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C52EDB-E057-44E5-BAC2-7A674C7CFF51}"/>
              </a:ext>
            </a:extLst>
          </p:cNvPr>
          <p:cNvSpPr>
            <a:spLocks noGrp="1"/>
          </p:cNvSpPr>
          <p:nvPr>
            <p:ph type="sldNum" sz="quarter" idx="12"/>
          </p:nvPr>
        </p:nvSpPr>
        <p:spPr/>
        <p:txBody>
          <a:bodyPr/>
          <a:lstStyle/>
          <a:p>
            <a:fld id="{95A302D1-2291-4AC1-9899-E1FBBE820C59}" type="slidenum">
              <a:rPr lang="en-US" smtClean="0"/>
              <a:t>‹#›</a:t>
            </a:fld>
            <a:endParaRPr lang="en-US"/>
          </a:p>
        </p:txBody>
      </p:sp>
    </p:spTree>
    <p:extLst>
      <p:ext uri="{BB962C8B-B14F-4D97-AF65-F5344CB8AC3E}">
        <p14:creationId xmlns:p14="http://schemas.microsoft.com/office/powerpoint/2010/main" val="1151082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57135-2721-498F-AC57-06D366F9A5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16D4D7-9552-4FB2-BDD8-B13D8E604909}"/>
              </a:ext>
            </a:extLst>
          </p:cNvPr>
          <p:cNvSpPr>
            <a:spLocks noGrp="1"/>
          </p:cNvSpPr>
          <p:nvPr>
            <p:ph type="dt" sz="half" idx="10"/>
          </p:nvPr>
        </p:nvSpPr>
        <p:spPr/>
        <p:txBody>
          <a:bodyPr/>
          <a:lstStyle/>
          <a:p>
            <a:fld id="{7304771C-DE1B-46C2-89AD-C558207032D9}" type="datetimeFigureOut">
              <a:rPr lang="en-US" smtClean="0"/>
              <a:t>1/12/2021</a:t>
            </a:fld>
            <a:endParaRPr lang="en-US"/>
          </a:p>
        </p:txBody>
      </p:sp>
      <p:sp>
        <p:nvSpPr>
          <p:cNvPr id="4" name="Footer Placeholder 3">
            <a:extLst>
              <a:ext uri="{FF2B5EF4-FFF2-40B4-BE49-F238E27FC236}">
                <a16:creationId xmlns:a16="http://schemas.microsoft.com/office/drawing/2014/main" id="{D8DFFB27-F76B-40EF-A65E-F4E10FE2CE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4F85E6-C10B-4D29-9608-81F8AFDB32E3}"/>
              </a:ext>
            </a:extLst>
          </p:cNvPr>
          <p:cNvSpPr>
            <a:spLocks noGrp="1"/>
          </p:cNvSpPr>
          <p:nvPr>
            <p:ph type="sldNum" sz="quarter" idx="12"/>
          </p:nvPr>
        </p:nvSpPr>
        <p:spPr/>
        <p:txBody>
          <a:bodyPr/>
          <a:lstStyle/>
          <a:p>
            <a:fld id="{95A302D1-2291-4AC1-9899-E1FBBE820C59}" type="slidenum">
              <a:rPr lang="en-US" smtClean="0"/>
              <a:t>‹#›</a:t>
            </a:fld>
            <a:endParaRPr lang="en-US"/>
          </a:p>
        </p:txBody>
      </p:sp>
    </p:spTree>
    <p:extLst>
      <p:ext uri="{BB962C8B-B14F-4D97-AF65-F5344CB8AC3E}">
        <p14:creationId xmlns:p14="http://schemas.microsoft.com/office/powerpoint/2010/main" val="1135913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FB6C90-6097-4904-B0B5-F94F5B137E48}"/>
              </a:ext>
            </a:extLst>
          </p:cNvPr>
          <p:cNvSpPr>
            <a:spLocks noGrp="1"/>
          </p:cNvSpPr>
          <p:nvPr>
            <p:ph type="dt" sz="half" idx="10"/>
          </p:nvPr>
        </p:nvSpPr>
        <p:spPr/>
        <p:txBody>
          <a:bodyPr/>
          <a:lstStyle/>
          <a:p>
            <a:fld id="{7304771C-DE1B-46C2-89AD-C558207032D9}" type="datetimeFigureOut">
              <a:rPr lang="en-US" smtClean="0"/>
              <a:t>1/12/2021</a:t>
            </a:fld>
            <a:endParaRPr lang="en-US"/>
          </a:p>
        </p:txBody>
      </p:sp>
      <p:sp>
        <p:nvSpPr>
          <p:cNvPr id="3" name="Footer Placeholder 2">
            <a:extLst>
              <a:ext uri="{FF2B5EF4-FFF2-40B4-BE49-F238E27FC236}">
                <a16:creationId xmlns:a16="http://schemas.microsoft.com/office/drawing/2014/main" id="{7C2F8B99-C429-4828-A0E8-4049EC6B3B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D4FB1B-8B25-48BF-A89E-F55F1404E9B3}"/>
              </a:ext>
            </a:extLst>
          </p:cNvPr>
          <p:cNvSpPr>
            <a:spLocks noGrp="1"/>
          </p:cNvSpPr>
          <p:nvPr>
            <p:ph type="sldNum" sz="quarter" idx="12"/>
          </p:nvPr>
        </p:nvSpPr>
        <p:spPr/>
        <p:txBody>
          <a:bodyPr/>
          <a:lstStyle/>
          <a:p>
            <a:fld id="{95A302D1-2291-4AC1-9899-E1FBBE820C59}" type="slidenum">
              <a:rPr lang="en-US" smtClean="0"/>
              <a:t>‹#›</a:t>
            </a:fld>
            <a:endParaRPr lang="en-US"/>
          </a:p>
        </p:txBody>
      </p:sp>
    </p:spTree>
    <p:extLst>
      <p:ext uri="{BB962C8B-B14F-4D97-AF65-F5344CB8AC3E}">
        <p14:creationId xmlns:p14="http://schemas.microsoft.com/office/powerpoint/2010/main" val="278461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DEBF4-7A9A-4DEF-9611-1F266C20B7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E8D1A9-1A39-47E1-9490-785D432AB3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108D3E-2275-4532-93E6-672B83288D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1E080B-00BB-4154-BCBA-B6058775783E}"/>
              </a:ext>
            </a:extLst>
          </p:cNvPr>
          <p:cNvSpPr>
            <a:spLocks noGrp="1"/>
          </p:cNvSpPr>
          <p:nvPr>
            <p:ph type="dt" sz="half" idx="10"/>
          </p:nvPr>
        </p:nvSpPr>
        <p:spPr/>
        <p:txBody>
          <a:bodyPr/>
          <a:lstStyle/>
          <a:p>
            <a:fld id="{7304771C-DE1B-46C2-89AD-C558207032D9}" type="datetimeFigureOut">
              <a:rPr lang="en-US" smtClean="0"/>
              <a:t>1/12/2021</a:t>
            </a:fld>
            <a:endParaRPr lang="en-US"/>
          </a:p>
        </p:txBody>
      </p:sp>
      <p:sp>
        <p:nvSpPr>
          <p:cNvPr id="6" name="Footer Placeholder 5">
            <a:extLst>
              <a:ext uri="{FF2B5EF4-FFF2-40B4-BE49-F238E27FC236}">
                <a16:creationId xmlns:a16="http://schemas.microsoft.com/office/drawing/2014/main" id="{73BAD2F2-D25D-4DB5-A688-5189D80C32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33CD73-EFC8-4DC6-8C19-4B21AB37C75D}"/>
              </a:ext>
            </a:extLst>
          </p:cNvPr>
          <p:cNvSpPr>
            <a:spLocks noGrp="1"/>
          </p:cNvSpPr>
          <p:nvPr>
            <p:ph type="sldNum" sz="quarter" idx="12"/>
          </p:nvPr>
        </p:nvSpPr>
        <p:spPr/>
        <p:txBody>
          <a:bodyPr/>
          <a:lstStyle/>
          <a:p>
            <a:fld id="{95A302D1-2291-4AC1-9899-E1FBBE820C59}" type="slidenum">
              <a:rPr lang="en-US" smtClean="0"/>
              <a:t>‹#›</a:t>
            </a:fld>
            <a:endParaRPr lang="en-US"/>
          </a:p>
        </p:txBody>
      </p:sp>
    </p:spTree>
    <p:extLst>
      <p:ext uri="{BB962C8B-B14F-4D97-AF65-F5344CB8AC3E}">
        <p14:creationId xmlns:p14="http://schemas.microsoft.com/office/powerpoint/2010/main" val="1283772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52E63-679F-4F25-853A-1E47742EC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71E570-4670-4F2F-8F56-C1DD1F2F42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DD4E64-F4A6-48DC-82FF-BDF864F725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FA8251-2EF7-4638-AADB-972BBBFE01F3}"/>
              </a:ext>
            </a:extLst>
          </p:cNvPr>
          <p:cNvSpPr>
            <a:spLocks noGrp="1"/>
          </p:cNvSpPr>
          <p:nvPr>
            <p:ph type="dt" sz="half" idx="10"/>
          </p:nvPr>
        </p:nvSpPr>
        <p:spPr/>
        <p:txBody>
          <a:bodyPr/>
          <a:lstStyle/>
          <a:p>
            <a:fld id="{7304771C-DE1B-46C2-89AD-C558207032D9}" type="datetimeFigureOut">
              <a:rPr lang="en-US" smtClean="0"/>
              <a:t>1/12/2021</a:t>
            </a:fld>
            <a:endParaRPr lang="en-US"/>
          </a:p>
        </p:txBody>
      </p:sp>
      <p:sp>
        <p:nvSpPr>
          <p:cNvPr id="6" name="Footer Placeholder 5">
            <a:extLst>
              <a:ext uri="{FF2B5EF4-FFF2-40B4-BE49-F238E27FC236}">
                <a16:creationId xmlns:a16="http://schemas.microsoft.com/office/drawing/2014/main" id="{3F28DEBB-C7F5-447A-8D88-F048EC74BE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055F3D-9F7F-471F-BABA-8FC19DB8BA82}"/>
              </a:ext>
            </a:extLst>
          </p:cNvPr>
          <p:cNvSpPr>
            <a:spLocks noGrp="1"/>
          </p:cNvSpPr>
          <p:nvPr>
            <p:ph type="sldNum" sz="quarter" idx="12"/>
          </p:nvPr>
        </p:nvSpPr>
        <p:spPr/>
        <p:txBody>
          <a:bodyPr/>
          <a:lstStyle/>
          <a:p>
            <a:fld id="{95A302D1-2291-4AC1-9899-E1FBBE820C59}" type="slidenum">
              <a:rPr lang="en-US" smtClean="0"/>
              <a:t>‹#›</a:t>
            </a:fld>
            <a:endParaRPr lang="en-US"/>
          </a:p>
        </p:txBody>
      </p:sp>
    </p:spTree>
    <p:extLst>
      <p:ext uri="{BB962C8B-B14F-4D97-AF65-F5344CB8AC3E}">
        <p14:creationId xmlns:p14="http://schemas.microsoft.com/office/powerpoint/2010/main" val="3539551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D35535-8D22-4F3A-BDBD-C33B7FB656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124F19-5C83-4107-83FD-BBE0296EEE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063968-1586-4FA4-9D21-5E070109CC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04771C-DE1B-46C2-89AD-C558207032D9}" type="datetimeFigureOut">
              <a:rPr lang="en-US" smtClean="0"/>
              <a:t>1/12/2021</a:t>
            </a:fld>
            <a:endParaRPr lang="en-US"/>
          </a:p>
        </p:txBody>
      </p:sp>
      <p:sp>
        <p:nvSpPr>
          <p:cNvPr id="5" name="Footer Placeholder 4">
            <a:extLst>
              <a:ext uri="{FF2B5EF4-FFF2-40B4-BE49-F238E27FC236}">
                <a16:creationId xmlns:a16="http://schemas.microsoft.com/office/drawing/2014/main" id="{1FF2A32A-8FD5-47B3-A570-67F350B0F8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4F7F45-0289-429E-B5CA-A18B5C367B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A302D1-2291-4AC1-9899-E1FBBE820C59}" type="slidenum">
              <a:rPr lang="en-US" smtClean="0"/>
              <a:t>‹#›</a:t>
            </a:fld>
            <a:endParaRPr lang="en-US"/>
          </a:p>
        </p:txBody>
      </p:sp>
    </p:spTree>
    <p:extLst>
      <p:ext uri="{BB962C8B-B14F-4D97-AF65-F5344CB8AC3E}">
        <p14:creationId xmlns:p14="http://schemas.microsoft.com/office/powerpoint/2010/main" val="1775194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gregorut/videogamesal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02AD61-7332-46B8-9503-5BB358F580BE}"/>
              </a:ext>
            </a:extLst>
          </p:cNvPr>
          <p:cNvSpPr>
            <a:spLocks noGrp="1"/>
          </p:cNvSpPr>
          <p:nvPr>
            <p:ph type="ctrTitle"/>
          </p:nvPr>
        </p:nvSpPr>
        <p:spPr>
          <a:xfrm>
            <a:off x="804672" y="962246"/>
            <a:ext cx="6437700" cy="2611967"/>
          </a:xfrm>
        </p:spPr>
        <p:txBody>
          <a:bodyPr anchor="b">
            <a:normAutofit/>
          </a:bodyPr>
          <a:lstStyle/>
          <a:p>
            <a:pPr algn="l"/>
            <a:r>
              <a:rPr lang="en-US" sz="5400" b="1" dirty="0">
                <a:latin typeface="Agency FB" panose="020B0503020202020204" pitchFamily="34" charset="0"/>
              </a:rPr>
              <a:t>Analysis of Video Game Sales</a:t>
            </a:r>
          </a:p>
        </p:txBody>
      </p:sp>
      <p:sp>
        <p:nvSpPr>
          <p:cNvPr id="3" name="Subtitle 2">
            <a:extLst>
              <a:ext uri="{FF2B5EF4-FFF2-40B4-BE49-F238E27FC236}">
                <a16:creationId xmlns:a16="http://schemas.microsoft.com/office/drawing/2014/main" id="{35D5276C-925E-4613-8C77-2BB94D9A6238}"/>
              </a:ext>
            </a:extLst>
          </p:cNvPr>
          <p:cNvSpPr>
            <a:spLocks noGrp="1"/>
          </p:cNvSpPr>
          <p:nvPr>
            <p:ph type="subTitle" idx="1"/>
          </p:nvPr>
        </p:nvSpPr>
        <p:spPr>
          <a:xfrm>
            <a:off x="804672" y="3719618"/>
            <a:ext cx="4167376" cy="1155525"/>
          </a:xfrm>
        </p:spPr>
        <p:txBody>
          <a:bodyPr anchor="t">
            <a:normAutofit/>
          </a:bodyPr>
          <a:lstStyle/>
          <a:p>
            <a:pPr algn="l"/>
            <a:r>
              <a:rPr lang="en-US" sz="2000" dirty="0">
                <a:latin typeface="Agency FB" panose="020B0503020202020204" pitchFamily="34" charset="0"/>
              </a:rPr>
              <a:t>Based of regional market correlations and historical publisher performance</a:t>
            </a:r>
          </a:p>
        </p:txBody>
      </p:sp>
    </p:spTree>
    <p:extLst>
      <p:ext uri="{BB962C8B-B14F-4D97-AF65-F5344CB8AC3E}">
        <p14:creationId xmlns:p14="http://schemas.microsoft.com/office/powerpoint/2010/main" val="24096171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B337E8-B104-4E23-A598-BA80A602E6AB}"/>
              </a:ext>
            </a:extLst>
          </p:cNvPr>
          <p:cNvSpPr>
            <a:spLocks noGrp="1"/>
          </p:cNvSpPr>
          <p:nvPr>
            <p:ph type="title"/>
          </p:nvPr>
        </p:nvSpPr>
        <p:spPr>
          <a:xfrm>
            <a:off x="1524000" y="1122362"/>
            <a:ext cx="9144000" cy="3324510"/>
          </a:xfrm>
        </p:spPr>
        <p:txBody>
          <a:bodyPr vert="horz" lIns="91440" tIns="45720" rIns="91440" bIns="45720" rtlCol="0" anchor="b">
            <a:normAutofit/>
          </a:bodyPr>
          <a:lstStyle/>
          <a:p>
            <a:pPr algn="ctr"/>
            <a:r>
              <a:rPr lang="en-US" sz="19900" kern="1200" dirty="0">
                <a:solidFill>
                  <a:schemeClr val="tx1"/>
                </a:solidFill>
                <a:latin typeface="Agency FB" panose="020B0503020202020204" pitchFamily="34" charset="0"/>
              </a:rPr>
              <a:t>?</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06600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44DF4E3-D277-4202-8637-B4BD34307F58}"/>
              </a:ext>
            </a:extLst>
          </p:cNvPr>
          <p:cNvSpPr>
            <a:spLocks noGrp="1"/>
          </p:cNvSpPr>
          <p:nvPr>
            <p:ph type="title"/>
          </p:nvPr>
        </p:nvSpPr>
        <p:spPr>
          <a:xfrm>
            <a:off x="833002" y="365125"/>
            <a:ext cx="3973667" cy="5811837"/>
          </a:xfrm>
        </p:spPr>
        <p:txBody>
          <a:bodyPr>
            <a:normAutofit/>
          </a:bodyPr>
          <a:lstStyle/>
          <a:p>
            <a:r>
              <a:rPr lang="en-US" b="1" dirty="0">
                <a:solidFill>
                  <a:srgbClr val="FFFFFF"/>
                </a:solidFill>
                <a:latin typeface="Agency FB" panose="020B0503020202020204" pitchFamily="34" charset="0"/>
              </a:rPr>
              <a:t>Primary Objective</a:t>
            </a:r>
          </a:p>
        </p:txBody>
      </p:sp>
      <p:sp>
        <p:nvSpPr>
          <p:cNvPr id="3" name="Content Placeholder 2">
            <a:extLst>
              <a:ext uri="{FF2B5EF4-FFF2-40B4-BE49-F238E27FC236}">
                <a16:creationId xmlns:a16="http://schemas.microsoft.com/office/drawing/2014/main" id="{4D9A2B9D-E920-474A-8EBA-2CF82A1112CC}"/>
              </a:ext>
            </a:extLst>
          </p:cNvPr>
          <p:cNvSpPr>
            <a:spLocks noGrp="1"/>
          </p:cNvSpPr>
          <p:nvPr>
            <p:ph idx="1"/>
          </p:nvPr>
        </p:nvSpPr>
        <p:spPr>
          <a:xfrm>
            <a:off x="5356927" y="365125"/>
            <a:ext cx="6299267" cy="5811837"/>
          </a:xfrm>
        </p:spPr>
        <p:txBody>
          <a:bodyPr anchor="ctr">
            <a:normAutofit/>
          </a:bodyPr>
          <a:lstStyle/>
          <a:p>
            <a:r>
              <a:rPr lang="en-US" sz="2400" dirty="0">
                <a:solidFill>
                  <a:srgbClr val="FFFFFF"/>
                </a:solidFill>
                <a:latin typeface="Agency FB" panose="020B0503020202020204" pitchFamily="34" charset="0"/>
              </a:rPr>
              <a:t>Identify if there is a positive correlation between the </a:t>
            </a:r>
            <a:r>
              <a:rPr lang="en-US" sz="2400" b="0" i="0" dirty="0">
                <a:solidFill>
                  <a:srgbClr val="FFFFFF"/>
                </a:solidFill>
                <a:effectLst/>
                <a:latin typeface="Agency FB" panose="020B0503020202020204" pitchFamily="34" charset="0"/>
              </a:rPr>
              <a:t>north American gaming market and other major foreign gaming markets.</a:t>
            </a:r>
          </a:p>
          <a:p>
            <a:r>
              <a:rPr lang="en-US" sz="2400" dirty="0">
                <a:solidFill>
                  <a:srgbClr val="FFFFFF"/>
                </a:solidFill>
                <a:latin typeface="Agency FB" panose="020B0503020202020204" pitchFamily="34" charset="0"/>
              </a:rPr>
              <a:t>I</a:t>
            </a:r>
            <a:r>
              <a:rPr lang="en-US" sz="2400" b="0" dirty="0">
                <a:solidFill>
                  <a:srgbClr val="FFFFFF"/>
                </a:solidFill>
                <a:effectLst/>
                <a:latin typeface="Agency FB" panose="020B0503020202020204" pitchFamily="34" charset="0"/>
              </a:rPr>
              <a:t>dentify top performing publishers for each individual market for future contract recommendations.</a:t>
            </a:r>
          </a:p>
        </p:txBody>
      </p:sp>
    </p:spTree>
    <p:extLst>
      <p:ext uri="{BB962C8B-B14F-4D97-AF65-F5344CB8AC3E}">
        <p14:creationId xmlns:p14="http://schemas.microsoft.com/office/powerpoint/2010/main" val="10518954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0EF792-BB34-426C-A288-CF4030DDA44B}"/>
              </a:ext>
            </a:extLst>
          </p:cNvPr>
          <p:cNvSpPr>
            <a:spLocks noGrp="1"/>
          </p:cNvSpPr>
          <p:nvPr>
            <p:ph type="title"/>
          </p:nvPr>
        </p:nvSpPr>
        <p:spPr>
          <a:xfrm>
            <a:off x="804671" y="640263"/>
            <a:ext cx="3284331" cy="5254510"/>
          </a:xfrm>
        </p:spPr>
        <p:txBody>
          <a:bodyPr>
            <a:normAutofit/>
          </a:bodyPr>
          <a:lstStyle/>
          <a:p>
            <a:r>
              <a:rPr lang="en-US" b="1" dirty="0">
                <a:latin typeface="Agency FB" panose="020B0503020202020204" pitchFamily="34" charset="0"/>
              </a:rPr>
              <a:t>Data Recap</a:t>
            </a:r>
          </a:p>
        </p:txBody>
      </p:sp>
      <p:sp>
        <p:nvSpPr>
          <p:cNvPr id="3" name="Content Placeholder 2">
            <a:extLst>
              <a:ext uri="{FF2B5EF4-FFF2-40B4-BE49-F238E27FC236}">
                <a16:creationId xmlns:a16="http://schemas.microsoft.com/office/drawing/2014/main" id="{90E52446-5498-467E-8597-9AEF7D571801}"/>
              </a:ext>
            </a:extLst>
          </p:cNvPr>
          <p:cNvSpPr>
            <a:spLocks noGrp="1"/>
          </p:cNvSpPr>
          <p:nvPr>
            <p:ph idx="1"/>
          </p:nvPr>
        </p:nvSpPr>
        <p:spPr>
          <a:xfrm>
            <a:off x="5358384" y="640263"/>
            <a:ext cx="6028944" cy="5254510"/>
          </a:xfrm>
        </p:spPr>
        <p:txBody>
          <a:bodyPr anchor="ctr">
            <a:normAutofit/>
          </a:bodyPr>
          <a:lstStyle/>
          <a:p>
            <a:r>
              <a:rPr lang="en-US" sz="2200" dirty="0">
                <a:solidFill>
                  <a:schemeClr val="bg1"/>
                </a:solidFill>
                <a:latin typeface="Agency FB" panose="020B0503020202020204" pitchFamily="34" charset="0"/>
              </a:rPr>
              <a:t>The data was sourced from Kaggle.</a:t>
            </a:r>
          </a:p>
          <a:p>
            <a:r>
              <a:rPr lang="en-US" sz="2200" dirty="0">
                <a:solidFill>
                  <a:schemeClr val="bg1"/>
                </a:solidFill>
                <a:latin typeface="Agency FB" panose="020B0503020202020204" pitchFamily="34" charset="0"/>
                <a:hlinkClick r:id="rId2"/>
              </a:rPr>
              <a:t>Video Game Sales | Kaggle</a:t>
            </a:r>
            <a:endParaRPr lang="en-US" sz="2200" dirty="0">
              <a:solidFill>
                <a:schemeClr val="bg1"/>
              </a:solidFill>
              <a:latin typeface="Agency FB" panose="020B0503020202020204" pitchFamily="34" charset="0"/>
            </a:endParaRPr>
          </a:p>
          <a:p>
            <a:r>
              <a:rPr lang="en-US" sz="2200" dirty="0">
                <a:solidFill>
                  <a:schemeClr val="bg1"/>
                </a:solidFill>
                <a:latin typeface="Agency FB" panose="020B0503020202020204" pitchFamily="34" charset="0"/>
              </a:rPr>
              <a:t>It had 11 fields varying from </a:t>
            </a:r>
            <a:r>
              <a:rPr lang="en-US" sz="2200" b="0" i="0" dirty="0">
                <a:solidFill>
                  <a:schemeClr val="bg1"/>
                </a:solidFill>
                <a:effectLst/>
                <a:latin typeface="Agency FB" panose="020B0503020202020204" pitchFamily="34" charset="0"/>
              </a:rPr>
              <a:t>Publisher, to Platform, to Global Sales, etc.</a:t>
            </a:r>
          </a:p>
          <a:p>
            <a:r>
              <a:rPr lang="en-US" sz="2200" dirty="0">
                <a:solidFill>
                  <a:schemeClr val="bg1"/>
                </a:solidFill>
                <a:latin typeface="Agency FB" panose="020B0503020202020204" pitchFamily="34" charset="0"/>
              </a:rPr>
              <a:t>It had </a:t>
            </a:r>
            <a:r>
              <a:rPr lang="en-US" sz="2200" b="0" i="0" dirty="0">
                <a:solidFill>
                  <a:schemeClr val="bg1"/>
                </a:solidFill>
                <a:effectLst/>
                <a:latin typeface="Agency FB" panose="020B0503020202020204" pitchFamily="34" charset="0"/>
              </a:rPr>
              <a:t>16,598 records of video games, all published between 1980 – 2020.</a:t>
            </a:r>
          </a:p>
          <a:p>
            <a:r>
              <a:rPr lang="en-US" sz="2200" dirty="0">
                <a:solidFill>
                  <a:schemeClr val="bg1"/>
                </a:solidFill>
                <a:latin typeface="Agency FB" panose="020B0503020202020204" pitchFamily="34" charset="0"/>
              </a:rPr>
              <a:t>This dataset only included games that sold more than </a:t>
            </a:r>
            <a:r>
              <a:rPr lang="en-US" sz="2200" b="0" i="0" dirty="0">
                <a:solidFill>
                  <a:schemeClr val="bg1"/>
                </a:solidFill>
                <a:effectLst/>
                <a:latin typeface="Agency FB" panose="020B0503020202020204" pitchFamily="34" charset="0"/>
              </a:rPr>
              <a:t>100,000 copies.</a:t>
            </a:r>
          </a:p>
          <a:p>
            <a:endParaRPr lang="en-US" sz="2200" dirty="0">
              <a:solidFill>
                <a:schemeClr val="bg1"/>
              </a:solidFill>
            </a:endParaRPr>
          </a:p>
        </p:txBody>
      </p:sp>
    </p:spTree>
    <p:extLst>
      <p:ext uri="{BB962C8B-B14F-4D97-AF65-F5344CB8AC3E}">
        <p14:creationId xmlns:p14="http://schemas.microsoft.com/office/powerpoint/2010/main" val="189168926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0533-045E-4B25-8DAD-3A5D51BABF80}"/>
              </a:ext>
            </a:extLst>
          </p:cNvPr>
          <p:cNvSpPr>
            <a:spLocks noGrp="1"/>
          </p:cNvSpPr>
          <p:nvPr>
            <p:ph type="title"/>
          </p:nvPr>
        </p:nvSpPr>
        <p:spPr>
          <a:xfrm>
            <a:off x="804673" y="1445494"/>
            <a:ext cx="3616856" cy="4376572"/>
          </a:xfrm>
        </p:spPr>
        <p:txBody>
          <a:bodyPr anchor="ctr">
            <a:normAutofit/>
          </a:bodyPr>
          <a:lstStyle/>
          <a:p>
            <a:r>
              <a:rPr lang="en-US" sz="4800" dirty="0">
                <a:latin typeface="Agency FB" panose="020B0503020202020204" pitchFamily="34" charset="0"/>
              </a:rPr>
              <a:t>Our Hypothesis</a:t>
            </a:r>
          </a:p>
        </p:txBody>
      </p:sp>
      <p:sp>
        <p:nvSpPr>
          <p:cNvPr id="15" name="Freeform: Shape 14">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10180B-3994-42BC-BED7-CED70E53C310}"/>
              </a:ext>
            </a:extLst>
          </p:cNvPr>
          <p:cNvSpPr>
            <a:spLocks noGrp="1"/>
          </p:cNvSpPr>
          <p:nvPr>
            <p:ph idx="1"/>
          </p:nvPr>
        </p:nvSpPr>
        <p:spPr>
          <a:xfrm>
            <a:off x="5537191" y="1398072"/>
            <a:ext cx="6388510" cy="4471416"/>
          </a:xfrm>
        </p:spPr>
        <p:txBody>
          <a:bodyPr anchor="ctr">
            <a:normAutofit/>
          </a:bodyPr>
          <a:lstStyle/>
          <a:p>
            <a:r>
              <a:rPr lang="en-US" sz="2200" b="0" dirty="0">
                <a:solidFill>
                  <a:schemeClr val="bg1"/>
                </a:solidFill>
                <a:effectLst/>
                <a:latin typeface="Courier New" panose="02070309020205020404" pitchFamily="49" charset="0"/>
              </a:rPr>
              <a:t>H1: There is a positive correlation between north American sales and </a:t>
            </a:r>
            <a:r>
              <a:rPr lang="en-US" sz="2200" dirty="0">
                <a:solidFill>
                  <a:schemeClr val="bg1"/>
                </a:solidFill>
                <a:latin typeface="Courier New" panose="02070309020205020404" pitchFamily="49" charset="0"/>
              </a:rPr>
              <a:t> </a:t>
            </a:r>
            <a:r>
              <a:rPr lang="en-US" sz="2200" b="0" dirty="0">
                <a:solidFill>
                  <a:schemeClr val="bg1"/>
                </a:solidFill>
                <a:effectLst/>
                <a:latin typeface="Courier New" panose="02070309020205020404" pitchFamily="49" charset="0"/>
              </a:rPr>
              <a:t>European sales.</a:t>
            </a:r>
          </a:p>
          <a:p>
            <a:endParaRPr lang="en-US" sz="2200" dirty="0">
              <a:solidFill>
                <a:schemeClr val="bg1"/>
              </a:solidFill>
              <a:latin typeface="Courier New" panose="02070309020205020404" pitchFamily="49" charset="0"/>
            </a:endParaRPr>
          </a:p>
          <a:p>
            <a:pPr marL="0" indent="0">
              <a:buNone/>
            </a:pPr>
            <a:endParaRPr lang="en-US" sz="2200" b="0" dirty="0">
              <a:solidFill>
                <a:schemeClr val="bg1"/>
              </a:solidFill>
              <a:effectLst/>
              <a:latin typeface="Courier New" panose="02070309020205020404" pitchFamily="49" charset="0"/>
            </a:endParaRPr>
          </a:p>
          <a:p>
            <a:r>
              <a:rPr lang="en-US" sz="2200" b="0" dirty="0">
                <a:solidFill>
                  <a:schemeClr val="bg1"/>
                </a:solidFill>
                <a:effectLst/>
                <a:latin typeface="Courier New" panose="02070309020205020404" pitchFamily="49" charset="0"/>
              </a:rPr>
              <a:t>H2: There is a positive correlation between north American sales and  Japanese sales.</a:t>
            </a:r>
          </a:p>
          <a:p>
            <a:endParaRPr lang="en-US" sz="2200" dirty="0">
              <a:solidFill>
                <a:schemeClr val="bg1"/>
              </a:solidFill>
            </a:endParaRPr>
          </a:p>
        </p:txBody>
      </p:sp>
    </p:spTree>
    <p:extLst>
      <p:ext uri="{BB962C8B-B14F-4D97-AF65-F5344CB8AC3E}">
        <p14:creationId xmlns:p14="http://schemas.microsoft.com/office/powerpoint/2010/main" val="301098396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592"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54717C-740B-4CC3-B9D5-3B1DB6F7B300}"/>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dirty="0">
                <a:solidFill>
                  <a:schemeClr val="bg1"/>
                </a:solidFill>
                <a:latin typeface="Agency FB" panose="020B0503020202020204" pitchFamily="34" charset="0"/>
              </a:rPr>
              <a:t>H1</a:t>
            </a:r>
          </a:p>
        </p:txBody>
      </p:sp>
      <p:pic>
        <p:nvPicPr>
          <p:cNvPr id="4" name="Content Placeholder 3">
            <a:extLst>
              <a:ext uri="{FF2B5EF4-FFF2-40B4-BE49-F238E27FC236}">
                <a16:creationId xmlns:a16="http://schemas.microsoft.com/office/drawing/2014/main" id="{E2919E0E-53ED-496A-A0EB-20DE90F55277}"/>
              </a:ext>
            </a:extLst>
          </p:cNvPr>
          <p:cNvPicPr>
            <a:picLocks noGrp="1" noChangeAspect="1"/>
          </p:cNvPicPr>
          <p:nvPr>
            <p:ph idx="1"/>
          </p:nvPr>
        </p:nvPicPr>
        <p:blipFill rotWithShape="1">
          <a:blip r:embed="rId2"/>
          <a:srcRect t="41" r="-2" b="-2"/>
          <a:stretch/>
        </p:blipFill>
        <p:spPr>
          <a:xfrm>
            <a:off x="841248" y="2516777"/>
            <a:ext cx="5015484" cy="3660185"/>
          </a:xfrm>
          <a:prstGeom prst="rect">
            <a:avLst/>
          </a:prstGeom>
        </p:spPr>
      </p:pic>
      <p:sp>
        <p:nvSpPr>
          <p:cNvPr id="5" name="TextBox 4">
            <a:extLst>
              <a:ext uri="{FF2B5EF4-FFF2-40B4-BE49-F238E27FC236}">
                <a16:creationId xmlns:a16="http://schemas.microsoft.com/office/drawing/2014/main" id="{F68DB72E-0617-499C-BA87-5DA1846D39AA}"/>
              </a:ext>
            </a:extLst>
          </p:cNvPr>
          <p:cNvSpPr txBox="1"/>
          <p:nvPr/>
        </p:nvSpPr>
        <p:spPr>
          <a:xfrm>
            <a:off x="6096000" y="2516777"/>
            <a:ext cx="4851400" cy="36601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dirty="0">
                <a:latin typeface="Agency FB" panose="020B0503020202020204" pitchFamily="34" charset="0"/>
              </a:rPr>
              <a:t>P Value = 0.77</a:t>
            </a:r>
          </a:p>
          <a:p>
            <a:pPr indent="-228600">
              <a:lnSpc>
                <a:spcPct val="90000"/>
              </a:lnSpc>
              <a:spcAft>
                <a:spcPts val="600"/>
              </a:spcAft>
              <a:buFont typeface="Arial" panose="020B0604020202020204" pitchFamily="34" charset="0"/>
              <a:buChar char="•"/>
            </a:pPr>
            <a:r>
              <a:rPr lang="en-US" sz="2200" dirty="0">
                <a:latin typeface="Agency FB" panose="020B0503020202020204" pitchFamily="34" charset="0"/>
              </a:rPr>
              <a:t>W</a:t>
            </a:r>
            <a:r>
              <a:rPr lang="en-US" sz="2200" b="0" dirty="0">
                <a:effectLst/>
                <a:latin typeface="Agency FB" panose="020B0503020202020204" pitchFamily="34" charset="0"/>
              </a:rPr>
              <a:t>e can expect a strong correlation between these two variables.</a:t>
            </a:r>
          </a:p>
          <a:p>
            <a:pPr indent="-228600">
              <a:lnSpc>
                <a:spcPct val="90000"/>
              </a:lnSpc>
              <a:spcAft>
                <a:spcPts val="600"/>
              </a:spcAft>
              <a:buFont typeface="Arial" panose="020B0604020202020204" pitchFamily="34" charset="0"/>
              <a:buChar char="•"/>
            </a:pPr>
            <a:endParaRPr lang="en-US" sz="2200" dirty="0"/>
          </a:p>
        </p:txBody>
      </p:sp>
      <p:sp>
        <p:nvSpPr>
          <p:cNvPr id="6" name="Arrow: Right 5">
            <a:extLst>
              <a:ext uri="{FF2B5EF4-FFF2-40B4-BE49-F238E27FC236}">
                <a16:creationId xmlns:a16="http://schemas.microsoft.com/office/drawing/2014/main" id="{7E29114F-BCC9-4B22-B750-B4ED6B7874CE}"/>
              </a:ext>
            </a:extLst>
          </p:cNvPr>
          <p:cNvSpPr/>
          <p:nvPr/>
        </p:nvSpPr>
        <p:spPr>
          <a:xfrm rot="19713524">
            <a:off x="1678355" y="4114143"/>
            <a:ext cx="3693378" cy="297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370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592"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BDC825-1D75-460C-86EC-EAAB4051BEBC}"/>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dirty="0">
                <a:solidFill>
                  <a:schemeClr val="bg1"/>
                </a:solidFill>
                <a:latin typeface="Agency FB" panose="020B0503020202020204" pitchFamily="34" charset="0"/>
              </a:rPr>
              <a:t>H2</a:t>
            </a:r>
          </a:p>
        </p:txBody>
      </p:sp>
      <p:pic>
        <p:nvPicPr>
          <p:cNvPr id="4" name="Content Placeholder 3">
            <a:extLst>
              <a:ext uri="{FF2B5EF4-FFF2-40B4-BE49-F238E27FC236}">
                <a16:creationId xmlns:a16="http://schemas.microsoft.com/office/drawing/2014/main" id="{C25A0539-5C56-48FF-BF1C-378089BC1670}"/>
              </a:ext>
            </a:extLst>
          </p:cNvPr>
          <p:cNvPicPr>
            <a:picLocks noGrp="1" noChangeAspect="1"/>
          </p:cNvPicPr>
          <p:nvPr>
            <p:ph idx="1"/>
          </p:nvPr>
        </p:nvPicPr>
        <p:blipFill rotWithShape="1">
          <a:blip r:embed="rId2"/>
          <a:srcRect t="41" r="-2" b="-2"/>
          <a:stretch/>
        </p:blipFill>
        <p:spPr>
          <a:xfrm>
            <a:off x="841248" y="2516777"/>
            <a:ext cx="5015484" cy="3660185"/>
          </a:xfrm>
          <a:prstGeom prst="rect">
            <a:avLst/>
          </a:prstGeom>
        </p:spPr>
      </p:pic>
      <p:sp>
        <p:nvSpPr>
          <p:cNvPr id="5" name="TextBox 4">
            <a:extLst>
              <a:ext uri="{FF2B5EF4-FFF2-40B4-BE49-F238E27FC236}">
                <a16:creationId xmlns:a16="http://schemas.microsoft.com/office/drawing/2014/main" id="{B9499A5D-9671-42DA-9149-7371DF92D476}"/>
              </a:ext>
            </a:extLst>
          </p:cNvPr>
          <p:cNvSpPr txBox="1"/>
          <p:nvPr/>
        </p:nvSpPr>
        <p:spPr>
          <a:xfrm>
            <a:off x="6096001" y="2516777"/>
            <a:ext cx="4563532" cy="36601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dirty="0">
                <a:latin typeface="Agency FB" panose="020B0503020202020204" pitchFamily="34" charset="0"/>
              </a:rPr>
              <a:t>P Value = 0.45</a:t>
            </a:r>
          </a:p>
          <a:p>
            <a:pPr indent="-228600">
              <a:lnSpc>
                <a:spcPct val="90000"/>
              </a:lnSpc>
              <a:spcAft>
                <a:spcPts val="600"/>
              </a:spcAft>
              <a:buFont typeface="Arial" panose="020B0604020202020204" pitchFamily="34" charset="0"/>
              <a:buChar char="•"/>
            </a:pPr>
            <a:r>
              <a:rPr lang="en-US" sz="2200" dirty="0">
                <a:latin typeface="Agency FB" panose="020B0503020202020204" pitchFamily="34" charset="0"/>
              </a:rPr>
              <a:t>W</a:t>
            </a:r>
            <a:r>
              <a:rPr lang="en-US" sz="2200" b="0" dirty="0">
                <a:effectLst/>
                <a:latin typeface="Agency FB" panose="020B0503020202020204" pitchFamily="34" charset="0"/>
              </a:rPr>
              <a:t>e can expect a moderate correlation between these two variables.</a:t>
            </a:r>
          </a:p>
          <a:p>
            <a:pPr indent="-228600">
              <a:lnSpc>
                <a:spcPct val="90000"/>
              </a:lnSpc>
              <a:spcAft>
                <a:spcPts val="600"/>
              </a:spcAft>
              <a:buFont typeface="Arial" panose="020B0604020202020204" pitchFamily="34" charset="0"/>
              <a:buChar char="•"/>
            </a:pPr>
            <a:endParaRPr lang="en-US" sz="2200" dirty="0"/>
          </a:p>
        </p:txBody>
      </p:sp>
      <p:sp>
        <p:nvSpPr>
          <p:cNvPr id="6" name="Arrow: Right 5">
            <a:extLst>
              <a:ext uri="{FF2B5EF4-FFF2-40B4-BE49-F238E27FC236}">
                <a16:creationId xmlns:a16="http://schemas.microsoft.com/office/drawing/2014/main" id="{D736C2B5-5941-41A9-B485-7D297D09DB77}"/>
              </a:ext>
            </a:extLst>
          </p:cNvPr>
          <p:cNvSpPr/>
          <p:nvPr/>
        </p:nvSpPr>
        <p:spPr>
          <a:xfrm rot="19802796">
            <a:off x="1597855" y="3539961"/>
            <a:ext cx="3782708" cy="12738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929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7587624-084B-4D75-A495-B75FB7FF32B4}"/>
              </a:ext>
            </a:extLst>
          </p:cNvPr>
          <p:cNvSpPr>
            <a:spLocks noGrp="1"/>
          </p:cNvSpPr>
          <p:nvPr>
            <p:ph type="title"/>
          </p:nvPr>
        </p:nvSpPr>
        <p:spPr>
          <a:xfrm>
            <a:off x="112393" y="2729930"/>
            <a:ext cx="2179868" cy="1344975"/>
          </a:xfrm>
        </p:spPr>
        <p:txBody>
          <a:bodyPr vert="horz" lIns="91440" tIns="45720" rIns="91440" bIns="45720" rtlCol="0">
            <a:noAutofit/>
          </a:bodyPr>
          <a:lstStyle/>
          <a:p>
            <a:r>
              <a:rPr lang="en-US" kern="1200" dirty="0">
                <a:latin typeface="Agency FB" panose="020B0503020202020204" pitchFamily="34" charset="0"/>
              </a:rPr>
              <a:t>Top performing publishers NA and EU</a:t>
            </a:r>
          </a:p>
        </p:txBody>
      </p:sp>
      <p:sp>
        <p:nvSpPr>
          <p:cNvPr id="3" name="Content Placeholder 2">
            <a:extLst>
              <a:ext uri="{FF2B5EF4-FFF2-40B4-BE49-F238E27FC236}">
                <a16:creationId xmlns:a16="http://schemas.microsoft.com/office/drawing/2014/main" id="{39C771BC-1C97-4DF8-AD35-9A8E3147B0F0}"/>
              </a:ext>
            </a:extLst>
          </p:cNvPr>
          <p:cNvSpPr>
            <a:spLocks noGrp="1"/>
          </p:cNvSpPr>
          <p:nvPr>
            <p:ph idx="1"/>
          </p:nvPr>
        </p:nvSpPr>
        <p:spPr>
          <a:xfrm>
            <a:off x="3713934" y="445110"/>
            <a:ext cx="4878723" cy="3409684"/>
          </a:xfrm>
        </p:spPr>
        <p:txBody>
          <a:bodyPr vert="horz" lIns="91440" tIns="45720" rIns="91440" bIns="45720" rtlCol="0">
            <a:normAutofit/>
          </a:bodyPr>
          <a:lstStyle/>
          <a:p>
            <a:r>
              <a:rPr lang="en-US" sz="1800" b="0" i="0" dirty="0">
                <a:effectLst/>
                <a:latin typeface="Agency FB" panose="020B0503020202020204" pitchFamily="34" charset="0"/>
              </a:rPr>
              <a:t>NA = 37% of global market</a:t>
            </a:r>
          </a:p>
          <a:p>
            <a:pPr marL="1028700" lvl="1" indent="-342900">
              <a:buFont typeface="+mj-lt"/>
              <a:buAutoNum type="arabicPeriod"/>
            </a:pPr>
            <a:r>
              <a:rPr lang="en-US" sz="1600" b="0" i="0" dirty="0">
                <a:effectLst/>
                <a:latin typeface="Agency FB" panose="020B0503020202020204" pitchFamily="34" charset="0"/>
              </a:rPr>
              <a:t>Electronic Arts</a:t>
            </a:r>
          </a:p>
          <a:p>
            <a:pPr marL="1028700" lvl="1" indent="-342900">
              <a:buFont typeface="+mj-lt"/>
              <a:buAutoNum type="arabicPeriod"/>
            </a:pPr>
            <a:r>
              <a:rPr lang="en-US" sz="1600" b="0" i="0" dirty="0">
                <a:effectLst/>
                <a:latin typeface="Agency FB" panose="020B0503020202020204" pitchFamily="34" charset="0"/>
              </a:rPr>
              <a:t>Activision</a:t>
            </a:r>
          </a:p>
          <a:p>
            <a:pPr marL="1028700" lvl="1" indent="-342900">
              <a:buFont typeface="+mj-lt"/>
              <a:buAutoNum type="arabicPeriod"/>
            </a:pPr>
            <a:r>
              <a:rPr lang="en-US" sz="1600" b="0" i="0" dirty="0">
                <a:effectLst/>
                <a:latin typeface="Agency FB" panose="020B0503020202020204" pitchFamily="34" charset="0"/>
              </a:rPr>
              <a:t>Warner Bros. </a:t>
            </a:r>
          </a:p>
          <a:p>
            <a:pPr marL="1028700" lvl="1" indent="-342900">
              <a:buFont typeface="+mj-lt"/>
              <a:buAutoNum type="arabicPeriod"/>
            </a:pPr>
            <a:r>
              <a:rPr lang="en-US" sz="1600" b="0" i="0" dirty="0">
                <a:effectLst/>
                <a:latin typeface="Agency FB" panose="020B0503020202020204" pitchFamily="34" charset="0"/>
              </a:rPr>
              <a:t>Take-Two Interactive</a:t>
            </a:r>
          </a:p>
          <a:p>
            <a:pPr marL="1028700" lvl="1" indent="-342900">
              <a:buFont typeface="+mj-lt"/>
              <a:buAutoNum type="arabicPeriod"/>
            </a:pPr>
            <a:r>
              <a:rPr lang="en-US" sz="1600" b="0" i="0" dirty="0">
                <a:effectLst/>
                <a:latin typeface="Agency FB" panose="020B0503020202020204" pitchFamily="34" charset="0"/>
              </a:rPr>
              <a:t>Nintendo</a:t>
            </a:r>
          </a:p>
          <a:p>
            <a:pPr marL="1028700" lvl="1" indent="-342900">
              <a:buFont typeface="+mj-lt"/>
              <a:buAutoNum type="arabicPeriod"/>
            </a:pPr>
            <a:r>
              <a:rPr lang="en-US" sz="1600" b="0" i="0" dirty="0">
                <a:effectLst/>
                <a:latin typeface="Agency FB" panose="020B0503020202020204" pitchFamily="34" charset="0"/>
              </a:rPr>
              <a:t>Ubisoft</a:t>
            </a:r>
          </a:p>
          <a:p>
            <a:pPr marL="1028700" lvl="1" indent="-342900">
              <a:buFont typeface="+mj-lt"/>
              <a:buAutoNum type="arabicPeriod"/>
            </a:pPr>
            <a:r>
              <a:rPr lang="en-US" sz="1600" b="0" i="0" dirty="0">
                <a:effectLst/>
                <a:latin typeface="Agency FB" panose="020B0503020202020204" pitchFamily="34" charset="0"/>
              </a:rPr>
              <a:t>Bethesda Softworks</a:t>
            </a:r>
          </a:p>
          <a:p>
            <a:pPr marL="1028700" lvl="1" indent="-342900">
              <a:buFont typeface="+mj-lt"/>
              <a:buAutoNum type="arabicPeriod"/>
            </a:pPr>
            <a:r>
              <a:rPr lang="en-US" sz="1600" b="0" i="0" dirty="0">
                <a:effectLst/>
                <a:latin typeface="Agency FB" panose="020B0503020202020204" pitchFamily="34" charset="0"/>
              </a:rPr>
              <a:t>Sony</a:t>
            </a:r>
            <a:endParaRPr lang="en-US" sz="1400" b="0" i="0" dirty="0">
              <a:effectLst/>
              <a:latin typeface="Agency FB" panose="020B0503020202020204" pitchFamily="34" charset="0"/>
            </a:endParaRPr>
          </a:p>
        </p:txBody>
      </p:sp>
      <p:pic>
        <p:nvPicPr>
          <p:cNvPr id="8" name="Picture 7">
            <a:extLst>
              <a:ext uri="{FF2B5EF4-FFF2-40B4-BE49-F238E27FC236}">
                <a16:creationId xmlns:a16="http://schemas.microsoft.com/office/drawing/2014/main" id="{CDFA766C-5A90-40D7-B14D-375B7516A9E0}"/>
              </a:ext>
            </a:extLst>
          </p:cNvPr>
          <p:cNvPicPr>
            <a:picLocks noChangeAspect="1"/>
          </p:cNvPicPr>
          <p:nvPr/>
        </p:nvPicPr>
        <p:blipFill rotWithShape="1">
          <a:blip r:embed="rId2"/>
          <a:srcRect l="9868" t="20742" r="69448" b="11333"/>
          <a:stretch/>
        </p:blipFill>
        <p:spPr>
          <a:xfrm>
            <a:off x="6799655" y="0"/>
            <a:ext cx="3586004" cy="3326785"/>
          </a:xfrm>
          <a:prstGeom prst="rect">
            <a:avLst/>
          </a:prstGeom>
        </p:spPr>
      </p:pic>
      <p:pic>
        <p:nvPicPr>
          <p:cNvPr id="12" name="Picture 11">
            <a:extLst>
              <a:ext uri="{FF2B5EF4-FFF2-40B4-BE49-F238E27FC236}">
                <a16:creationId xmlns:a16="http://schemas.microsoft.com/office/drawing/2014/main" id="{872139BC-3B1E-423C-ACA8-37500B03CF3B}"/>
              </a:ext>
            </a:extLst>
          </p:cNvPr>
          <p:cNvPicPr>
            <a:picLocks noChangeAspect="1"/>
          </p:cNvPicPr>
          <p:nvPr/>
        </p:nvPicPr>
        <p:blipFill rotWithShape="1">
          <a:blip r:embed="rId3"/>
          <a:srcRect l="10043" t="18772" r="69605" b="9649"/>
          <a:stretch/>
        </p:blipFill>
        <p:spPr>
          <a:xfrm>
            <a:off x="6799655" y="3402418"/>
            <a:ext cx="3586004" cy="3455582"/>
          </a:xfrm>
          <a:prstGeom prst="rect">
            <a:avLst/>
          </a:prstGeom>
        </p:spPr>
      </p:pic>
      <p:sp>
        <p:nvSpPr>
          <p:cNvPr id="4" name="Content Placeholder 2">
            <a:extLst>
              <a:ext uri="{FF2B5EF4-FFF2-40B4-BE49-F238E27FC236}">
                <a16:creationId xmlns:a16="http://schemas.microsoft.com/office/drawing/2014/main" id="{2EDADB86-9E61-4DEA-8D91-A070F4160113}"/>
              </a:ext>
            </a:extLst>
          </p:cNvPr>
          <p:cNvSpPr txBox="1">
            <a:spLocks/>
          </p:cNvSpPr>
          <p:nvPr/>
        </p:nvSpPr>
        <p:spPr>
          <a:xfrm>
            <a:off x="3711736" y="3650320"/>
            <a:ext cx="4292594" cy="295977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latin typeface="Agency FB" panose="020B0503020202020204" pitchFamily="34" charset="0"/>
              </a:rPr>
              <a:t>EU = </a:t>
            </a:r>
            <a:r>
              <a:rPr lang="en-US" sz="1700" b="0" i="0" dirty="0">
                <a:effectLst/>
                <a:latin typeface="Agency FB" panose="020B0503020202020204" pitchFamily="34" charset="0"/>
              </a:rPr>
              <a:t>37% of global market</a:t>
            </a:r>
            <a:endParaRPr lang="en-US" sz="1700" dirty="0">
              <a:latin typeface="Agency FB" panose="020B0503020202020204" pitchFamily="34" charset="0"/>
            </a:endParaRPr>
          </a:p>
          <a:p>
            <a:pPr marL="1085850" lvl="1" indent="-342900">
              <a:buFont typeface="+mj-lt"/>
              <a:buAutoNum type="arabicPeriod"/>
            </a:pPr>
            <a:r>
              <a:rPr lang="en-US" sz="1600" b="0" i="0" dirty="0">
                <a:effectLst/>
                <a:latin typeface="Agency FB" panose="020B0503020202020204" pitchFamily="34" charset="0"/>
              </a:rPr>
              <a:t>Electronic Arts</a:t>
            </a:r>
          </a:p>
          <a:p>
            <a:pPr marL="1085850" lvl="1" indent="-342900">
              <a:buFont typeface="+mj-lt"/>
              <a:buAutoNum type="arabicPeriod"/>
            </a:pPr>
            <a:r>
              <a:rPr lang="en-US" sz="1600" b="0" i="0" dirty="0">
                <a:effectLst/>
                <a:latin typeface="Agency FB" panose="020B0503020202020204" pitchFamily="34" charset="0"/>
              </a:rPr>
              <a:t>Activision </a:t>
            </a:r>
          </a:p>
          <a:p>
            <a:pPr marL="1085850" lvl="1" indent="-342900">
              <a:buFont typeface="+mj-lt"/>
              <a:buAutoNum type="arabicPeriod"/>
            </a:pPr>
            <a:r>
              <a:rPr lang="en-US" sz="1600" b="0" i="0" dirty="0">
                <a:effectLst/>
                <a:latin typeface="Agency FB" panose="020B0503020202020204" pitchFamily="34" charset="0"/>
              </a:rPr>
              <a:t>Warner Bros. </a:t>
            </a:r>
          </a:p>
          <a:p>
            <a:pPr marL="1085850" lvl="1" indent="-342900">
              <a:buFont typeface="+mj-lt"/>
              <a:buAutoNum type="arabicPeriod"/>
            </a:pPr>
            <a:r>
              <a:rPr lang="en-US" sz="1600" b="0" i="0" dirty="0">
                <a:effectLst/>
                <a:latin typeface="Agency FB" panose="020B0503020202020204" pitchFamily="34" charset="0"/>
              </a:rPr>
              <a:t>Nintendo </a:t>
            </a:r>
          </a:p>
          <a:p>
            <a:pPr marL="1085850" lvl="1" indent="-342900">
              <a:buFont typeface="+mj-lt"/>
              <a:buAutoNum type="arabicPeriod"/>
            </a:pPr>
            <a:r>
              <a:rPr lang="en-US" sz="1600" b="0" i="0" dirty="0">
                <a:effectLst/>
                <a:latin typeface="Agency FB" panose="020B0503020202020204" pitchFamily="34" charset="0"/>
              </a:rPr>
              <a:t>Bethesda Softworks </a:t>
            </a:r>
          </a:p>
          <a:p>
            <a:pPr marL="1085850" lvl="1" indent="-342900">
              <a:buFont typeface="+mj-lt"/>
              <a:buAutoNum type="arabicPeriod"/>
            </a:pPr>
            <a:r>
              <a:rPr lang="en-US" sz="1600" b="0" i="0" dirty="0">
                <a:effectLst/>
                <a:latin typeface="Agency FB" panose="020B0503020202020204" pitchFamily="34" charset="0"/>
              </a:rPr>
              <a:t>Namco Bandai Games </a:t>
            </a:r>
          </a:p>
          <a:p>
            <a:pPr marL="1085850" lvl="1" indent="-342900">
              <a:buFont typeface="+mj-lt"/>
              <a:buAutoNum type="arabicPeriod"/>
            </a:pPr>
            <a:r>
              <a:rPr lang="en-US" sz="1600" b="0" i="0" dirty="0">
                <a:effectLst/>
                <a:latin typeface="Agency FB" panose="020B0503020202020204" pitchFamily="34" charset="0"/>
              </a:rPr>
              <a:t>Sony </a:t>
            </a:r>
          </a:p>
          <a:p>
            <a:pPr marL="1085850" lvl="1" indent="-342900">
              <a:buFont typeface="+mj-lt"/>
              <a:buAutoNum type="arabicPeriod"/>
            </a:pPr>
            <a:r>
              <a:rPr lang="en-US" sz="1600" b="0" i="0" dirty="0">
                <a:effectLst/>
                <a:latin typeface="Agency FB" panose="020B0503020202020204" pitchFamily="34" charset="0"/>
              </a:rPr>
              <a:t>Take-Two Interactive</a:t>
            </a:r>
            <a:endParaRPr lang="en-US" sz="1600" dirty="0">
              <a:latin typeface="Agency FB" panose="020B0503020202020204" pitchFamily="34" charset="0"/>
            </a:endParaRPr>
          </a:p>
          <a:p>
            <a:endParaRPr lang="en-US" sz="1700" dirty="0"/>
          </a:p>
          <a:p>
            <a:pPr marL="514350"/>
            <a:endParaRPr lang="en-US" sz="1700" dirty="0"/>
          </a:p>
        </p:txBody>
      </p:sp>
    </p:spTree>
    <p:extLst>
      <p:ext uri="{BB962C8B-B14F-4D97-AF65-F5344CB8AC3E}">
        <p14:creationId xmlns:p14="http://schemas.microsoft.com/office/powerpoint/2010/main" val="98020625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500"/>
                                        <p:tgtEl>
                                          <p:spTgt spid="3">
                                            <p:txEl>
                                              <p:pRg st="1" end="1"/>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animEffect transition="in" filter="fade">
                                      <p:cBhvr>
                                        <p:cTn id="49" dur="500"/>
                                        <p:tgtEl>
                                          <p:spTgt spid="4">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
                                            <p:txEl>
                                              <p:pRg st="1" end="1"/>
                                            </p:txEl>
                                          </p:spTgt>
                                        </p:tgtEl>
                                        <p:attrNameLst>
                                          <p:attrName>style.visibility</p:attrName>
                                        </p:attrNameLst>
                                      </p:cBhvr>
                                      <p:to>
                                        <p:strVal val="visible"/>
                                      </p:to>
                                    </p:set>
                                    <p:animEffect transition="in" filter="fade">
                                      <p:cBhvr>
                                        <p:cTn id="52" dur="500"/>
                                        <p:tgtEl>
                                          <p:spTgt spid="4">
                                            <p:txEl>
                                              <p:pRg st="1" end="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
                                            <p:txEl>
                                              <p:pRg st="2" end="2"/>
                                            </p:txEl>
                                          </p:spTgt>
                                        </p:tgtEl>
                                        <p:attrNameLst>
                                          <p:attrName>style.visibility</p:attrName>
                                        </p:attrNameLst>
                                      </p:cBhvr>
                                      <p:to>
                                        <p:strVal val="visible"/>
                                      </p:to>
                                    </p:set>
                                    <p:animEffect transition="in" filter="fade">
                                      <p:cBhvr>
                                        <p:cTn id="55" dur="500"/>
                                        <p:tgtEl>
                                          <p:spTgt spid="4">
                                            <p:txEl>
                                              <p:pRg st="2" end="2"/>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
                                            <p:txEl>
                                              <p:pRg st="3" end="3"/>
                                            </p:txEl>
                                          </p:spTgt>
                                        </p:tgtEl>
                                        <p:attrNameLst>
                                          <p:attrName>style.visibility</p:attrName>
                                        </p:attrNameLst>
                                      </p:cBhvr>
                                      <p:to>
                                        <p:strVal val="visible"/>
                                      </p:to>
                                    </p:set>
                                    <p:animEffect transition="in" filter="fade">
                                      <p:cBhvr>
                                        <p:cTn id="58" dur="500"/>
                                        <p:tgtEl>
                                          <p:spTgt spid="4">
                                            <p:txEl>
                                              <p:pRg st="3" end="3"/>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
                                            <p:txEl>
                                              <p:pRg st="4" end="4"/>
                                            </p:txEl>
                                          </p:spTgt>
                                        </p:tgtEl>
                                        <p:attrNameLst>
                                          <p:attrName>style.visibility</p:attrName>
                                        </p:attrNameLst>
                                      </p:cBhvr>
                                      <p:to>
                                        <p:strVal val="visible"/>
                                      </p:to>
                                    </p:set>
                                    <p:animEffect transition="in" filter="fade">
                                      <p:cBhvr>
                                        <p:cTn id="61" dur="500"/>
                                        <p:tgtEl>
                                          <p:spTgt spid="4">
                                            <p:txEl>
                                              <p:pRg st="4" end="4"/>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
                                            <p:txEl>
                                              <p:pRg st="5" end="5"/>
                                            </p:txEl>
                                          </p:spTgt>
                                        </p:tgtEl>
                                        <p:attrNameLst>
                                          <p:attrName>style.visibility</p:attrName>
                                        </p:attrNameLst>
                                      </p:cBhvr>
                                      <p:to>
                                        <p:strVal val="visible"/>
                                      </p:to>
                                    </p:set>
                                    <p:animEffect transition="in" filter="fade">
                                      <p:cBhvr>
                                        <p:cTn id="64" dur="500"/>
                                        <p:tgtEl>
                                          <p:spTgt spid="4">
                                            <p:txEl>
                                              <p:pRg st="5" end="5"/>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
                                            <p:txEl>
                                              <p:pRg st="6" end="6"/>
                                            </p:txEl>
                                          </p:spTgt>
                                        </p:tgtEl>
                                        <p:attrNameLst>
                                          <p:attrName>style.visibility</p:attrName>
                                        </p:attrNameLst>
                                      </p:cBhvr>
                                      <p:to>
                                        <p:strVal val="visible"/>
                                      </p:to>
                                    </p:set>
                                    <p:animEffect transition="in" filter="fade">
                                      <p:cBhvr>
                                        <p:cTn id="67" dur="500"/>
                                        <p:tgtEl>
                                          <p:spTgt spid="4">
                                            <p:txEl>
                                              <p:pRg st="6" end="6"/>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
                                            <p:txEl>
                                              <p:pRg st="7" end="7"/>
                                            </p:txEl>
                                          </p:spTgt>
                                        </p:tgtEl>
                                        <p:attrNameLst>
                                          <p:attrName>style.visibility</p:attrName>
                                        </p:attrNameLst>
                                      </p:cBhvr>
                                      <p:to>
                                        <p:strVal val="visible"/>
                                      </p:to>
                                    </p:set>
                                    <p:animEffect transition="in" filter="fade">
                                      <p:cBhvr>
                                        <p:cTn id="70" dur="500"/>
                                        <p:tgtEl>
                                          <p:spTgt spid="4">
                                            <p:txEl>
                                              <p:pRg st="7" end="7"/>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animEffect transition="in" filter="fade">
                                      <p:cBhvr>
                                        <p:cTn id="73"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9"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30D7E0-CE51-4177-9F7C-F70C51C2783A}"/>
              </a:ext>
            </a:extLst>
          </p:cNvPr>
          <p:cNvSpPr>
            <a:spLocks noGrp="1"/>
          </p:cNvSpPr>
          <p:nvPr>
            <p:ph type="title"/>
          </p:nvPr>
        </p:nvSpPr>
        <p:spPr>
          <a:xfrm>
            <a:off x="655320" y="-67723"/>
            <a:ext cx="9013052" cy="1623312"/>
          </a:xfrm>
        </p:spPr>
        <p:txBody>
          <a:bodyPr anchor="b">
            <a:normAutofit/>
          </a:bodyPr>
          <a:lstStyle/>
          <a:p>
            <a:r>
              <a:rPr lang="en-US" sz="4800" dirty="0">
                <a:latin typeface="Agency FB" panose="020B0503020202020204" pitchFamily="34" charset="0"/>
              </a:rPr>
              <a:t>Top Performing publishers JP</a:t>
            </a:r>
          </a:p>
        </p:txBody>
      </p:sp>
      <p:cxnSp>
        <p:nvCxnSpPr>
          <p:cNvPr id="4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002ED2-0900-4938-BC34-9173ED206805}"/>
              </a:ext>
            </a:extLst>
          </p:cNvPr>
          <p:cNvSpPr>
            <a:spLocks noGrp="1"/>
          </p:cNvSpPr>
          <p:nvPr>
            <p:ph idx="1"/>
          </p:nvPr>
        </p:nvSpPr>
        <p:spPr>
          <a:xfrm>
            <a:off x="1695621" y="3077372"/>
            <a:ext cx="3577333" cy="3327251"/>
          </a:xfrm>
        </p:spPr>
        <p:txBody>
          <a:bodyPr>
            <a:normAutofit/>
          </a:bodyPr>
          <a:lstStyle/>
          <a:p>
            <a:pPr lvl="1"/>
            <a:r>
              <a:rPr lang="en-US" sz="1800" b="0" i="0" dirty="0">
                <a:effectLst/>
                <a:latin typeface="Agency FB" panose="020B0503020202020204" pitchFamily="34" charset="0"/>
              </a:rPr>
              <a:t>JP = 14% of global market</a:t>
            </a:r>
          </a:p>
          <a:p>
            <a:pPr marL="1371600" lvl="2" indent="-457200">
              <a:buFont typeface="+mj-lt"/>
              <a:buAutoNum type="arabicPeriod"/>
            </a:pPr>
            <a:r>
              <a:rPr lang="en-US" sz="1600" b="0" i="0" dirty="0">
                <a:effectLst/>
                <a:latin typeface="Agency FB" panose="020B0503020202020204" pitchFamily="34" charset="0"/>
              </a:rPr>
              <a:t>Nintendo</a:t>
            </a:r>
          </a:p>
          <a:p>
            <a:pPr marL="1371600" lvl="2" indent="-457200">
              <a:buFont typeface="+mj-lt"/>
              <a:buAutoNum type="arabicPeriod"/>
            </a:pPr>
            <a:r>
              <a:rPr lang="en-US" sz="1600" b="0" i="0" dirty="0">
                <a:effectLst/>
                <a:latin typeface="Agency FB" panose="020B0503020202020204" pitchFamily="34" charset="0"/>
              </a:rPr>
              <a:t>Namco Bandai Games</a:t>
            </a:r>
          </a:p>
          <a:p>
            <a:pPr marL="1371600" lvl="2" indent="-457200">
              <a:buFont typeface="+mj-lt"/>
              <a:buAutoNum type="arabicPeriod"/>
            </a:pPr>
            <a:r>
              <a:rPr lang="en-US" sz="1600" b="0" i="0" dirty="0">
                <a:effectLst/>
                <a:latin typeface="Agency FB" panose="020B0503020202020204" pitchFamily="34" charset="0"/>
              </a:rPr>
              <a:t>Square </a:t>
            </a:r>
            <a:r>
              <a:rPr lang="en-US" sz="1600" b="0" i="0" dirty="0" err="1">
                <a:effectLst/>
                <a:latin typeface="Agency FB" panose="020B0503020202020204" pitchFamily="34" charset="0"/>
              </a:rPr>
              <a:t>Enix</a:t>
            </a:r>
            <a:endParaRPr lang="en-US" sz="1600" b="0" i="0" dirty="0">
              <a:effectLst/>
              <a:latin typeface="Agency FB" panose="020B0503020202020204" pitchFamily="34" charset="0"/>
            </a:endParaRPr>
          </a:p>
          <a:p>
            <a:pPr marL="1371600" lvl="2" indent="-457200">
              <a:buFont typeface="+mj-lt"/>
              <a:buAutoNum type="arabicPeriod"/>
            </a:pPr>
            <a:r>
              <a:rPr lang="en-US" sz="1600" b="0" i="0" dirty="0">
                <a:effectLst/>
                <a:latin typeface="Agency FB" panose="020B0503020202020204" pitchFamily="34" charset="0"/>
              </a:rPr>
              <a:t>Capcom</a:t>
            </a:r>
          </a:p>
          <a:p>
            <a:pPr marL="1371600" lvl="2" indent="-457200">
              <a:buFont typeface="+mj-lt"/>
              <a:buAutoNum type="arabicPeriod"/>
            </a:pPr>
            <a:r>
              <a:rPr lang="en-US" sz="1600" b="0" i="0" dirty="0">
                <a:effectLst/>
                <a:latin typeface="Agency FB" panose="020B0503020202020204" pitchFamily="34" charset="0"/>
              </a:rPr>
              <a:t>Level 5</a:t>
            </a:r>
          </a:p>
          <a:p>
            <a:pPr marL="1371600" lvl="2" indent="-457200">
              <a:buFont typeface="+mj-lt"/>
              <a:buAutoNum type="arabicPeriod"/>
            </a:pPr>
            <a:r>
              <a:rPr lang="en-US" sz="1600" b="0" i="0" dirty="0">
                <a:effectLst/>
                <a:latin typeface="Agency FB" panose="020B0503020202020204" pitchFamily="34" charset="0"/>
              </a:rPr>
              <a:t>Konami Digital Entertainment </a:t>
            </a:r>
          </a:p>
          <a:p>
            <a:pPr marL="1371600" lvl="2" indent="-457200">
              <a:buFont typeface="+mj-lt"/>
              <a:buAutoNum type="arabicPeriod"/>
            </a:pPr>
            <a:r>
              <a:rPr lang="en-US" sz="1600" b="0" i="0" dirty="0">
                <a:effectLst/>
                <a:latin typeface="Agency FB" panose="020B0503020202020204" pitchFamily="34" charset="0"/>
              </a:rPr>
              <a:t>Sega </a:t>
            </a:r>
          </a:p>
          <a:p>
            <a:pPr marL="1371600" lvl="2" indent="-457200">
              <a:buFont typeface="+mj-lt"/>
              <a:buAutoNum type="arabicPeriod"/>
            </a:pPr>
            <a:r>
              <a:rPr lang="en-US" sz="1600" b="0" i="0" dirty="0" err="1">
                <a:effectLst/>
                <a:latin typeface="Agency FB" panose="020B0503020202020204" pitchFamily="34" charset="0"/>
              </a:rPr>
              <a:t>mixi</a:t>
            </a:r>
            <a:r>
              <a:rPr lang="en-US" sz="1600" b="0" i="0" dirty="0">
                <a:effectLst/>
                <a:latin typeface="Agency FB" panose="020B0503020202020204" pitchFamily="34" charset="0"/>
              </a:rPr>
              <a:t>, Inc</a:t>
            </a:r>
            <a:endParaRPr lang="en-US" sz="1400" dirty="0">
              <a:latin typeface="Agency FB" panose="020B0503020202020204" pitchFamily="34" charset="0"/>
            </a:endParaRPr>
          </a:p>
        </p:txBody>
      </p:sp>
      <p:pic>
        <p:nvPicPr>
          <p:cNvPr id="5" name="Picture 4">
            <a:extLst>
              <a:ext uri="{FF2B5EF4-FFF2-40B4-BE49-F238E27FC236}">
                <a16:creationId xmlns:a16="http://schemas.microsoft.com/office/drawing/2014/main" id="{B4514454-8855-4FFC-928C-BF5DF7492C3C}"/>
              </a:ext>
            </a:extLst>
          </p:cNvPr>
          <p:cNvPicPr>
            <a:picLocks noChangeAspect="1"/>
          </p:cNvPicPr>
          <p:nvPr/>
        </p:nvPicPr>
        <p:blipFill rotWithShape="1">
          <a:blip r:embed="rId2"/>
          <a:srcRect l="10017" t="17600" r="69826" b="9300"/>
          <a:stretch/>
        </p:blipFill>
        <p:spPr>
          <a:xfrm>
            <a:off x="5417333" y="2449107"/>
            <a:ext cx="4676082" cy="4184825"/>
          </a:xfrm>
          <a:prstGeom prst="rect">
            <a:avLst/>
          </a:prstGeom>
        </p:spPr>
      </p:pic>
    </p:spTree>
    <p:extLst>
      <p:ext uri="{BB962C8B-B14F-4D97-AF65-F5344CB8AC3E}">
        <p14:creationId xmlns:p14="http://schemas.microsoft.com/office/powerpoint/2010/main" val="383215136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17CDB40A-75BB-4498-A20B-59C3984A3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5526"/>
            <a:ext cx="8349381" cy="5509038"/>
          </a:xfrm>
          <a:custGeom>
            <a:avLst/>
            <a:gdLst>
              <a:gd name="connsiteX0" fmla="*/ 0 w 8349381"/>
              <a:gd name="connsiteY0" fmla="*/ 0 h 5509038"/>
              <a:gd name="connsiteX1" fmla="*/ 8349381 w 8349381"/>
              <a:gd name="connsiteY1" fmla="*/ 0 h 5509038"/>
              <a:gd name="connsiteX2" fmla="*/ 5806407 w 8349381"/>
              <a:gd name="connsiteY2" fmla="*/ 5509038 h 5509038"/>
              <a:gd name="connsiteX3" fmla="*/ 0 w 8349381"/>
              <a:gd name="connsiteY3" fmla="*/ 5509038 h 5509038"/>
            </a:gdLst>
            <a:ahLst/>
            <a:cxnLst>
              <a:cxn ang="0">
                <a:pos x="connsiteX0" y="connsiteY0"/>
              </a:cxn>
              <a:cxn ang="0">
                <a:pos x="connsiteX1" y="connsiteY1"/>
              </a:cxn>
              <a:cxn ang="0">
                <a:pos x="connsiteX2" y="connsiteY2"/>
              </a:cxn>
              <a:cxn ang="0">
                <a:pos x="connsiteX3" y="connsiteY3"/>
              </a:cxn>
            </a:cxnLst>
            <a:rect l="l" t="t" r="r" b="b"/>
            <a:pathLst>
              <a:path w="8349381" h="5509038">
                <a:moveTo>
                  <a:pt x="0" y="0"/>
                </a:moveTo>
                <a:lnTo>
                  <a:pt x="8349381" y="0"/>
                </a:lnTo>
                <a:lnTo>
                  <a:pt x="5806407" y="5509038"/>
                </a:lnTo>
                <a:lnTo>
                  <a:pt x="0" y="550903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lumMod val="95000"/>
                </a:schemeClr>
              </a:solidFill>
            </a:endParaRPr>
          </a:p>
        </p:txBody>
      </p:sp>
      <p:sp>
        <p:nvSpPr>
          <p:cNvPr id="2" name="Title 1">
            <a:extLst>
              <a:ext uri="{FF2B5EF4-FFF2-40B4-BE49-F238E27FC236}">
                <a16:creationId xmlns:a16="http://schemas.microsoft.com/office/drawing/2014/main" id="{88C0A215-5232-47AD-B855-A2950ADF173F}"/>
              </a:ext>
            </a:extLst>
          </p:cNvPr>
          <p:cNvSpPr>
            <a:spLocks noGrp="1"/>
          </p:cNvSpPr>
          <p:nvPr>
            <p:ph type="title"/>
          </p:nvPr>
        </p:nvSpPr>
        <p:spPr>
          <a:xfrm>
            <a:off x="87715" y="1628947"/>
            <a:ext cx="5729673" cy="2235277"/>
          </a:xfrm>
        </p:spPr>
        <p:txBody>
          <a:bodyPr vert="horz" lIns="91440" tIns="45720" rIns="91440" bIns="45720" rtlCol="0" anchor="b">
            <a:normAutofit/>
          </a:bodyPr>
          <a:lstStyle/>
          <a:p>
            <a:r>
              <a:rPr lang="en-US" sz="5400" dirty="0">
                <a:solidFill>
                  <a:srgbClr val="FFFFFF"/>
                </a:solidFill>
                <a:latin typeface="Agency FB" panose="020B0503020202020204" pitchFamily="34" charset="0"/>
              </a:rPr>
              <a:t>Final Suggestions</a:t>
            </a:r>
          </a:p>
        </p:txBody>
      </p:sp>
      <p:graphicFrame>
        <p:nvGraphicFramePr>
          <p:cNvPr id="12" name="Content Placeholder 2">
            <a:extLst>
              <a:ext uri="{FF2B5EF4-FFF2-40B4-BE49-F238E27FC236}">
                <a16:creationId xmlns:a16="http://schemas.microsoft.com/office/drawing/2014/main" id="{BF7C4570-686C-419D-ACC4-A53B48D0FC32}"/>
              </a:ext>
            </a:extLst>
          </p:cNvPr>
          <p:cNvGraphicFramePr>
            <a:graphicFrameLocks noGrp="1"/>
          </p:cNvGraphicFramePr>
          <p:nvPr>
            <p:ph idx="1"/>
            <p:extLst>
              <p:ext uri="{D42A27DB-BD31-4B8C-83A1-F6EECF244321}">
                <p14:modId xmlns:p14="http://schemas.microsoft.com/office/powerpoint/2010/main" val="640117789"/>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3362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2"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358</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Agency FB</vt:lpstr>
      <vt:lpstr>Arial</vt:lpstr>
      <vt:lpstr>Calibri</vt:lpstr>
      <vt:lpstr>Calibri Light</vt:lpstr>
      <vt:lpstr>Courier New</vt:lpstr>
      <vt:lpstr>Office Theme</vt:lpstr>
      <vt:lpstr>Analysis of Video Game Sales</vt:lpstr>
      <vt:lpstr>Primary Objective</vt:lpstr>
      <vt:lpstr>Data Recap</vt:lpstr>
      <vt:lpstr>Our Hypothesis</vt:lpstr>
      <vt:lpstr>H1</vt:lpstr>
      <vt:lpstr>H2</vt:lpstr>
      <vt:lpstr>Top performing publishers NA and EU</vt:lpstr>
      <vt:lpstr>Top Performing publishers JP</vt:lpstr>
      <vt:lpstr>Final Suggestions</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Video Game Sales</dc:title>
  <dc:creator>Jordan Craig-Wood</dc:creator>
  <cp:lastModifiedBy>Jordan Craig-Wood</cp:lastModifiedBy>
  <cp:revision>1</cp:revision>
  <dcterms:created xsi:type="dcterms:W3CDTF">2021-01-11T22:04:00Z</dcterms:created>
  <dcterms:modified xsi:type="dcterms:W3CDTF">2021-01-12T22:45:51Z</dcterms:modified>
</cp:coreProperties>
</file>