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4D4BB3-E569-4E80-ADC7-EDA2B7DB0578}" v="159" dt="2020-10-21T17:10:58.7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dan Craig-Wood" userId="dd4969a33ebae804" providerId="LiveId" clId="{794D4BB3-E569-4E80-ADC7-EDA2B7DB0578}"/>
    <pc:docChg chg="undo custSel mod addSld modSld">
      <pc:chgData name="Jordan Craig-Wood" userId="dd4969a33ebae804" providerId="LiveId" clId="{794D4BB3-E569-4E80-ADC7-EDA2B7DB0578}" dt="2020-10-21T17:10:58.742" v="3573"/>
      <pc:docMkLst>
        <pc:docMk/>
      </pc:docMkLst>
      <pc:sldChg chg="addSp delSp modSp mod setBg modAnim setClrOvrMap delDesignElem">
        <pc:chgData name="Jordan Craig-Wood" userId="dd4969a33ebae804" providerId="LiveId" clId="{794D4BB3-E569-4E80-ADC7-EDA2B7DB0578}" dt="2020-10-21T17:05:53.548" v="3532"/>
        <pc:sldMkLst>
          <pc:docMk/>
          <pc:sldMk cId="2951838074" sldId="256"/>
        </pc:sldMkLst>
        <pc:spChg chg="mod ord">
          <ac:chgData name="Jordan Craig-Wood" userId="dd4969a33ebae804" providerId="LiveId" clId="{794D4BB3-E569-4E80-ADC7-EDA2B7DB0578}" dt="2020-10-21T16:39:12.312" v="2871"/>
          <ac:spMkLst>
            <pc:docMk/>
            <pc:sldMk cId="2951838074" sldId="256"/>
            <ac:spMk id="2" creationId="{C612CDD3-576B-4119-B6A5-A13B4746D2FF}"/>
          </ac:spMkLst>
        </pc:spChg>
        <pc:spChg chg="add del">
          <ac:chgData name="Jordan Craig-Wood" userId="dd4969a33ebae804" providerId="LiveId" clId="{794D4BB3-E569-4E80-ADC7-EDA2B7DB0578}" dt="2020-10-21T16:39:13.144" v="2873"/>
          <ac:spMkLst>
            <pc:docMk/>
            <pc:sldMk cId="2951838074" sldId="256"/>
            <ac:spMk id="6" creationId="{F40CA114-B78B-4E3B-A785-96745276B6FB}"/>
          </ac:spMkLst>
        </pc:spChg>
        <pc:spChg chg="add del">
          <ac:chgData name="Jordan Craig-Wood" userId="dd4969a33ebae804" providerId="LiveId" clId="{794D4BB3-E569-4E80-ADC7-EDA2B7DB0578}" dt="2020-10-21T14:52:43.262" v="1" actId="26606"/>
          <ac:spMkLst>
            <pc:docMk/>
            <pc:sldMk cId="2951838074" sldId="256"/>
            <ac:spMk id="9" creationId="{74426AB7-D619-4515-962A-BC83909EC015}"/>
          </ac:spMkLst>
        </pc:spChg>
        <pc:spChg chg="add del">
          <ac:chgData name="Jordan Craig-Wood" userId="dd4969a33ebae804" providerId="LiveId" clId="{794D4BB3-E569-4E80-ADC7-EDA2B7DB0578}" dt="2020-10-21T14:52:43.262" v="1" actId="26606"/>
          <ac:spMkLst>
            <pc:docMk/>
            <pc:sldMk cId="2951838074" sldId="256"/>
            <ac:spMk id="11" creationId="{DE47DF98-723F-4AAC-ABCF-CACBC438F78F}"/>
          </ac:spMkLst>
        </pc:spChg>
        <pc:picChg chg="mod ord">
          <ac:chgData name="Jordan Craig-Wood" userId="dd4969a33ebae804" providerId="LiveId" clId="{794D4BB3-E569-4E80-ADC7-EDA2B7DB0578}" dt="2020-10-21T14:52:56.701" v="3" actId="26606"/>
          <ac:picMkLst>
            <pc:docMk/>
            <pc:sldMk cId="2951838074" sldId="256"/>
            <ac:picMk id="4" creationId="{CA4371D1-EBE0-45D9-87DF-F3DA1C4DBE29}"/>
          </ac:picMkLst>
        </pc:picChg>
        <pc:cxnChg chg="add del">
          <ac:chgData name="Jordan Craig-Wood" userId="dd4969a33ebae804" providerId="LiveId" clId="{794D4BB3-E569-4E80-ADC7-EDA2B7DB0578}" dt="2020-10-21T16:39:13.144" v="2873"/>
          <ac:cxnSpMkLst>
            <pc:docMk/>
            <pc:sldMk cId="2951838074" sldId="256"/>
            <ac:cxnSpMk id="7" creationId="{E126E481-B945-4179-BD79-05E96E9B29E1}"/>
          </ac:cxnSpMkLst>
        </pc:cxnChg>
        <pc:cxnChg chg="add del">
          <ac:chgData name="Jordan Craig-Wood" userId="dd4969a33ebae804" providerId="LiveId" clId="{794D4BB3-E569-4E80-ADC7-EDA2B7DB0578}" dt="2020-10-21T14:52:43.262" v="1" actId="26606"/>
          <ac:cxnSpMkLst>
            <pc:docMk/>
            <pc:sldMk cId="2951838074" sldId="256"/>
            <ac:cxnSpMk id="13" creationId="{EA29FC7C-9308-4FDE-8DCA-405668055B0F}"/>
          </ac:cxnSpMkLst>
        </pc:cxnChg>
      </pc:sldChg>
      <pc:sldChg chg="addSp delSp modSp mod setBg modAnim setClrOvrMap">
        <pc:chgData name="Jordan Craig-Wood" userId="dd4969a33ebae804" providerId="LiveId" clId="{794D4BB3-E569-4E80-ADC7-EDA2B7DB0578}" dt="2020-10-21T17:06:13.049" v="3535"/>
        <pc:sldMkLst>
          <pc:docMk/>
          <pc:sldMk cId="4169713008" sldId="257"/>
        </pc:sldMkLst>
        <pc:spChg chg="mod">
          <ac:chgData name="Jordan Craig-Wood" userId="dd4969a33ebae804" providerId="LiveId" clId="{794D4BB3-E569-4E80-ADC7-EDA2B7DB0578}" dt="2020-10-21T15:39:28.009" v="242" actId="26606"/>
          <ac:spMkLst>
            <pc:docMk/>
            <pc:sldMk cId="4169713008" sldId="257"/>
            <ac:spMk id="2" creationId="{5466B7CA-715D-4182-B5E8-4A8562D0B20E}"/>
          </ac:spMkLst>
        </pc:spChg>
        <pc:spChg chg="add del mod">
          <ac:chgData name="Jordan Craig-Wood" userId="dd4969a33ebae804" providerId="LiveId" clId="{794D4BB3-E569-4E80-ADC7-EDA2B7DB0578}" dt="2020-10-21T15:39:19.881" v="241" actId="26606"/>
          <ac:spMkLst>
            <pc:docMk/>
            <pc:sldMk cId="4169713008" sldId="257"/>
            <ac:spMk id="3" creationId="{FC5D319C-80F0-4551-88BD-EFDA27D6B41D}"/>
          </ac:spMkLst>
        </pc:spChg>
        <pc:spChg chg="add del">
          <ac:chgData name="Jordan Craig-Wood" userId="dd4969a33ebae804" providerId="LiveId" clId="{794D4BB3-E569-4E80-ADC7-EDA2B7DB0578}" dt="2020-10-21T15:39:14.417" v="238" actId="26606"/>
          <ac:spMkLst>
            <pc:docMk/>
            <pc:sldMk cId="4169713008" sldId="257"/>
            <ac:spMk id="8" creationId="{907EF6B7-1338-4443-8C46-6A318D952DFD}"/>
          </ac:spMkLst>
        </pc:spChg>
        <pc:spChg chg="add del">
          <ac:chgData name="Jordan Craig-Wood" userId="dd4969a33ebae804" providerId="LiveId" clId="{794D4BB3-E569-4E80-ADC7-EDA2B7DB0578}" dt="2020-10-21T15:39:28.009" v="242" actId="26606"/>
          <ac:spMkLst>
            <pc:docMk/>
            <pc:sldMk cId="4169713008" sldId="257"/>
            <ac:spMk id="9" creationId="{2F56F8EA-3356-4455-9899-320874F6E465}"/>
          </ac:spMkLst>
        </pc:spChg>
        <pc:spChg chg="add del">
          <ac:chgData name="Jordan Craig-Wood" userId="dd4969a33ebae804" providerId="LiveId" clId="{794D4BB3-E569-4E80-ADC7-EDA2B7DB0578}" dt="2020-10-21T15:39:14.417" v="238" actId="26606"/>
          <ac:spMkLst>
            <pc:docMk/>
            <pc:sldMk cId="4169713008" sldId="257"/>
            <ac:spMk id="10" creationId="{DAAE4CDD-124C-4DCF-9584-B6033B545DD5}"/>
          </ac:spMkLst>
        </pc:spChg>
        <pc:spChg chg="add del">
          <ac:chgData name="Jordan Craig-Wood" userId="dd4969a33ebae804" providerId="LiveId" clId="{794D4BB3-E569-4E80-ADC7-EDA2B7DB0578}" dt="2020-10-21T15:39:14.417" v="238" actId="26606"/>
          <ac:spMkLst>
            <pc:docMk/>
            <pc:sldMk cId="4169713008" sldId="257"/>
            <ac:spMk id="12" creationId="{081E4A58-353D-44AE-B2FC-2A74E2E400F7}"/>
          </ac:spMkLst>
        </pc:spChg>
        <pc:spChg chg="add del">
          <ac:chgData name="Jordan Craig-Wood" userId="dd4969a33ebae804" providerId="LiveId" clId="{794D4BB3-E569-4E80-ADC7-EDA2B7DB0578}" dt="2020-10-21T15:39:19.866" v="240" actId="26606"/>
          <ac:spMkLst>
            <pc:docMk/>
            <pc:sldMk cId="4169713008" sldId="257"/>
            <ac:spMk id="14" creationId="{C5E6CFF1-2F42-4E10-9A97-F116F46F53FE}"/>
          </ac:spMkLst>
        </pc:spChg>
        <pc:spChg chg="add del">
          <ac:chgData name="Jordan Craig-Wood" userId="dd4969a33ebae804" providerId="LiveId" clId="{794D4BB3-E569-4E80-ADC7-EDA2B7DB0578}" dt="2020-10-21T15:40:11.711" v="243" actId="26606"/>
          <ac:spMkLst>
            <pc:docMk/>
            <pc:sldMk cId="4169713008" sldId="257"/>
            <ac:spMk id="22" creationId="{955A2079-FA98-4876-80F0-72364A7D2EA4}"/>
          </ac:spMkLst>
        </pc:spChg>
        <pc:graphicFrameChg chg="add del">
          <ac:chgData name="Jordan Craig-Wood" userId="dd4969a33ebae804" providerId="LiveId" clId="{794D4BB3-E569-4E80-ADC7-EDA2B7DB0578}" dt="2020-10-21T15:39:19.866" v="240" actId="26606"/>
          <ac:graphicFrameMkLst>
            <pc:docMk/>
            <pc:sldMk cId="4169713008" sldId="257"/>
            <ac:graphicFrameMk id="5" creationId="{9E5CC02E-0159-44E9-AFF3-AE7B6B10FBB6}"/>
          </ac:graphicFrameMkLst>
        </pc:graphicFrameChg>
        <pc:graphicFrameChg chg="add mod modGraphic">
          <ac:chgData name="Jordan Craig-Wood" userId="dd4969a33ebae804" providerId="LiveId" clId="{794D4BB3-E569-4E80-ADC7-EDA2B7DB0578}" dt="2020-10-21T15:40:11.711" v="243" actId="26606"/>
          <ac:graphicFrameMkLst>
            <pc:docMk/>
            <pc:sldMk cId="4169713008" sldId="257"/>
            <ac:graphicFrameMk id="17" creationId="{1B98C2BF-D433-4E89-8361-091248EF4612}"/>
          </ac:graphicFrameMkLst>
        </pc:graphicFrameChg>
        <pc:picChg chg="add del">
          <ac:chgData name="Jordan Craig-Wood" userId="dd4969a33ebae804" providerId="LiveId" clId="{794D4BB3-E569-4E80-ADC7-EDA2B7DB0578}" dt="2020-10-21T15:39:19.866" v="240" actId="26606"/>
          <ac:picMkLst>
            <pc:docMk/>
            <pc:sldMk cId="4169713008" sldId="257"/>
            <ac:picMk id="6" creationId="{0E3A7E30-3E26-481E-A6C4-3239A206BB8D}"/>
          </ac:picMkLst>
        </pc:picChg>
        <pc:cxnChg chg="add del">
          <ac:chgData name="Jordan Craig-Wood" userId="dd4969a33ebae804" providerId="LiveId" clId="{794D4BB3-E569-4E80-ADC7-EDA2B7DB0578}" dt="2020-10-21T15:39:19.866" v="240" actId="26606"/>
          <ac:cxnSpMkLst>
            <pc:docMk/>
            <pc:sldMk cId="4169713008" sldId="257"/>
            <ac:cxnSpMk id="15" creationId="{67182200-4859-4C8D-BCBB-55B245C28BA3}"/>
          </ac:cxnSpMkLst>
        </pc:cxnChg>
      </pc:sldChg>
      <pc:sldChg chg="addSp delSp modSp mod setBg modAnim delDesignElem">
        <pc:chgData name="Jordan Craig-Wood" userId="dd4969a33ebae804" providerId="LiveId" clId="{794D4BB3-E569-4E80-ADC7-EDA2B7DB0578}" dt="2020-10-21T17:06:50.611" v="3538"/>
        <pc:sldMkLst>
          <pc:docMk/>
          <pc:sldMk cId="3548937705" sldId="258"/>
        </pc:sldMkLst>
        <pc:spChg chg="mod">
          <ac:chgData name="Jordan Craig-Wood" userId="dd4969a33ebae804" providerId="LiveId" clId="{794D4BB3-E569-4E80-ADC7-EDA2B7DB0578}" dt="2020-10-21T16:39:12.312" v="2871"/>
          <ac:spMkLst>
            <pc:docMk/>
            <pc:sldMk cId="3548937705" sldId="258"/>
            <ac:spMk id="2" creationId="{45FA4793-3E77-4D7C-B12E-8342BE373B80}"/>
          </ac:spMkLst>
        </pc:spChg>
        <pc:spChg chg="mod">
          <ac:chgData name="Jordan Craig-Wood" userId="dd4969a33ebae804" providerId="LiveId" clId="{794D4BB3-E569-4E80-ADC7-EDA2B7DB0578}" dt="2020-10-21T16:39:13.144" v="2873"/>
          <ac:spMkLst>
            <pc:docMk/>
            <pc:sldMk cId="3548937705" sldId="258"/>
            <ac:spMk id="3" creationId="{4B9E627C-E30B-4827-B264-56FEF512965E}"/>
          </ac:spMkLst>
        </pc:spChg>
        <pc:spChg chg="add del">
          <ac:chgData name="Jordan Craig-Wood" userId="dd4969a33ebae804" providerId="LiveId" clId="{794D4BB3-E569-4E80-ADC7-EDA2B7DB0578}" dt="2020-10-21T16:39:13.144" v="2873"/>
          <ac:spMkLst>
            <pc:docMk/>
            <pc:sldMk cId="3548937705" sldId="258"/>
            <ac:spMk id="8" creationId="{081EA652-8C6A-4E69-BEB9-170809474553}"/>
          </ac:spMkLst>
        </pc:spChg>
        <pc:spChg chg="add del">
          <ac:chgData name="Jordan Craig-Wood" userId="dd4969a33ebae804" providerId="LiveId" clId="{794D4BB3-E569-4E80-ADC7-EDA2B7DB0578}" dt="2020-10-21T16:39:13.144" v="2873"/>
          <ac:spMkLst>
            <pc:docMk/>
            <pc:sldMk cId="3548937705" sldId="258"/>
            <ac:spMk id="10" creationId="{5298780A-33B9-4EA2-8F67-DE68AD62841B}"/>
          </ac:spMkLst>
        </pc:spChg>
        <pc:spChg chg="add del">
          <ac:chgData name="Jordan Craig-Wood" userId="dd4969a33ebae804" providerId="LiveId" clId="{794D4BB3-E569-4E80-ADC7-EDA2B7DB0578}" dt="2020-10-21T16:39:13.144" v="2873"/>
          <ac:spMkLst>
            <pc:docMk/>
            <pc:sldMk cId="3548937705" sldId="258"/>
            <ac:spMk id="12" creationId="{7F488E8B-4E1E-4402-8935-D4E6C02615C7}"/>
          </ac:spMkLst>
        </pc:spChg>
        <pc:picChg chg="add del mod">
          <ac:chgData name="Jordan Craig-Wood" userId="dd4969a33ebae804" providerId="LiveId" clId="{794D4BB3-E569-4E80-ADC7-EDA2B7DB0578}" dt="2020-10-21T15:52:23.269" v="444" actId="478"/>
          <ac:picMkLst>
            <pc:docMk/>
            <pc:sldMk cId="3548937705" sldId="258"/>
            <ac:picMk id="4" creationId="{B7DE94E5-3E12-4A45-B1B9-1F5237B8BF6A}"/>
          </ac:picMkLst>
        </pc:picChg>
        <pc:cxnChg chg="add del">
          <ac:chgData name="Jordan Craig-Wood" userId="dd4969a33ebae804" providerId="LiveId" clId="{794D4BB3-E569-4E80-ADC7-EDA2B7DB0578}" dt="2020-10-21T16:39:13.144" v="2873"/>
          <ac:cxnSpMkLst>
            <pc:docMk/>
            <pc:sldMk cId="3548937705" sldId="258"/>
            <ac:cxnSpMk id="14" creationId="{23AAC9B5-8015-485C-ACF9-A750390E9A56}"/>
          </ac:cxnSpMkLst>
        </pc:cxnChg>
      </pc:sldChg>
      <pc:sldChg chg="addSp delSp modSp mod setBg modAnim delDesignElem">
        <pc:chgData name="Jordan Craig-Wood" userId="dd4969a33ebae804" providerId="LiveId" clId="{794D4BB3-E569-4E80-ADC7-EDA2B7DB0578}" dt="2020-10-21T17:07:00.356" v="3540"/>
        <pc:sldMkLst>
          <pc:docMk/>
          <pc:sldMk cId="2224401831" sldId="259"/>
        </pc:sldMkLst>
        <pc:spChg chg="mod">
          <ac:chgData name="Jordan Craig-Wood" userId="dd4969a33ebae804" providerId="LiveId" clId="{794D4BB3-E569-4E80-ADC7-EDA2B7DB0578}" dt="2020-10-21T16:39:12.312" v="2871"/>
          <ac:spMkLst>
            <pc:docMk/>
            <pc:sldMk cId="2224401831" sldId="259"/>
            <ac:spMk id="2" creationId="{BC736339-4474-401D-AF90-284C2F40264E}"/>
          </ac:spMkLst>
        </pc:spChg>
        <pc:spChg chg="mod">
          <ac:chgData name="Jordan Craig-Wood" userId="dd4969a33ebae804" providerId="LiveId" clId="{794D4BB3-E569-4E80-ADC7-EDA2B7DB0578}" dt="2020-10-21T16:39:13.144" v="2873"/>
          <ac:spMkLst>
            <pc:docMk/>
            <pc:sldMk cId="2224401831" sldId="259"/>
            <ac:spMk id="3" creationId="{C0CB203A-1362-4E2F-BEC0-E42301330590}"/>
          </ac:spMkLst>
        </pc:spChg>
        <pc:spChg chg="add del">
          <ac:chgData name="Jordan Craig-Wood" userId="dd4969a33ebae804" providerId="LiveId" clId="{794D4BB3-E569-4E80-ADC7-EDA2B7DB0578}" dt="2020-10-21T16:01:27.721" v="840" actId="26606"/>
          <ac:spMkLst>
            <pc:docMk/>
            <pc:sldMk cId="2224401831" sldId="259"/>
            <ac:spMk id="10" creationId="{2550BE34-C2B8-49B8-8519-67A8CAD51AE9}"/>
          </ac:spMkLst>
        </pc:spChg>
        <pc:spChg chg="add del">
          <ac:chgData name="Jordan Craig-Wood" userId="dd4969a33ebae804" providerId="LiveId" clId="{794D4BB3-E569-4E80-ADC7-EDA2B7DB0578}" dt="2020-10-21T16:01:27.721" v="840" actId="26606"/>
          <ac:spMkLst>
            <pc:docMk/>
            <pc:sldMk cId="2224401831" sldId="259"/>
            <ac:spMk id="12" creationId="{A7457DD9-5A45-400A-AB4B-4B4EDECA25F1}"/>
          </ac:spMkLst>
        </pc:spChg>
        <pc:spChg chg="add del">
          <ac:chgData name="Jordan Craig-Wood" userId="dd4969a33ebae804" providerId="LiveId" clId="{794D4BB3-E569-4E80-ADC7-EDA2B7DB0578}" dt="2020-10-21T16:01:27.721" v="840" actId="26606"/>
          <ac:spMkLst>
            <pc:docMk/>
            <pc:sldMk cId="2224401831" sldId="259"/>
            <ac:spMk id="14" creationId="{441CF7D6-A660-431A-B0BB-140A0D5556B6}"/>
          </ac:spMkLst>
        </pc:spChg>
        <pc:spChg chg="add del">
          <ac:chgData name="Jordan Craig-Wood" userId="dd4969a33ebae804" providerId="LiveId" clId="{794D4BB3-E569-4E80-ADC7-EDA2B7DB0578}" dt="2020-10-21T16:01:27.721" v="840" actId="26606"/>
          <ac:spMkLst>
            <pc:docMk/>
            <pc:sldMk cId="2224401831" sldId="259"/>
            <ac:spMk id="16" creationId="{0570A85B-3810-4F95-97B0-CBF4CCDB381C}"/>
          </ac:spMkLst>
        </pc:spChg>
        <pc:spChg chg="add del">
          <ac:chgData name="Jordan Craig-Wood" userId="dd4969a33ebae804" providerId="LiveId" clId="{794D4BB3-E569-4E80-ADC7-EDA2B7DB0578}" dt="2020-10-21T16:39:13.144" v="2873"/>
          <ac:spMkLst>
            <pc:docMk/>
            <pc:sldMk cId="2224401831" sldId="259"/>
            <ac:spMk id="21" creationId="{D052D0E8-5725-42F1-BA8A-2E793289AB6A}"/>
          </ac:spMkLst>
        </pc:spChg>
        <pc:spChg chg="add del">
          <ac:chgData name="Jordan Craig-Wood" userId="dd4969a33ebae804" providerId="LiveId" clId="{794D4BB3-E569-4E80-ADC7-EDA2B7DB0578}" dt="2020-10-21T16:39:13.144" v="2873"/>
          <ac:spMkLst>
            <pc:docMk/>
            <pc:sldMk cId="2224401831" sldId="259"/>
            <ac:spMk id="23" creationId="{31C81BFC-A665-4DFF-AFE8-B85ACB3E04B0}"/>
          </ac:spMkLst>
        </pc:spChg>
        <pc:graphicFrameChg chg="add del mod">
          <ac:chgData name="Jordan Craig-Wood" userId="dd4969a33ebae804" providerId="LiveId" clId="{794D4BB3-E569-4E80-ADC7-EDA2B7DB0578}" dt="2020-10-21T15:56:45.729" v="693"/>
          <ac:graphicFrameMkLst>
            <pc:docMk/>
            <pc:sldMk cId="2224401831" sldId="259"/>
            <ac:graphicFrameMk id="4" creationId="{22364AE3-9F12-4787-9A26-299F00943AA1}"/>
          </ac:graphicFrameMkLst>
        </pc:graphicFrameChg>
        <pc:picChg chg="add mod ord">
          <ac:chgData name="Jordan Craig-Wood" userId="dd4969a33ebae804" providerId="LiveId" clId="{794D4BB3-E569-4E80-ADC7-EDA2B7DB0578}" dt="2020-10-21T16:01:46.705" v="848" actId="1076"/>
          <ac:picMkLst>
            <pc:docMk/>
            <pc:sldMk cId="2224401831" sldId="259"/>
            <ac:picMk id="5" creationId="{59840BFB-CC76-4F0F-BC0F-DCBB566A41BF}"/>
          </ac:picMkLst>
        </pc:picChg>
        <pc:picChg chg="add mod">
          <ac:chgData name="Jordan Craig-Wood" userId="dd4969a33ebae804" providerId="LiveId" clId="{794D4BB3-E569-4E80-ADC7-EDA2B7DB0578}" dt="2020-10-21T16:01:44.049" v="847" actId="1076"/>
          <ac:picMkLst>
            <pc:docMk/>
            <pc:sldMk cId="2224401831" sldId="259"/>
            <ac:picMk id="6" creationId="{0A417C87-1E3B-42E5-BC2D-755DE6D7ED11}"/>
          </ac:picMkLst>
        </pc:picChg>
      </pc:sldChg>
      <pc:sldChg chg="addSp delSp modSp mod setBg modAnim delDesignElem">
        <pc:chgData name="Jordan Craig-Wood" userId="dd4969a33ebae804" providerId="LiveId" clId="{794D4BB3-E569-4E80-ADC7-EDA2B7DB0578}" dt="2020-10-21T17:07:09.602" v="3542"/>
        <pc:sldMkLst>
          <pc:docMk/>
          <pc:sldMk cId="1050447052" sldId="260"/>
        </pc:sldMkLst>
        <pc:spChg chg="mod">
          <ac:chgData name="Jordan Craig-Wood" userId="dd4969a33ebae804" providerId="LiveId" clId="{794D4BB3-E569-4E80-ADC7-EDA2B7DB0578}" dt="2020-10-21T16:02:02.935" v="849" actId="26606"/>
          <ac:spMkLst>
            <pc:docMk/>
            <pc:sldMk cId="1050447052" sldId="260"/>
            <ac:spMk id="2" creationId="{F7F0C4A9-2255-4CAC-AD05-02566CE7B67D}"/>
          </ac:spMkLst>
        </pc:spChg>
        <pc:spChg chg="mod">
          <ac:chgData name="Jordan Craig-Wood" userId="dd4969a33ebae804" providerId="LiveId" clId="{794D4BB3-E569-4E80-ADC7-EDA2B7DB0578}" dt="2020-10-21T16:39:13.144" v="2873"/>
          <ac:spMkLst>
            <pc:docMk/>
            <pc:sldMk cId="1050447052" sldId="260"/>
            <ac:spMk id="3" creationId="{C365FFCA-01EC-484E-A12C-217BC47730F4}"/>
          </ac:spMkLst>
        </pc:spChg>
        <pc:spChg chg="add del">
          <ac:chgData name="Jordan Craig-Wood" userId="dd4969a33ebae804" providerId="LiveId" clId="{794D4BB3-E569-4E80-ADC7-EDA2B7DB0578}" dt="2020-10-21T16:39:13.144" v="2873"/>
          <ac:spMkLst>
            <pc:docMk/>
            <pc:sldMk cId="1050447052" sldId="260"/>
            <ac:spMk id="8" creationId="{7CB4857B-ED7C-444D-9F04-2F885114A1C2}"/>
          </ac:spMkLst>
        </pc:spChg>
        <pc:spChg chg="add del">
          <ac:chgData name="Jordan Craig-Wood" userId="dd4969a33ebae804" providerId="LiveId" clId="{794D4BB3-E569-4E80-ADC7-EDA2B7DB0578}" dt="2020-10-21T16:39:13.144" v="2873"/>
          <ac:spMkLst>
            <pc:docMk/>
            <pc:sldMk cId="1050447052" sldId="260"/>
            <ac:spMk id="10" creationId="{D18046FB-44EA-4FD8-A585-EA09A319B2D0}"/>
          </ac:spMkLst>
        </pc:spChg>
        <pc:spChg chg="add del">
          <ac:chgData name="Jordan Craig-Wood" userId="dd4969a33ebae804" providerId="LiveId" clId="{794D4BB3-E569-4E80-ADC7-EDA2B7DB0578}" dt="2020-10-21T16:39:13.144" v="2873"/>
          <ac:spMkLst>
            <pc:docMk/>
            <pc:sldMk cId="1050447052" sldId="260"/>
            <ac:spMk id="12" creationId="{479F5F2B-8B58-4140-AE6A-51F6C67B18D9}"/>
          </ac:spMkLst>
        </pc:spChg>
        <pc:picChg chg="add mod">
          <ac:chgData name="Jordan Craig-Wood" userId="dd4969a33ebae804" providerId="LiveId" clId="{794D4BB3-E569-4E80-ADC7-EDA2B7DB0578}" dt="2020-10-21T16:04:35.574" v="1187" actId="1076"/>
          <ac:picMkLst>
            <pc:docMk/>
            <pc:sldMk cId="1050447052" sldId="260"/>
            <ac:picMk id="4" creationId="{F6B25340-C492-427A-ADF8-C8B5E26AF2A2}"/>
          </ac:picMkLst>
        </pc:picChg>
      </pc:sldChg>
      <pc:sldChg chg="addSp delSp modSp mod setBg modAnim delDesignElem">
        <pc:chgData name="Jordan Craig-Wood" userId="dd4969a33ebae804" providerId="LiveId" clId="{794D4BB3-E569-4E80-ADC7-EDA2B7DB0578}" dt="2020-10-21T17:07:24.391" v="3545"/>
        <pc:sldMkLst>
          <pc:docMk/>
          <pc:sldMk cId="673783593" sldId="261"/>
        </pc:sldMkLst>
        <pc:spChg chg="mod">
          <ac:chgData name="Jordan Craig-Wood" userId="dd4969a33ebae804" providerId="LiveId" clId="{794D4BB3-E569-4E80-ADC7-EDA2B7DB0578}" dt="2020-10-21T16:09:35.518" v="1437" actId="20577"/>
          <ac:spMkLst>
            <pc:docMk/>
            <pc:sldMk cId="673783593" sldId="261"/>
            <ac:spMk id="2" creationId="{D1FDFB59-BEDF-405E-ABF4-B92F3C92E9E2}"/>
          </ac:spMkLst>
        </pc:spChg>
        <pc:spChg chg="del">
          <ac:chgData name="Jordan Craig-Wood" userId="dd4969a33ebae804" providerId="LiveId" clId="{794D4BB3-E569-4E80-ADC7-EDA2B7DB0578}" dt="2020-10-21T16:07:22.111" v="1378"/>
          <ac:spMkLst>
            <pc:docMk/>
            <pc:sldMk cId="673783593" sldId="261"/>
            <ac:spMk id="3" creationId="{4004F0CB-CF24-490C-86F0-0FF33C20F5B6}"/>
          </ac:spMkLst>
        </pc:spChg>
        <pc:spChg chg="add mod">
          <ac:chgData name="Jordan Craig-Wood" userId="dd4969a33ebae804" providerId="LiveId" clId="{794D4BB3-E569-4E80-ADC7-EDA2B7DB0578}" dt="2020-10-21T16:21:34.747" v="2072" actId="20577"/>
          <ac:spMkLst>
            <pc:docMk/>
            <pc:sldMk cId="673783593" sldId="261"/>
            <ac:spMk id="6" creationId="{56919B80-01DB-47DC-B09B-B675436257CC}"/>
          </ac:spMkLst>
        </pc:spChg>
        <pc:spChg chg="add del">
          <ac:chgData name="Jordan Craig-Wood" userId="dd4969a33ebae804" providerId="LiveId" clId="{794D4BB3-E569-4E80-ADC7-EDA2B7DB0578}" dt="2020-10-21T16:08:11.782" v="1391" actId="26606"/>
          <ac:spMkLst>
            <pc:docMk/>
            <pc:sldMk cId="673783593" sldId="261"/>
            <ac:spMk id="9" creationId="{AFF6262A-091D-4802-811B-ACCFB63533CD}"/>
          </ac:spMkLst>
        </pc:spChg>
        <pc:spChg chg="add del">
          <ac:chgData name="Jordan Craig-Wood" userId="dd4969a33ebae804" providerId="LiveId" clId="{794D4BB3-E569-4E80-ADC7-EDA2B7DB0578}" dt="2020-10-21T16:08:16.094" v="1393" actId="26606"/>
          <ac:spMkLst>
            <pc:docMk/>
            <pc:sldMk cId="673783593" sldId="261"/>
            <ac:spMk id="10" creationId="{823AC064-BC96-4F32-8AE1-B2FD38754823}"/>
          </ac:spMkLst>
        </pc:spChg>
        <pc:spChg chg="add del">
          <ac:chgData name="Jordan Craig-Wood" userId="dd4969a33ebae804" providerId="LiveId" clId="{794D4BB3-E569-4E80-ADC7-EDA2B7DB0578}" dt="2020-10-21T16:08:11.782" v="1391" actId="26606"/>
          <ac:spMkLst>
            <pc:docMk/>
            <pc:sldMk cId="673783593" sldId="261"/>
            <ac:spMk id="12" creationId="{385E1BDC-A9B0-4A87-82E3-F3187F69A802}"/>
          </ac:spMkLst>
        </pc:spChg>
        <pc:spChg chg="add del">
          <ac:chgData name="Jordan Craig-Wood" userId="dd4969a33ebae804" providerId="LiveId" clId="{794D4BB3-E569-4E80-ADC7-EDA2B7DB0578}" dt="2020-10-21T16:08:11.782" v="1391" actId="26606"/>
          <ac:spMkLst>
            <pc:docMk/>
            <pc:sldMk cId="673783593" sldId="261"/>
            <ac:spMk id="14" creationId="{0990C621-3B8B-4820-8328-D47EF7CE823C}"/>
          </ac:spMkLst>
        </pc:spChg>
        <pc:spChg chg="add del">
          <ac:chgData name="Jordan Craig-Wood" userId="dd4969a33ebae804" providerId="LiveId" clId="{794D4BB3-E569-4E80-ADC7-EDA2B7DB0578}" dt="2020-10-21T16:08:11.782" v="1391" actId="26606"/>
          <ac:spMkLst>
            <pc:docMk/>
            <pc:sldMk cId="673783593" sldId="261"/>
            <ac:spMk id="16" creationId="{C1A2385B-1D2A-4E17-84FA-6CB7F0AAE473}"/>
          </ac:spMkLst>
        </pc:spChg>
        <pc:spChg chg="add del">
          <ac:chgData name="Jordan Craig-Wood" userId="dd4969a33ebae804" providerId="LiveId" clId="{794D4BB3-E569-4E80-ADC7-EDA2B7DB0578}" dt="2020-10-21T16:08:11.782" v="1391" actId="26606"/>
          <ac:spMkLst>
            <pc:docMk/>
            <pc:sldMk cId="673783593" sldId="261"/>
            <ac:spMk id="18" creationId="{5E791F2F-79DB-4CC0-9FA1-001E3E91E8B7}"/>
          </ac:spMkLst>
        </pc:spChg>
        <pc:spChg chg="add del">
          <ac:chgData name="Jordan Craig-Wood" userId="dd4969a33ebae804" providerId="LiveId" clId="{794D4BB3-E569-4E80-ADC7-EDA2B7DB0578}" dt="2020-10-21T16:39:13.144" v="2873"/>
          <ac:spMkLst>
            <pc:docMk/>
            <pc:sldMk cId="673783593" sldId="261"/>
            <ac:spMk id="23" creationId="{D052D0E8-5725-42F1-BA8A-2E793289AB6A}"/>
          </ac:spMkLst>
        </pc:spChg>
        <pc:spChg chg="add del">
          <ac:chgData name="Jordan Craig-Wood" userId="dd4969a33ebae804" providerId="LiveId" clId="{794D4BB3-E569-4E80-ADC7-EDA2B7DB0578}" dt="2020-10-21T16:39:13.144" v="2873"/>
          <ac:spMkLst>
            <pc:docMk/>
            <pc:sldMk cId="673783593" sldId="261"/>
            <ac:spMk id="24" creationId="{31C81BFC-A665-4DFF-AFE8-B85ACB3E04B0}"/>
          </ac:spMkLst>
        </pc:spChg>
        <pc:spChg chg="add mod">
          <ac:chgData name="Jordan Craig-Wood" userId="dd4969a33ebae804" providerId="LiveId" clId="{794D4BB3-E569-4E80-ADC7-EDA2B7DB0578}" dt="2020-10-21T16:12:06.977" v="1729" actId="20577"/>
          <ac:spMkLst>
            <pc:docMk/>
            <pc:sldMk cId="673783593" sldId="261"/>
            <ac:spMk id="25" creationId="{C1D1D92E-0A6D-4854-B377-3C5194741F50}"/>
          </ac:spMkLst>
        </pc:spChg>
        <pc:picChg chg="add mod ord">
          <ac:chgData name="Jordan Craig-Wood" userId="dd4969a33ebae804" providerId="LiveId" clId="{794D4BB3-E569-4E80-ADC7-EDA2B7DB0578}" dt="2020-10-21T16:09:23.347" v="1414" actId="1076"/>
          <ac:picMkLst>
            <pc:docMk/>
            <pc:sldMk cId="673783593" sldId="261"/>
            <ac:picMk id="4" creationId="{0E54A4AD-1657-49C3-9A1F-2782EB0C1C90}"/>
          </ac:picMkLst>
        </pc:picChg>
        <pc:picChg chg="add mod">
          <ac:chgData name="Jordan Craig-Wood" userId="dd4969a33ebae804" providerId="LiveId" clId="{794D4BB3-E569-4E80-ADC7-EDA2B7DB0578}" dt="2020-10-21T16:09:20.461" v="1413" actId="1076"/>
          <ac:picMkLst>
            <pc:docMk/>
            <pc:sldMk cId="673783593" sldId="261"/>
            <ac:picMk id="5" creationId="{5AED1291-4EF7-4198-B0D2-4C894233E77D}"/>
          </ac:picMkLst>
        </pc:picChg>
        <pc:cxnChg chg="add del">
          <ac:chgData name="Jordan Craig-Wood" userId="dd4969a33ebae804" providerId="LiveId" clId="{794D4BB3-E569-4E80-ADC7-EDA2B7DB0578}" dt="2020-10-21T16:08:16.094" v="1393" actId="26606"/>
          <ac:cxnSpMkLst>
            <pc:docMk/>
            <pc:sldMk cId="673783593" sldId="261"/>
            <ac:cxnSpMk id="20" creationId="{7E7C77BC-7138-40B1-A15B-20F57A494629}"/>
          </ac:cxnSpMkLst>
        </pc:cxnChg>
        <pc:cxnChg chg="add del">
          <ac:chgData name="Jordan Craig-Wood" userId="dd4969a33ebae804" providerId="LiveId" clId="{794D4BB3-E569-4E80-ADC7-EDA2B7DB0578}" dt="2020-10-21T16:08:16.094" v="1393" actId="26606"/>
          <ac:cxnSpMkLst>
            <pc:docMk/>
            <pc:sldMk cId="673783593" sldId="261"/>
            <ac:cxnSpMk id="21" creationId="{DB146403-F3D6-484B-B2ED-97F9565D0370}"/>
          </ac:cxnSpMkLst>
        </pc:cxnChg>
      </pc:sldChg>
      <pc:sldChg chg="addSp delSp modSp mod setBg modAnim delDesignElem">
        <pc:chgData name="Jordan Craig-Wood" userId="dd4969a33ebae804" providerId="LiveId" clId="{794D4BB3-E569-4E80-ADC7-EDA2B7DB0578}" dt="2020-10-21T17:07:37.688" v="3547"/>
        <pc:sldMkLst>
          <pc:docMk/>
          <pc:sldMk cId="2904933898" sldId="262"/>
        </pc:sldMkLst>
        <pc:spChg chg="mod">
          <ac:chgData name="Jordan Craig-Wood" userId="dd4969a33ebae804" providerId="LiveId" clId="{794D4BB3-E569-4E80-ADC7-EDA2B7DB0578}" dt="2020-10-21T16:39:12.312" v="2871"/>
          <ac:spMkLst>
            <pc:docMk/>
            <pc:sldMk cId="2904933898" sldId="262"/>
            <ac:spMk id="2" creationId="{69134EAD-535C-4C81-92A8-88E634C5E7B7}"/>
          </ac:spMkLst>
        </pc:spChg>
        <pc:spChg chg="add del mod">
          <ac:chgData name="Jordan Craig-Wood" userId="dd4969a33ebae804" providerId="LiveId" clId="{794D4BB3-E569-4E80-ADC7-EDA2B7DB0578}" dt="2020-10-21T16:17:16.572" v="2040" actId="26606"/>
          <ac:spMkLst>
            <pc:docMk/>
            <pc:sldMk cId="2904933898" sldId="262"/>
            <ac:spMk id="3" creationId="{6AF8AB59-C475-4224-B6B3-28FB719CFEE7}"/>
          </ac:spMkLst>
        </pc:spChg>
        <pc:spChg chg="add del">
          <ac:chgData name="Jordan Craig-Wood" userId="dd4969a33ebae804" providerId="LiveId" clId="{794D4BB3-E569-4E80-ADC7-EDA2B7DB0578}" dt="2020-10-21T16:17:16.565" v="2039" actId="26606"/>
          <ac:spMkLst>
            <pc:docMk/>
            <pc:sldMk cId="2904933898" sldId="262"/>
            <ac:spMk id="8" creationId="{907EF6B7-1338-4443-8C46-6A318D952DFD}"/>
          </ac:spMkLst>
        </pc:spChg>
        <pc:spChg chg="add del">
          <ac:chgData name="Jordan Craig-Wood" userId="dd4969a33ebae804" providerId="LiveId" clId="{794D4BB3-E569-4E80-ADC7-EDA2B7DB0578}" dt="2020-10-21T16:17:01.712" v="2037" actId="26606"/>
          <ac:spMkLst>
            <pc:docMk/>
            <pc:sldMk cId="2904933898" sldId="262"/>
            <ac:spMk id="9" creationId="{7DA1F35B-C8F7-4A5A-9339-7DA4D785B300}"/>
          </ac:spMkLst>
        </pc:spChg>
        <pc:spChg chg="add del">
          <ac:chgData name="Jordan Craig-Wood" userId="dd4969a33ebae804" providerId="LiveId" clId="{794D4BB3-E569-4E80-ADC7-EDA2B7DB0578}" dt="2020-10-21T16:17:16.565" v="2039" actId="26606"/>
          <ac:spMkLst>
            <pc:docMk/>
            <pc:sldMk cId="2904933898" sldId="262"/>
            <ac:spMk id="10" creationId="{DAAE4CDD-124C-4DCF-9584-B6033B545DD5}"/>
          </ac:spMkLst>
        </pc:spChg>
        <pc:spChg chg="add del">
          <ac:chgData name="Jordan Craig-Wood" userId="dd4969a33ebae804" providerId="LiveId" clId="{794D4BB3-E569-4E80-ADC7-EDA2B7DB0578}" dt="2020-10-21T16:17:01.712" v="2037" actId="26606"/>
          <ac:spMkLst>
            <pc:docMk/>
            <pc:sldMk cId="2904933898" sldId="262"/>
            <ac:spMk id="11" creationId="{B2D4AD41-40DA-4A81-92F5-B6E3BA1ED82A}"/>
          </ac:spMkLst>
        </pc:spChg>
        <pc:spChg chg="add del">
          <ac:chgData name="Jordan Craig-Wood" userId="dd4969a33ebae804" providerId="LiveId" clId="{794D4BB3-E569-4E80-ADC7-EDA2B7DB0578}" dt="2020-10-21T16:17:16.565" v="2039" actId="26606"/>
          <ac:spMkLst>
            <pc:docMk/>
            <pc:sldMk cId="2904933898" sldId="262"/>
            <ac:spMk id="12" creationId="{081E4A58-353D-44AE-B2FC-2A74E2E400F7}"/>
          </ac:spMkLst>
        </pc:spChg>
        <pc:spChg chg="add del">
          <ac:chgData name="Jordan Craig-Wood" userId="dd4969a33ebae804" providerId="LiveId" clId="{794D4BB3-E569-4E80-ADC7-EDA2B7DB0578}" dt="2020-10-21T16:17:16.565" v="2039" actId="26606"/>
          <ac:spMkLst>
            <pc:docMk/>
            <pc:sldMk cId="2904933898" sldId="262"/>
            <ac:spMk id="13" creationId="{6AF8AB59-C475-4224-B6B3-28FB719CFEE7}"/>
          </ac:spMkLst>
        </pc:spChg>
        <pc:spChg chg="add del">
          <ac:chgData name="Jordan Craig-Wood" userId="dd4969a33ebae804" providerId="LiveId" clId="{794D4BB3-E569-4E80-ADC7-EDA2B7DB0578}" dt="2020-10-21T16:18:00.129" v="2045" actId="26606"/>
          <ac:spMkLst>
            <pc:docMk/>
            <pc:sldMk cId="2904933898" sldId="262"/>
            <ac:spMk id="15" creationId="{7CB4857B-ED7C-444D-9F04-2F885114A1C2}"/>
          </ac:spMkLst>
        </pc:spChg>
        <pc:spChg chg="add del">
          <ac:chgData name="Jordan Craig-Wood" userId="dd4969a33ebae804" providerId="LiveId" clId="{794D4BB3-E569-4E80-ADC7-EDA2B7DB0578}" dt="2020-10-21T16:18:00.129" v="2045" actId="26606"/>
          <ac:spMkLst>
            <pc:docMk/>
            <pc:sldMk cId="2904933898" sldId="262"/>
            <ac:spMk id="16" creationId="{D18046FB-44EA-4FD8-A585-EA09A319B2D0}"/>
          </ac:spMkLst>
        </pc:spChg>
        <pc:spChg chg="add del">
          <ac:chgData name="Jordan Craig-Wood" userId="dd4969a33ebae804" providerId="LiveId" clId="{794D4BB3-E569-4E80-ADC7-EDA2B7DB0578}" dt="2020-10-21T16:18:00.129" v="2045" actId="26606"/>
          <ac:spMkLst>
            <pc:docMk/>
            <pc:sldMk cId="2904933898" sldId="262"/>
            <ac:spMk id="17" creationId="{479F5F2B-8B58-4140-AE6A-51F6C67B18D9}"/>
          </ac:spMkLst>
        </pc:spChg>
        <pc:spChg chg="add mod">
          <ac:chgData name="Jordan Craig-Wood" userId="dd4969a33ebae804" providerId="LiveId" clId="{794D4BB3-E569-4E80-ADC7-EDA2B7DB0578}" dt="2020-10-21T16:39:13.144" v="2873"/>
          <ac:spMkLst>
            <pc:docMk/>
            <pc:sldMk cId="2904933898" sldId="262"/>
            <ac:spMk id="18" creationId="{6AF8AB59-C475-4224-B6B3-28FB719CFEE7}"/>
          </ac:spMkLst>
        </pc:spChg>
        <pc:spChg chg="add del">
          <ac:chgData name="Jordan Craig-Wood" userId="dd4969a33ebae804" providerId="LiveId" clId="{794D4BB3-E569-4E80-ADC7-EDA2B7DB0578}" dt="2020-10-21T16:39:13.144" v="2873"/>
          <ac:spMkLst>
            <pc:docMk/>
            <pc:sldMk cId="2904933898" sldId="262"/>
            <ac:spMk id="23" creationId="{F60FCA6E-0894-46CD-BD49-5955A51E0084}"/>
          </ac:spMkLst>
        </pc:spChg>
        <pc:spChg chg="add del">
          <ac:chgData name="Jordan Craig-Wood" userId="dd4969a33ebae804" providerId="LiveId" clId="{794D4BB3-E569-4E80-ADC7-EDA2B7DB0578}" dt="2020-10-21T16:39:13.144" v="2873"/>
          <ac:spMkLst>
            <pc:docMk/>
            <pc:sldMk cId="2904933898" sldId="262"/>
            <ac:spMk id="25" creationId="{E78C6E4B-A1F1-4B6C-97EC-BE997495D6AC}"/>
          </ac:spMkLst>
        </pc:spChg>
        <pc:graphicFrameChg chg="add del">
          <ac:chgData name="Jordan Craig-Wood" userId="dd4969a33ebae804" providerId="LiveId" clId="{794D4BB3-E569-4E80-ADC7-EDA2B7DB0578}" dt="2020-10-21T16:17:01.712" v="2037" actId="26606"/>
          <ac:graphicFrameMkLst>
            <pc:docMk/>
            <pc:sldMk cId="2904933898" sldId="262"/>
            <ac:graphicFrameMk id="5" creationId="{CC2F36CF-D1DF-47C7-88E7-0B5995CB9AAB}"/>
          </ac:graphicFrameMkLst>
        </pc:graphicFrameChg>
        <pc:picChg chg="add mod">
          <ac:chgData name="Jordan Craig-Wood" userId="dd4969a33ebae804" providerId="LiveId" clId="{794D4BB3-E569-4E80-ADC7-EDA2B7DB0578}" dt="2020-10-21T16:19:51.928" v="2071" actId="1076"/>
          <ac:picMkLst>
            <pc:docMk/>
            <pc:sldMk cId="2904933898" sldId="262"/>
            <ac:picMk id="4" creationId="{05141647-8512-4818-9E1B-42A882C178A5}"/>
          </ac:picMkLst>
        </pc:picChg>
        <pc:picChg chg="add mod">
          <ac:chgData name="Jordan Craig-Wood" userId="dd4969a33ebae804" providerId="LiveId" clId="{794D4BB3-E569-4E80-ADC7-EDA2B7DB0578}" dt="2020-10-21T16:19:49.136" v="2070" actId="1076"/>
          <ac:picMkLst>
            <pc:docMk/>
            <pc:sldMk cId="2904933898" sldId="262"/>
            <ac:picMk id="6" creationId="{E1C7ED4C-04A3-4BFC-B55C-15131B961CD0}"/>
          </ac:picMkLst>
        </pc:picChg>
      </pc:sldChg>
      <pc:sldChg chg="addSp delSp modSp mod setBg modAnim delDesignElem">
        <pc:chgData name="Jordan Craig-Wood" userId="dd4969a33ebae804" providerId="LiveId" clId="{794D4BB3-E569-4E80-ADC7-EDA2B7DB0578}" dt="2020-10-21T17:07:49.762" v="3549"/>
        <pc:sldMkLst>
          <pc:docMk/>
          <pc:sldMk cId="157331237" sldId="263"/>
        </pc:sldMkLst>
        <pc:spChg chg="mod">
          <ac:chgData name="Jordan Craig-Wood" userId="dd4969a33ebae804" providerId="LiveId" clId="{794D4BB3-E569-4E80-ADC7-EDA2B7DB0578}" dt="2020-10-21T16:26:23.549" v="2266" actId="26606"/>
          <ac:spMkLst>
            <pc:docMk/>
            <pc:sldMk cId="157331237" sldId="263"/>
            <ac:spMk id="2" creationId="{6903832D-CA1E-4FE6-B3C4-D31B156B6AC4}"/>
          </ac:spMkLst>
        </pc:spChg>
        <pc:spChg chg="del mod">
          <ac:chgData name="Jordan Craig-Wood" userId="dd4969a33ebae804" providerId="LiveId" clId="{794D4BB3-E569-4E80-ADC7-EDA2B7DB0578}" dt="2020-10-21T16:26:23.549" v="2266" actId="26606"/>
          <ac:spMkLst>
            <pc:docMk/>
            <pc:sldMk cId="157331237" sldId="263"/>
            <ac:spMk id="3" creationId="{35C2F551-403A-42DE-B85A-E059C7943F40}"/>
          </ac:spMkLst>
        </pc:spChg>
        <pc:spChg chg="add del">
          <ac:chgData name="Jordan Craig-Wood" userId="dd4969a33ebae804" providerId="LiveId" clId="{794D4BB3-E569-4E80-ADC7-EDA2B7DB0578}" dt="2020-10-21T16:39:13.144" v="2873"/>
          <ac:spMkLst>
            <pc:docMk/>
            <pc:sldMk cId="157331237" sldId="263"/>
            <ac:spMk id="9" creationId="{46C2E80F-49A6-4372-B103-219D417A55ED}"/>
          </ac:spMkLst>
        </pc:spChg>
        <pc:graphicFrameChg chg="add">
          <ac:chgData name="Jordan Craig-Wood" userId="dd4969a33ebae804" providerId="LiveId" clId="{794D4BB3-E569-4E80-ADC7-EDA2B7DB0578}" dt="2020-10-21T16:26:23.549" v="2266" actId="26606"/>
          <ac:graphicFrameMkLst>
            <pc:docMk/>
            <pc:sldMk cId="157331237" sldId="263"/>
            <ac:graphicFrameMk id="5" creationId="{CEC65901-2A64-4C57-957F-89201724CE7F}"/>
          </ac:graphicFrameMkLst>
        </pc:graphicFrameChg>
      </pc:sldChg>
      <pc:sldChg chg="addSp delSp modSp new mod setBg modAnim setClrOvrMap delDesignElem">
        <pc:chgData name="Jordan Craig-Wood" userId="dd4969a33ebae804" providerId="LiveId" clId="{794D4BB3-E569-4E80-ADC7-EDA2B7DB0578}" dt="2020-10-21T17:07:59.843" v="3551"/>
        <pc:sldMkLst>
          <pc:docMk/>
          <pc:sldMk cId="3620872172" sldId="264"/>
        </pc:sldMkLst>
        <pc:spChg chg="mod">
          <ac:chgData name="Jordan Craig-Wood" userId="dd4969a33ebae804" providerId="LiveId" clId="{794D4BB3-E569-4E80-ADC7-EDA2B7DB0578}" dt="2020-10-21T16:33:14.242" v="2680" actId="26606"/>
          <ac:spMkLst>
            <pc:docMk/>
            <pc:sldMk cId="3620872172" sldId="264"/>
            <ac:spMk id="2" creationId="{F3BAEAC0-0EBC-4349-A46F-A31A8807DEB0}"/>
          </ac:spMkLst>
        </pc:spChg>
        <pc:spChg chg="del">
          <ac:chgData name="Jordan Craig-Wood" userId="dd4969a33ebae804" providerId="LiveId" clId="{794D4BB3-E569-4E80-ADC7-EDA2B7DB0578}" dt="2020-10-21T16:28:03.867" v="2304"/>
          <ac:spMkLst>
            <pc:docMk/>
            <pc:sldMk cId="3620872172" sldId="264"/>
            <ac:spMk id="3" creationId="{C0C121E7-3429-4C48-B13A-C54307F84D48}"/>
          </ac:spMkLst>
        </pc:spChg>
        <pc:spChg chg="add del">
          <ac:chgData name="Jordan Craig-Wood" userId="dd4969a33ebae804" providerId="LiveId" clId="{794D4BB3-E569-4E80-ADC7-EDA2B7DB0578}" dt="2020-10-21T16:28:38.419" v="2310" actId="26606"/>
          <ac:spMkLst>
            <pc:docMk/>
            <pc:sldMk cId="3620872172" sldId="264"/>
            <ac:spMk id="9" creationId="{CB25720B-73F3-4187-A1F5-18DD75CCFEF8}"/>
          </ac:spMkLst>
        </pc:spChg>
        <pc:spChg chg="add del">
          <ac:chgData name="Jordan Craig-Wood" userId="dd4969a33ebae804" providerId="LiveId" clId="{794D4BB3-E569-4E80-ADC7-EDA2B7DB0578}" dt="2020-10-21T16:28:38.419" v="2310" actId="26606"/>
          <ac:spMkLst>
            <pc:docMk/>
            <pc:sldMk cId="3620872172" sldId="264"/>
            <ac:spMk id="12" creationId="{D052D0E8-5725-42F1-BA8A-2E793289AB6A}"/>
          </ac:spMkLst>
        </pc:spChg>
        <pc:spChg chg="add del">
          <ac:chgData name="Jordan Craig-Wood" userId="dd4969a33ebae804" providerId="LiveId" clId="{794D4BB3-E569-4E80-ADC7-EDA2B7DB0578}" dt="2020-10-21T16:28:38.419" v="2310" actId="26606"/>
          <ac:spMkLst>
            <pc:docMk/>
            <pc:sldMk cId="3620872172" sldId="264"/>
            <ac:spMk id="14" creationId="{31C81BFC-A665-4DFF-AFE8-B85ACB3E04B0}"/>
          </ac:spMkLst>
        </pc:spChg>
        <pc:spChg chg="add del">
          <ac:chgData name="Jordan Craig-Wood" userId="dd4969a33ebae804" providerId="LiveId" clId="{794D4BB3-E569-4E80-ADC7-EDA2B7DB0578}" dt="2020-10-21T16:28:47.342" v="2312" actId="26606"/>
          <ac:spMkLst>
            <pc:docMk/>
            <pc:sldMk cId="3620872172" sldId="264"/>
            <ac:spMk id="17" creationId="{AAAE94E3-A7DB-4868-B1E3-E49703488BBC}"/>
          </ac:spMkLst>
        </pc:spChg>
        <pc:spChg chg="add del">
          <ac:chgData name="Jordan Craig-Wood" userId="dd4969a33ebae804" providerId="LiveId" clId="{794D4BB3-E569-4E80-ADC7-EDA2B7DB0578}" dt="2020-10-21T16:28:47.342" v="2312" actId="26606"/>
          <ac:spMkLst>
            <pc:docMk/>
            <pc:sldMk cId="3620872172" sldId="264"/>
            <ac:spMk id="18" creationId="{3873B707-463F-40B0-8227-E8CC6C67EB25}"/>
          </ac:spMkLst>
        </pc:spChg>
        <pc:spChg chg="add del">
          <ac:chgData name="Jordan Craig-Wood" userId="dd4969a33ebae804" providerId="LiveId" clId="{794D4BB3-E569-4E80-ADC7-EDA2B7DB0578}" dt="2020-10-21T16:28:47.342" v="2312" actId="26606"/>
          <ac:spMkLst>
            <pc:docMk/>
            <pc:sldMk cId="3620872172" sldId="264"/>
            <ac:spMk id="20" creationId="{C13237C8-E62C-4F0D-A318-BD6FB6C2D138}"/>
          </ac:spMkLst>
        </pc:spChg>
        <pc:spChg chg="add del">
          <ac:chgData name="Jordan Craig-Wood" userId="dd4969a33ebae804" providerId="LiveId" clId="{794D4BB3-E569-4E80-ADC7-EDA2B7DB0578}" dt="2020-10-21T16:28:47.342" v="2312" actId="26606"/>
          <ac:spMkLst>
            <pc:docMk/>
            <pc:sldMk cId="3620872172" sldId="264"/>
            <ac:spMk id="21" creationId="{9AC7FA64-3A7C-4400-9F8D-D0F56E593D23}"/>
          </ac:spMkLst>
        </pc:spChg>
        <pc:spChg chg="add del">
          <ac:chgData name="Jordan Craig-Wood" userId="dd4969a33ebae804" providerId="LiveId" clId="{794D4BB3-E569-4E80-ADC7-EDA2B7DB0578}" dt="2020-10-21T16:28:47.342" v="2312" actId="26606"/>
          <ac:spMkLst>
            <pc:docMk/>
            <pc:sldMk cId="3620872172" sldId="264"/>
            <ac:spMk id="22" creationId="{19C9EAEA-39D0-4B0E-A0EB-51E7B26740B1}"/>
          </ac:spMkLst>
        </pc:spChg>
        <pc:spChg chg="add del">
          <ac:chgData name="Jordan Craig-Wood" userId="dd4969a33ebae804" providerId="LiveId" clId="{794D4BB3-E569-4E80-ADC7-EDA2B7DB0578}" dt="2020-10-21T16:28:47.342" v="2312" actId="26606"/>
          <ac:spMkLst>
            <pc:docMk/>
            <pc:sldMk cId="3620872172" sldId="264"/>
            <ac:spMk id="24" creationId="{8CB5D2D7-DF65-4E86-BFBA-FFB9B5ACEB64}"/>
          </ac:spMkLst>
        </pc:spChg>
        <pc:spChg chg="add del">
          <ac:chgData name="Jordan Craig-Wood" userId="dd4969a33ebae804" providerId="LiveId" clId="{794D4BB3-E569-4E80-ADC7-EDA2B7DB0578}" dt="2020-10-21T16:33:14.242" v="2680" actId="26606"/>
          <ac:spMkLst>
            <pc:docMk/>
            <pc:sldMk cId="3620872172" sldId="264"/>
            <ac:spMk id="26" creationId="{99899462-FC16-43B0-966B-FCA263450716}"/>
          </ac:spMkLst>
        </pc:spChg>
        <pc:spChg chg="add mod">
          <ac:chgData name="Jordan Craig-Wood" userId="dd4969a33ebae804" providerId="LiveId" clId="{794D4BB3-E569-4E80-ADC7-EDA2B7DB0578}" dt="2020-10-21T16:33:14.242" v="2680" actId="26606"/>
          <ac:spMkLst>
            <pc:docMk/>
            <pc:sldMk cId="3620872172" sldId="264"/>
            <ac:spMk id="28" creationId="{58BFA40E-CD11-457A-9E31-97D7252D52C8}"/>
          </ac:spMkLst>
        </pc:spChg>
        <pc:spChg chg="add del">
          <ac:chgData name="Jordan Craig-Wood" userId="dd4969a33ebae804" providerId="LiveId" clId="{794D4BB3-E569-4E80-ADC7-EDA2B7DB0578}" dt="2020-10-21T16:39:13.144" v="2873"/>
          <ac:spMkLst>
            <pc:docMk/>
            <pc:sldMk cId="3620872172" sldId="264"/>
            <ac:spMk id="33" creationId="{68A4132F-DEC6-4332-A00C-A11AD4519B6C}"/>
          </ac:spMkLst>
        </pc:spChg>
        <pc:spChg chg="add del">
          <ac:chgData name="Jordan Craig-Wood" userId="dd4969a33ebae804" providerId="LiveId" clId="{794D4BB3-E569-4E80-ADC7-EDA2B7DB0578}" dt="2020-10-21T16:39:13.144" v="2873"/>
          <ac:spMkLst>
            <pc:docMk/>
            <pc:sldMk cId="3620872172" sldId="264"/>
            <ac:spMk id="35" creationId="{64965EAE-E41A-435F-B993-07E824B6C977}"/>
          </ac:spMkLst>
        </pc:spChg>
        <pc:spChg chg="add del">
          <ac:chgData name="Jordan Craig-Wood" userId="dd4969a33ebae804" providerId="LiveId" clId="{794D4BB3-E569-4E80-ADC7-EDA2B7DB0578}" dt="2020-10-21T16:39:13.144" v="2873"/>
          <ac:spMkLst>
            <pc:docMk/>
            <pc:sldMk cId="3620872172" sldId="264"/>
            <ac:spMk id="37" creationId="{152F8994-E6D4-4311-9548-C3607BC43645}"/>
          </ac:spMkLst>
        </pc:spChg>
        <pc:grpChg chg="add del">
          <ac:chgData name="Jordan Craig-Wood" userId="dd4969a33ebae804" providerId="LiveId" clId="{794D4BB3-E569-4E80-ADC7-EDA2B7DB0578}" dt="2020-10-21T16:28:47.342" v="2312" actId="26606"/>
          <ac:grpSpMkLst>
            <pc:docMk/>
            <pc:sldMk cId="3620872172" sldId="264"/>
            <ac:grpSpMk id="19" creationId="{1DE889C7-FAD6-4397-98E2-05D503484459}"/>
          </ac:grpSpMkLst>
        </pc:grpChg>
        <pc:graphicFrameChg chg="add del mod">
          <ac:chgData name="Jordan Craig-Wood" userId="dd4969a33ebae804" providerId="LiveId" clId="{794D4BB3-E569-4E80-ADC7-EDA2B7DB0578}" dt="2020-10-21T16:33:45.612" v="2685"/>
          <ac:graphicFrameMkLst>
            <pc:docMk/>
            <pc:sldMk cId="3620872172" sldId="264"/>
            <ac:graphicFrameMk id="6" creationId="{2D5C2D14-E191-473E-B2E3-277690657177}"/>
          </ac:graphicFrameMkLst>
        </pc:graphicFrameChg>
        <pc:picChg chg="add del mod ord">
          <ac:chgData name="Jordan Craig-Wood" userId="dd4969a33ebae804" providerId="LiveId" clId="{794D4BB3-E569-4E80-ADC7-EDA2B7DB0578}" dt="2020-10-21T16:33:47.905" v="2686" actId="478"/>
          <ac:picMkLst>
            <pc:docMk/>
            <pc:sldMk cId="3620872172" sldId="264"/>
            <ac:picMk id="4" creationId="{A813AAAB-A8AF-4B22-8BEB-D90A77BA3079}"/>
          </ac:picMkLst>
        </pc:picChg>
        <pc:picChg chg="add mod">
          <ac:chgData name="Jordan Craig-Wood" userId="dd4969a33ebae804" providerId="LiveId" clId="{794D4BB3-E569-4E80-ADC7-EDA2B7DB0578}" dt="2020-10-21T16:34:04.852" v="2694" actId="1076"/>
          <ac:picMkLst>
            <pc:docMk/>
            <pc:sldMk cId="3620872172" sldId="264"/>
            <ac:picMk id="5" creationId="{20FB0EB6-409C-405A-8AFE-1AAEDD562CEB}"/>
          </ac:picMkLst>
        </pc:picChg>
        <pc:picChg chg="add mod">
          <ac:chgData name="Jordan Craig-Wood" userId="dd4969a33ebae804" providerId="LiveId" clId="{794D4BB3-E569-4E80-ADC7-EDA2B7DB0578}" dt="2020-10-21T16:33:55.383" v="2690" actId="1076"/>
          <ac:picMkLst>
            <pc:docMk/>
            <pc:sldMk cId="3620872172" sldId="264"/>
            <ac:picMk id="7" creationId="{4356C12C-6594-471F-8B1F-DF66DBE11F4E}"/>
          </ac:picMkLst>
        </pc:picChg>
        <pc:cxnChg chg="add del">
          <ac:chgData name="Jordan Craig-Wood" userId="dd4969a33ebae804" providerId="LiveId" clId="{794D4BB3-E569-4E80-ADC7-EDA2B7DB0578}" dt="2020-10-21T16:33:14.242" v="2680" actId="26606"/>
          <ac:cxnSpMkLst>
            <pc:docMk/>
            <pc:sldMk cId="3620872172" sldId="264"/>
            <ac:cxnSpMk id="27" creationId="{AAFEA932-2DF1-410C-A00A-7A1E7DBF7511}"/>
          </ac:cxnSpMkLst>
        </pc:cxnChg>
      </pc:sldChg>
      <pc:sldChg chg="addSp delSp modSp new mod setBg modAnim setClrOvrMap delDesignElem">
        <pc:chgData name="Jordan Craig-Wood" userId="dd4969a33ebae804" providerId="LiveId" clId="{794D4BB3-E569-4E80-ADC7-EDA2B7DB0578}" dt="2020-10-21T17:08:08.969" v="3553"/>
        <pc:sldMkLst>
          <pc:docMk/>
          <pc:sldMk cId="3407261191" sldId="265"/>
        </pc:sldMkLst>
        <pc:spChg chg="mod">
          <ac:chgData name="Jordan Craig-Wood" userId="dd4969a33ebae804" providerId="LiveId" clId="{794D4BB3-E569-4E80-ADC7-EDA2B7DB0578}" dt="2020-10-21T16:34:29.743" v="2695" actId="26606"/>
          <ac:spMkLst>
            <pc:docMk/>
            <pc:sldMk cId="3407261191" sldId="265"/>
            <ac:spMk id="2" creationId="{963AF811-D9CB-4A63-B142-5FAD2D112C88}"/>
          </ac:spMkLst>
        </pc:spChg>
        <pc:spChg chg="mod">
          <ac:chgData name="Jordan Craig-Wood" userId="dd4969a33ebae804" providerId="LiveId" clId="{794D4BB3-E569-4E80-ADC7-EDA2B7DB0578}" dt="2020-10-21T16:34:40.820" v="2698" actId="962"/>
          <ac:spMkLst>
            <pc:docMk/>
            <pc:sldMk cId="3407261191" sldId="265"/>
            <ac:spMk id="3" creationId="{CB49994C-84C3-4F73-A542-ADBB33F268BB}"/>
          </ac:spMkLst>
        </pc:spChg>
        <pc:spChg chg="add del">
          <ac:chgData name="Jordan Craig-Wood" userId="dd4969a33ebae804" providerId="LiveId" clId="{794D4BB3-E569-4E80-ADC7-EDA2B7DB0578}" dt="2020-10-21T16:34:29.743" v="2695" actId="26606"/>
          <ac:spMkLst>
            <pc:docMk/>
            <pc:sldMk cId="3407261191" sldId="265"/>
            <ac:spMk id="11" creationId="{0DE6A193-4755-479A-BC6F-A7EBCA73BE1A}"/>
          </ac:spMkLst>
        </pc:spChg>
        <pc:spChg chg="add del">
          <ac:chgData name="Jordan Craig-Wood" userId="dd4969a33ebae804" providerId="LiveId" clId="{794D4BB3-E569-4E80-ADC7-EDA2B7DB0578}" dt="2020-10-21T16:34:29.743" v="2695" actId="26606"/>
          <ac:spMkLst>
            <pc:docMk/>
            <pc:sldMk cId="3407261191" sldId="265"/>
            <ac:spMk id="13" creationId="{5A55B759-31A7-423C-9BC2-A8BC09FE98B9}"/>
          </ac:spMkLst>
        </pc:spChg>
        <pc:spChg chg="add del">
          <ac:chgData name="Jordan Craig-Wood" userId="dd4969a33ebae804" providerId="LiveId" clId="{794D4BB3-E569-4E80-ADC7-EDA2B7DB0578}" dt="2020-10-21T16:34:29.743" v="2695" actId="26606"/>
          <ac:spMkLst>
            <pc:docMk/>
            <pc:sldMk cId="3407261191" sldId="265"/>
            <ac:spMk id="15" creationId="{617D17FB-975C-487E-8519-38E547609E33}"/>
          </ac:spMkLst>
        </pc:spChg>
        <pc:spChg chg="add del">
          <ac:chgData name="Jordan Craig-Wood" userId="dd4969a33ebae804" providerId="LiveId" clId="{794D4BB3-E569-4E80-ADC7-EDA2B7DB0578}" dt="2020-10-21T16:39:13.144" v="2873"/>
          <ac:spMkLst>
            <pc:docMk/>
            <pc:sldMk cId="3407261191" sldId="265"/>
            <ac:spMk id="20" creationId="{823AC064-BC96-4F32-8AE1-B2FD38754823}"/>
          </ac:spMkLst>
        </pc:spChg>
        <pc:picChg chg="add del mod">
          <ac:chgData name="Jordan Craig-Wood" userId="dd4969a33ebae804" providerId="LiveId" clId="{794D4BB3-E569-4E80-ADC7-EDA2B7DB0578}" dt="2020-10-21T16:31:35.258" v="2664"/>
          <ac:picMkLst>
            <pc:docMk/>
            <pc:sldMk cId="3407261191" sldId="265"/>
            <ac:picMk id="4" creationId="{2AEF0AC1-2507-4222-865C-8FDEDD4D06DA}"/>
          </ac:picMkLst>
        </pc:picChg>
        <pc:picChg chg="add mod ord">
          <ac:chgData name="Jordan Craig-Wood" userId="dd4969a33ebae804" providerId="LiveId" clId="{794D4BB3-E569-4E80-ADC7-EDA2B7DB0578}" dt="2020-10-21T16:34:29.743" v="2695" actId="26606"/>
          <ac:picMkLst>
            <pc:docMk/>
            <pc:sldMk cId="3407261191" sldId="265"/>
            <ac:picMk id="5" creationId="{DC6050DF-D5F9-41F9-8A87-FA22CE7A3C9C}"/>
          </ac:picMkLst>
        </pc:picChg>
        <pc:picChg chg="add mod ord">
          <ac:chgData name="Jordan Craig-Wood" userId="dd4969a33ebae804" providerId="LiveId" clId="{794D4BB3-E569-4E80-ADC7-EDA2B7DB0578}" dt="2020-10-21T16:34:40.820" v="2697" actId="27614"/>
          <ac:picMkLst>
            <pc:docMk/>
            <pc:sldMk cId="3407261191" sldId="265"/>
            <ac:picMk id="6" creationId="{E878B43C-278D-4922-AAEB-FF8347FEA97B}"/>
          </ac:picMkLst>
        </pc:picChg>
        <pc:cxnChg chg="add del">
          <ac:chgData name="Jordan Craig-Wood" userId="dd4969a33ebae804" providerId="LiveId" clId="{794D4BB3-E569-4E80-ADC7-EDA2B7DB0578}" dt="2020-10-21T16:39:13.144" v="2873"/>
          <ac:cxnSpMkLst>
            <pc:docMk/>
            <pc:sldMk cId="3407261191" sldId="265"/>
            <ac:cxnSpMk id="22" creationId="{7E7C77BC-7138-40B1-A15B-20F57A494629}"/>
          </ac:cxnSpMkLst>
        </pc:cxnChg>
        <pc:cxnChg chg="add del">
          <ac:chgData name="Jordan Craig-Wood" userId="dd4969a33ebae804" providerId="LiveId" clId="{794D4BB3-E569-4E80-ADC7-EDA2B7DB0578}" dt="2020-10-21T16:39:13.144" v="2873"/>
          <ac:cxnSpMkLst>
            <pc:docMk/>
            <pc:sldMk cId="3407261191" sldId="265"/>
            <ac:cxnSpMk id="24" creationId="{DB146403-F3D6-484B-B2ED-97F9565D0370}"/>
          </ac:cxnSpMkLst>
        </pc:cxnChg>
      </pc:sldChg>
      <pc:sldChg chg="addSp delSp modSp new mod setBg modAnim">
        <pc:chgData name="Jordan Craig-Wood" userId="dd4969a33ebae804" providerId="LiveId" clId="{794D4BB3-E569-4E80-ADC7-EDA2B7DB0578}" dt="2020-10-21T17:08:18.856" v="3555"/>
        <pc:sldMkLst>
          <pc:docMk/>
          <pc:sldMk cId="3855778270" sldId="266"/>
        </pc:sldMkLst>
        <pc:spChg chg="mod">
          <ac:chgData name="Jordan Craig-Wood" userId="dd4969a33ebae804" providerId="LiveId" clId="{794D4BB3-E569-4E80-ADC7-EDA2B7DB0578}" dt="2020-10-21T16:42:21.272" v="2919" actId="26606"/>
          <ac:spMkLst>
            <pc:docMk/>
            <pc:sldMk cId="3855778270" sldId="266"/>
            <ac:spMk id="2" creationId="{9FE1F6AC-4EAD-4EE7-BF20-B026AC4A4F8E}"/>
          </ac:spMkLst>
        </pc:spChg>
        <pc:spChg chg="del">
          <ac:chgData name="Jordan Craig-Wood" userId="dd4969a33ebae804" providerId="LiveId" clId="{794D4BB3-E569-4E80-ADC7-EDA2B7DB0578}" dt="2020-10-21T16:34:59.970" v="2699"/>
          <ac:spMkLst>
            <pc:docMk/>
            <pc:sldMk cId="3855778270" sldId="266"/>
            <ac:spMk id="3" creationId="{4BDF1F22-1A21-4931-8D2E-6B9C7D4276FD}"/>
          </ac:spMkLst>
        </pc:spChg>
        <pc:spChg chg="add del mod">
          <ac:chgData name="Jordan Craig-Wood" userId="dd4969a33ebae804" providerId="LiveId" clId="{794D4BB3-E569-4E80-ADC7-EDA2B7DB0578}" dt="2020-10-21T16:42:21.272" v="2919" actId="26606"/>
          <ac:spMkLst>
            <pc:docMk/>
            <pc:sldMk cId="3855778270" sldId="266"/>
            <ac:spMk id="6" creationId="{CA68485F-1DF5-4063-951F-EC2D713F3AFB}"/>
          </ac:spMkLst>
        </pc:spChg>
        <pc:spChg chg="add mod">
          <ac:chgData name="Jordan Craig-Wood" userId="dd4969a33ebae804" providerId="LiveId" clId="{794D4BB3-E569-4E80-ADC7-EDA2B7DB0578}" dt="2020-10-21T16:42:34.242" v="2921" actId="1076"/>
          <ac:spMkLst>
            <pc:docMk/>
            <pc:sldMk cId="3855778270" sldId="266"/>
            <ac:spMk id="8" creationId="{9FC4DB61-E945-4EB9-B5FB-D0A471ED8224}"/>
          </ac:spMkLst>
        </pc:spChg>
        <pc:spChg chg="add">
          <ac:chgData name="Jordan Craig-Wood" userId="dd4969a33ebae804" providerId="LiveId" clId="{794D4BB3-E569-4E80-ADC7-EDA2B7DB0578}" dt="2020-10-21T16:42:21.272" v="2919" actId="26606"/>
          <ac:spMkLst>
            <pc:docMk/>
            <pc:sldMk cId="3855778270" sldId="266"/>
            <ac:spMk id="13" creationId="{05C7EBC3-4672-4DAB-81C2-58661FAFAED6}"/>
          </ac:spMkLst>
        </pc:spChg>
        <pc:spChg chg="add">
          <ac:chgData name="Jordan Craig-Wood" userId="dd4969a33ebae804" providerId="LiveId" clId="{794D4BB3-E569-4E80-ADC7-EDA2B7DB0578}" dt="2020-10-21T16:42:21.272" v="2919" actId="26606"/>
          <ac:spMkLst>
            <pc:docMk/>
            <pc:sldMk cId="3855778270" sldId="266"/>
            <ac:spMk id="15" creationId="{40BF962F-4C6F-461E-86F2-C43F56CC939B}"/>
          </ac:spMkLst>
        </pc:spChg>
        <pc:spChg chg="add">
          <ac:chgData name="Jordan Craig-Wood" userId="dd4969a33ebae804" providerId="LiveId" clId="{794D4BB3-E569-4E80-ADC7-EDA2B7DB0578}" dt="2020-10-21T16:42:21.272" v="2919" actId="26606"/>
          <ac:spMkLst>
            <pc:docMk/>
            <pc:sldMk cId="3855778270" sldId="266"/>
            <ac:spMk id="17" creationId="{2E94A4F7-38E4-45EA-8E2E-CE1B5766B4F1}"/>
          </ac:spMkLst>
        </pc:spChg>
        <pc:graphicFrameChg chg="add del mod">
          <ac:chgData name="Jordan Craig-Wood" userId="dd4969a33ebae804" providerId="LiveId" clId="{794D4BB3-E569-4E80-ADC7-EDA2B7DB0578}" dt="2020-10-21T16:42:12.555" v="2918" actId="478"/>
          <ac:graphicFrameMkLst>
            <pc:docMk/>
            <pc:sldMk cId="3855778270" sldId="266"/>
            <ac:graphicFrameMk id="4" creationId="{052603BF-5C22-4096-A80E-588CA30261B2}"/>
          </ac:graphicFrameMkLst>
        </pc:graphicFrameChg>
        <pc:picChg chg="add mod ord">
          <ac:chgData name="Jordan Craig-Wood" userId="dd4969a33ebae804" providerId="LiveId" clId="{794D4BB3-E569-4E80-ADC7-EDA2B7DB0578}" dt="2020-10-21T16:44:40.939" v="2954" actId="1076"/>
          <ac:picMkLst>
            <pc:docMk/>
            <pc:sldMk cId="3855778270" sldId="266"/>
            <ac:picMk id="5" creationId="{11578CE7-0231-4815-97CB-330BF8933261}"/>
          </ac:picMkLst>
        </pc:picChg>
        <pc:picChg chg="add mod">
          <ac:chgData name="Jordan Craig-Wood" userId="dd4969a33ebae804" providerId="LiveId" clId="{794D4BB3-E569-4E80-ADC7-EDA2B7DB0578}" dt="2020-10-21T16:44:37.900" v="2953" actId="1076"/>
          <ac:picMkLst>
            <pc:docMk/>
            <pc:sldMk cId="3855778270" sldId="266"/>
            <ac:picMk id="9" creationId="{84D22FD0-36FF-449C-8952-515C1F8541D8}"/>
          </ac:picMkLst>
        </pc:picChg>
      </pc:sldChg>
      <pc:sldChg chg="addSp delSp modSp new mod setBg modAnim">
        <pc:chgData name="Jordan Craig-Wood" userId="dd4969a33ebae804" providerId="LiveId" clId="{794D4BB3-E569-4E80-ADC7-EDA2B7DB0578}" dt="2020-10-21T17:09:16.794" v="3559"/>
        <pc:sldMkLst>
          <pc:docMk/>
          <pc:sldMk cId="3645228459" sldId="267"/>
        </pc:sldMkLst>
        <pc:spChg chg="mod">
          <ac:chgData name="Jordan Craig-Wood" userId="dd4969a33ebae804" providerId="LiveId" clId="{794D4BB3-E569-4E80-ADC7-EDA2B7DB0578}" dt="2020-10-21T16:51:18.610" v="3052" actId="26606"/>
          <ac:spMkLst>
            <pc:docMk/>
            <pc:sldMk cId="3645228459" sldId="267"/>
            <ac:spMk id="2" creationId="{C61C98D6-4AB1-47F6-A717-9E32E2CE05D4}"/>
          </ac:spMkLst>
        </pc:spChg>
        <pc:spChg chg="add del mod">
          <ac:chgData name="Jordan Craig-Wood" userId="dd4969a33ebae804" providerId="LiveId" clId="{794D4BB3-E569-4E80-ADC7-EDA2B7DB0578}" dt="2020-10-21T16:47:46.246" v="3012" actId="26606"/>
          <ac:spMkLst>
            <pc:docMk/>
            <pc:sldMk cId="3645228459" sldId="267"/>
            <ac:spMk id="3" creationId="{083BE5D7-B8DC-4189-8FB9-DC50F62DB1C7}"/>
          </ac:spMkLst>
        </pc:spChg>
        <pc:spChg chg="add del">
          <ac:chgData name="Jordan Craig-Wood" userId="dd4969a33ebae804" providerId="LiveId" clId="{794D4BB3-E569-4E80-ADC7-EDA2B7DB0578}" dt="2020-10-21T16:47:46.215" v="3011" actId="26606"/>
          <ac:spMkLst>
            <pc:docMk/>
            <pc:sldMk cId="3645228459" sldId="267"/>
            <ac:spMk id="9" creationId="{DC8C3900-B8A1-4965-88E6-CBCBFE067207}"/>
          </ac:spMkLst>
        </pc:spChg>
        <pc:spChg chg="add del">
          <ac:chgData name="Jordan Craig-Wood" userId="dd4969a33ebae804" providerId="LiveId" clId="{794D4BB3-E569-4E80-ADC7-EDA2B7DB0578}" dt="2020-10-21T16:51:18.610" v="3052" actId="26606"/>
          <ac:spMkLst>
            <pc:docMk/>
            <pc:sldMk cId="3645228459" sldId="267"/>
            <ac:spMk id="13" creationId="{6C4028FD-8BAA-4A19-BFDE-594D991B7552}"/>
          </ac:spMkLst>
        </pc:spChg>
        <pc:spChg chg="add del">
          <ac:chgData name="Jordan Craig-Wood" userId="dd4969a33ebae804" providerId="LiveId" clId="{794D4BB3-E569-4E80-ADC7-EDA2B7DB0578}" dt="2020-10-21T16:51:18.584" v="3051" actId="26606"/>
          <ac:spMkLst>
            <pc:docMk/>
            <pc:sldMk cId="3645228459" sldId="267"/>
            <ac:spMk id="15" creationId="{6C4028FD-8BAA-4A19-BFDE-594D991B7552}"/>
          </ac:spMkLst>
        </pc:spChg>
        <pc:spChg chg="add del">
          <ac:chgData name="Jordan Craig-Wood" userId="dd4969a33ebae804" providerId="LiveId" clId="{794D4BB3-E569-4E80-ADC7-EDA2B7DB0578}" dt="2020-10-21T16:48:44.220" v="3022" actId="26606"/>
          <ac:spMkLst>
            <pc:docMk/>
            <pc:sldMk cId="3645228459" sldId="267"/>
            <ac:spMk id="16" creationId="{DCC231C8-C761-4B31-9B1C-C6D19248C6B3}"/>
          </ac:spMkLst>
        </pc:spChg>
        <pc:spChg chg="add del">
          <ac:chgData name="Jordan Craig-Wood" userId="dd4969a33ebae804" providerId="LiveId" clId="{794D4BB3-E569-4E80-ADC7-EDA2B7DB0578}" dt="2020-10-21T16:51:50.234" v="3053" actId="26606"/>
          <ac:spMkLst>
            <pc:docMk/>
            <pc:sldMk cId="3645228459" sldId="267"/>
            <ac:spMk id="17" creationId="{DCC231C8-C761-4B31-9B1C-C6D19248C6B3}"/>
          </ac:spMkLst>
        </pc:spChg>
        <pc:spChg chg="add del">
          <ac:chgData name="Jordan Craig-Wood" userId="dd4969a33ebae804" providerId="LiveId" clId="{794D4BB3-E569-4E80-ADC7-EDA2B7DB0578}" dt="2020-10-21T16:49:55.298" v="3041" actId="26606"/>
          <ac:spMkLst>
            <pc:docMk/>
            <pc:sldMk cId="3645228459" sldId="267"/>
            <ac:spMk id="18" creationId="{955A2079-FA98-4876-80F0-72364A7D2EA4}"/>
          </ac:spMkLst>
        </pc:spChg>
        <pc:spChg chg="add">
          <ac:chgData name="Jordan Craig-Wood" userId="dd4969a33ebae804" providerId="LiveId" clId="{794D4BB3-E569-4E80-ADC7-EDA2B7DB0578}" dt="2020-10-21T16:51:50.234" v="3053" actId="26606"/>
          <ac:spMkLst>
            <pc:docMk/>
            <pc:sldMk cId="3645228459" sldId="267"/>
            <ac:spMk id="22" creationId="{DCC231C8-C761-4B31-9B1C-C6D19248C6B3}"/>
          </ac:spMkLst>
        </pc:spChg>
        <pc:spChg chg="add del">
          <ac:chgData name="Jordan Craig-Wood" userId="dd4969a33ebae804" providerId="LiveId" clId="{794D4BB3-E569-4E80-ADC7-EDA2B7DB0578}" dt="2020-10-21T16:49:49.818" v="3038" actId="26606"/>
          <ac:spMkLst>
            <pc:docMk/>
            <pc:sldMk cId="3645228459" sldId="267"/>
            <ac:spMk id="23" creationId="{37E32B78-23DD-4E77-8B9C-7779E3BF20C2}"/>
          </ac:spMkLst>
        </pc:spChg>
        <pc:spChg chg="add del">
          <ac:chgData name="Jordan Craig-Wood" userId="dd4969a33ebae804" providerId="LiveId" clId="{794D4BB3-E569-4E80-ADC7-EDA2B7DB0578}" dt="2020-10-21T16:49:55.277" v="3040" actId="26606"/>
          <ac:spMkLst>
            <pc:docMk/>
            <pc:sldMk cId="3645228459" sldId="267"/>
            <ac:spMk id="25" creationId="{955A2079-FA98-4876-80F0-72364A7D2EA4}"/>
          </ac:spMkLst>
        </pc:spChg>
        <pc:graphicFrameChg chg="add del">
          <ac:chgData name="Jordan Craig-Wood" userId="dd4969a33ebae804" providerId="LiveId" clId="{794D4BB3-E569-4E80-ADC7-EDA2B7DB0578}" dt="2020-10-21T16:47:46.215" v="3011" actId="26606"/>
          <ac:graphicFrameMkLst>
            <pc:docMk/>
            <pc:sldMk cId="3645228459" sldId="267"/>
            <ac:graphicFrameMk id="5" creationId="{4C6AF78A-64E8-4842-8D72-6C3E84A380D1}"/>
          </ac:graphicFrameMkLst>
        </pc:graphicFrameChg>
        <pc:graphicFrameChg chg="add mod modGraphic">
          <ac:chgData name="Jordan Craig-Wood" userId="dd4969a33ebae804" providerId="LiveId" clId="{794D4BB3-E569-4E80-ADC7-EDA2B7DB0578}" dt="2020-10-21T16:51:50.234" v="3053" actId="26606"/>
          <ac:graphicFrameMkLst>
            <pc:docMk/>
            <pc:sldMk cId="3645228459" sldId="267"/>
            <ac:graphicFrameMk id="11" creationId="{62915E89-0808-42FE-A508-D620DC7FC01D}"/>
          </ac:graphicFrameMkLst>
        </pc:graphicFrameChg>
      </pc:sldChg>
      <pc:sldChg chg="addSp delSp modSp new mod setBg modAnim">
        <pc:chgData name="Jordan Craig-Wood" userId="dd4969a33ebae804" providerId="LiveId" clId="{794D4BB3-E569-4E80-ADC7-EDA2B7DB0578}" dt="2020-10-21T17:10:58.742" v="3573"/>
        <pc:sldMkLst>
          <pc:docMk/>
          <pc:sldMk cId="3634359225" sldId="268"/>
        </pc:sldMkLst>
        <pc:spChg chg="del mod">
          <ac:chgData name="Jordan Craig-Wood" userId="dd4969a33ebae804" providerId="LiveId" clId="{794D4BB3-E569-4E80-ADC7-EDA2B7DB0578}" dt="2020-10-21T16:56:55.664" v="3512" actId="478"/>
          <ac:spMkLst>
            <pc:docMk/>
            <pc:sldMk cId="3634359225" sldId="268"/>
            <ac:spMk id="2" creationId="{3AC3BC83-63D6-423C-BD8C-28AA3EA54089}"/>
          </ac:spMkLst>
        </pc:spChg>
        <pc:spChg chg="del mod">
          <ac:chgData name="Jordan Craig-Wood" userId="dd4969a33ebae804" providerId="LiveId" clId="{794D4BB3-E569-4E80-ADC7-EDA2B7DB0578}" dt="2020-10-21T16:56:48.258" v="3511" actId="26606"/>
          <ac:spMkLst>
            <pc:docMk/>
            <pc:sldMk cId="3634359225" sldId="268"/>
            <ac:spMk id="3" creationId="{FC5E1312-F8E0-47F9-90FC-7A40072A153E}"/>
          </ac:spMkLst>
        </pc:spChg>
        <pc:spChg chg="add">
          <ac:chgData name="Jordan Craig-Wood" userId="dd4969a33ebae804" providerId="LiveId" clId="{794D4BB3-E569-4E80-ADC7-EDA2B7DB0578}" dt="2020-10-21T16:56:48.258" v="3511" actId="26606"/>
          <ac:spMkLst>
            <pc:docMk/>
            <pc:sldMk cId="3634359225" sldId="268"/>
            <ac:spMk id="9" creationId="{DCC231C8-C761-4B31-9B1C-C6D19248C6B3}"/>
          </ac:spMkLst>
        </pc:spChg>
        <pc:graphicFrameChg chg="add mod">
          <ac:chgData name="Jordan Craig-Wood" userId="dd4969a33ebae804" providerId="LiveId" clId="{794D4BB3-E569-4E80-ADC7-EDA2B7DB0578}" dt="2020-10-21T17:05:30.169" v="3530" actId="20577"/>
          <ac:graphicFrameMkLst>
            <pc:docMk/>
            <pc:sldMk cId="3634359225" sldId="268"/>
            <ac:graphicFrameMk id="5" creationId="{B0CE4D38-26CE-4427-B944-76F49C6DAE97}"/>
          </ac:graphicFrameMkLst>
        </pc:graphicFrame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54C693-EC93-418B-850D-B807318B4C2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1CDA2E3-EE31-4EC4-A3EF-A8EBD4E18BB2}">
      <dgm:prSet/>
      <dgm:spPr/>
      <dgm:t>
        <a:bodyPr/>
        <a:lstStyle/>
        <a:p>
          <a:r>
            <a:rPr lang="en-US" dirty="0"/>
            <a:t>Total Revenue : $64,866,040.00</a:t>
          </a:r>
        </a:p>
      </dgm:t>
    </dgm:pt>
    <dgm:pt modelId="{991A6CA4-3484-4F28-B08C-D293B849CA05}" type="parTrans" cxnId="{106B8A36-9E5E-4569-8725-60D47795296F}">
      <dgm:prSet/>
      <dgm:spPr/>
      <dgm:t>
        <a:bodyPr/>
        <a:lstStyle/>
        <a:p>
          <a:endParaRPr lang="en-US"/>
        </a:p>
      </dgm:t>
    </dgm:pt>
    <dgm:pt modelId="{8A886B17-6DDC-4455-96F4-61F250974B88}" type="sibTrans" cxnId="{106B8A36-9E5E-4569-8725-60D47795296F}">
      <dgm:prSet/>
      <dgm:spPr/>
      <dgm:t>
        <a:bodyPr/>
        <a:lstStyle/>
        <a:p>
          <a:endParaRPr lang="en-US"/>
        </a:p>
      </dgm:t>
    </dgm:pt>
    <dgm:pt modelId="{A3F105F3-A046-4E64-95E4-B93FB7D6768E}">
      <dgm:prSet/>
      <dgm:spPr/>
      <dgm:t>
        <a:bodyPr/>
        <a:lstStyle/>
        <a:p>
          <a:r>
            <a:rPr lang="en-US" dirty="0"/>
            <a:t>Total Costs 2018 : $33,076,688.64</a:t>
          </a:r>
        </a:p>
      </dgm:t>
    </dgm:pt>
    <dgm:pt modelId="{7DC57E66-EED3-452B-84F4-38632B233DD5}" type="parTrans" cxnId="{77152E56-9D30-4C1A-98E2-B5E8F558A6C7}">
      <dgm:prSet/>
      <dgm:spPr/>
      <dgm:t>
        <a:bodyPr/>
        <a:lstStyle/>
        <a:p>
          <a:endParaRPr lang="en-US"/>
        </a:p>
      </dgm:t>
    </dgm:pt>
    <dgm:pt modelId="{86E45A04-381C-46E3-9ACA-1D7A37DDF7EA}" type="sibTrans" cxnId="{77152E56-9D30-4C1A-98E2-B5E8F558A6C7}">
      <dgm:prSet/>
      <dgm:spPr/>
      <dgm:t>
        <a:bodyPr/>
        <a:lstStyle/>
        <a:p>
          <a:endParaRPr lang="en-US"/>
        </a:p>
      </dgm:t>
    </dgm:pt>
    <dgm:pt modelId="{6A6A8AC1-D0A3-43E3-BB20-13AA1CC5E5BA}">
      <dgm:prSet/>
      <dgm:spPr/>
      <dgm:t>
        <a:bodyPr/>
        <a:lstStyle/>
        <a:p>
          <a:r>
            <a:rPr lang="en-US" dirty="0"/>
            <a:t>Total Profit 2018 : $31,789,351.36</a:t>
          </a:r>
        </a:p>
      </dgm:t>
    </dgm:pt>
    <dgm:pt modelId="{463F7C66-A623-49B8-8DBA-22E970E4CE8D}" type="parTrans" cxnId="{1BF31541-2A00-4D92-A713-5E84F73FEB0C}">
      <dgm:prSet/>
      <dgm:spPr/>
      <dgm:t>
        <a:bodyPr/>
        <a:lstStyle/>
        <a:p>
          <a:endParaRPr lang="en-US"/>
        </a:p>
      </dgm:t>
    </dgm:pt>
    <dgm:pt modelId="{EFD9A719-106F-4E9B-9AF9-DDD062BAAAF1}" type="sibTrans" cxnId="{1BF31541-2A00-4D92-A713-5E84F73FEB0C}">
      <dgm:prSet/>
      <dgm:spPr/>
      <dgm:t>
        <a:bodyPr/>
        <a:lstStyle/>
        <a:p>
          <a:endParaRPr lang="en-US"/>
        </a:p>
      </dgm:t>
    </dgm:pt>
    <dgm:pt modelId="{2D3C85C6-ECC4-45DA-8BB3-1B1D7B8E8594}">
      <dgm:prSet/>
      <dgm:spPr/>
      <dgm:t>
        <a:bodyPr/>
        <a:lstStyle/>
        <a:p>
          <a:r>
            <a:rPr lang="en-US"/>
            <a:t># of Transactions : 100,000</a:t>
          </a:r>
        </a:p>
      </dgm:t>
    </dgm:pt>
    <dgm:pt modelId="{61D2F56D-1080-4A35-918E-79CEF85BBA17}" type="parTrans" cxnId="{18BBC6C5-8FD1-49B3-B039-E71DD0F70209}">
      <dgm:prSet/>
      <dgm:spPr/>
      <dgm:t>
        <a:bodyPr/>
        <a:lstStyle/>
        <a:p>
          <a:endParaRPr lang="en-US"/>
        </a:p>
      </dgm:t>
    </dgm:pt>
    <dgm:pt modelId="{20FBBBE8-E17E-493B-805C-B8EE33FCA811}" type="sibTrans" cxnId="{18BBC6C5-8FD1-49B3-B039-E71DD0F70209}">
      <dgm:prSet/>
      <dgm:spPr/>
      <dgm:t>
        <a:bodyPr/>
        <a:lstStyle/>
        <a:p>
          <a:endParaRPr lang="en-US"/>
        </a:p>
      </dgm:t>
    </dgm:pt>
    <dgm:pt modelId="{0CF02060-33B2-4A62-BFAD-71A785116DBB}">
      <dgm:prSet/>
      <dgm:spPr/>
      <dgm:t>
        <a:bodyPr/>
        <a:lstStyle/>
        <a:p>
          <a:r>
            <a:rPr lang="en-US" dirty="0"/>
            <a:t>Total # of Driving Incidents : 4,940</a:t>
          </a:r>
        </a:p>
      </dgm:t>
    </dgm:pt>
    <dgm:pt modelId="{1BBC86D4-6128-4763-AFCC-13770AE493FD}" type="parTrans" cxnId="{B3BE6B49-3891-49BA-83FE-3A2B7E10336D}">
      <dgm:prSet/>
      <dgm:spPr/>
      <dgm:t>
        <a:bodyPr/>
        <a:lstStyle/>
        <a:p>
          <a:endParaRPr lang="en-US"/>
        </a:p>
      </dgm:t>
    </dgm:pt>
    <dgm:pt modelId="{5ED5BA9E-4E84-437C-8838-65316A6D850F}" type="sibTrans" cxnId="{B3BE6B49-3891-49BA-83FE-3A2B7E10336D}">
      <dgm:prSet/>
      <dgm:spPr/>
      <dgm:t>
        <a:bodyPr/>
        <a:lstStyle/>
        <a:p>
          <a:endParaRPr lang="en-US"/>
        </a:p>
      </dgm:t>
    </dgm:pt>
    <dgm:pt modelId="{17A7D4A8-25FE-4BF1-A0ED-4C071E446A4F}" type="pres">
      <dgm:prSet presAssocID="{F354C693-EC93-418B-850D-B807318B4C2F}" presName="vert0" presStyleCnt="0">
        <dgm:presLayoutVars>
          <dgm:dir/>
          <dgm:animOne val="branch"/>
          <dgm:animLvl val="lvl"/>
        </dgm:presLayoutVars>
      </dgm:prSet>
      <dgm:spPr/>
    </dgm:pt>
    <dgm:pt modelId="{FA24F7BA-97FF-4FA1-91D0-F949F9CC85DE}" type="pres">
      <dgm:prSet presAssocID="{D1CDA2E3-EE31-4EC4-A3EF-A8EBD4E18BB2}" presName="thickLine" presStyleLbl="alignNode1" presStyleIdx="0" presStyleCnt="5"/>
      <dgm:spPr/>
    </dgm:pt>
    <dgm:pt modelId="{471924C0-64A7-45B2-9BA2-9E91030DC369}" type="pres">
      <dgm:prSet presAssocID="{D1CDA2E3-EE31-4EC4-A3EF-A8EBD4E18BB2}" presName="horz1" presStyleCnt="0"/>
      <dgm:spPr/>
    </dgm:pt>
    <dgm:pt modelId="{33E54C19-016D-4405-9D4A-0D29057626C2}" type="pres">
      <dgm:prSet presAssocID="{D1CDA2E3-EE31-4EC4-A3EF-A8EBD4E18BB2}" presName="tx1" presStyleLbl="revTx" presStyleIdx="0" presStyleCnt="5"/>
      <dgm:spPr/>
    </dgm:pt>
    <dgm:pt modelId="{2818B6A5-457C-476D-982E-017975EC6840}" type="pres">
      <dgm:prSet presAssocID="{D1CDA2E3-EE31-4EC4-A3EF-A8EBD4E18BB2}" presName="vert1" presStyleCnt="0"/>
      <dgm:spPr/>
    </dgm:pt>
    <dgm:pt modelId="{C19F2FE7-E9D9-4DBC-90B6-2845B817BE3D}" type="pres">
      <dgm:prSet presAssocID="{A3F105F3-A046-4E64-95E4-B93FB7D6768E}" presName="thickLine" presStyleLbl="alignNode1" presStyleIdx="1" presStyleCnt="5"/>
      <dgm:spPr/>
    </dgm:pt>
    <dgm:pt modelId="{BE3EFBCE-CE8B-4882-87F4-E273270D5320}" type="pres">
      <dgm:prSet presAssocID="{A3F105F3-A046-4E64-95E4-B93FB7D6768E}" presName="horz1" presStyleCnt="0"/>
      <dgm:spPr/>
    </dgm:pt>
    <dgm:pt modelId="{17F6892B-36CA-4DF5-8876-12EA24656CB8}" type="pres">
      <dgm:prSet presAssocID="{A3F105F3-A046-4E64-95E4-B93FB7D6768E}" presName="tx1" presStyleLbl="revTx" presStyleIdx="1" presStyleCnt="5"/>
      <dgm:spPr/>
    </dgm:pt>
    <dgm:pt modelId="{77A342F0-B3A9-4436-904D-35DD6F75412A}" type="pres">
      <dgm:prSet presAssocID="{A3F105F3-A046-4E64-95E4-B93FB7D6768E}" presName="vert1" presStyleCnt="0"/>
      <dgm:spPr/>
    </dgm:pt>
    <dgm:pt modelId="{D6A774E2-370D-49B9-AC49-B882959D10E7}" type="pres">
      <dgm:prSet presAssocID="{6A6A8AC1-D0A3-43E3-BB20-13AA1CC5E5BA}" presName="thickLine" presStyleLbl="alignNode1" presStyleIdx="2" presStyleCnt="5"/>
      <dgm:spPr/>
    </dgm:pt>
    <dgm:pt modelId="{6CD1BCEE-1DEA-4F41-835A-774F8B503187}" type="pres">
      <dgm:prSet presAssocID="{6A6A8AC1-D0A3-43E3-BB20-13AA1CC5E5BA}" presName="horz1" presStyleCnt="0"/>
      <dgm:spPr/>
    </dgm:pt>
    <dgm:pt modelId="{59D30F0E-A9B0-47AE-B6D1-BD9BA1216594}" type="pres">
      <dgm:prSet presAssocID="{6A6A8AC1-D0A3-43E3-BB20-13AA1CC5E5BA}" presName="tx1" presStyleLbl="revTx" presStyleIdx="2" presStyleCnt="5"/>
      <dgm:spPr/>
    </dgm:pt>
    <dgm:pt modelId="{3ADCB24C-40F4-4084-B5BF-48B939499160}" type="pres">
      <dgm:prSet presAssocID="{6A6A8AC1-D0A3-43E3-BB20-13AA1CC5E5BA}" presName="vert1" presStyleCnt="0"/>
      <dgm:spPr/>
    </dgm:pt>
    <dgm:pt modelId="{FDB6FC23-97EE-4F81-85CB-E4C04835AB79}" type="pres">
      <dgm:prSet presAssocID="{2D3C85C6-ECC4-45DA-8BB3-1B1D7B8E8594}" presName="thickLine" presStyleLbl="alignNode1" presStyleIdx="3" presStyleCnt="5"/>
      <dgm:spPr/>
    </dgm:pt>
    <dgm:pt modelId="{109EFAE9-EAAF-427F-8510-BBAB01576208}" type="pres">
      <dgm:prSet presAssocID="{2D3C85C6-ECC4-45DA-8BB3-1B1D7B8E8594}" presName="horz1" presStyleCnt="0"/>
      <dgm:spPr/>
    </dgm:pt>
    <dgm:pt modelId="{D02048FF-64AA-478D-B0F9-96A6754BD13F}" type="pres">
      <dgm:prSet presAssocID="{2D3C85C6-ECC4-45DA-8BB3-1B1D7B8E8594}" presName="tx1" presStyleLbl="revTx" presStyleIdx="3" presStyleCnt="5"/>
      <dgm:spPr/>
    </dgm:pt>
    <dgm:pt modelId="{E14BC51F-BA72-43EB-BEB9-ACC91716343E}" type="pres">
      <dgm:prSet presAssocID="{2D3C85C6-ECC4-45DA-8BB3-1B1D7B8E8594}" presName="vert1" presStyleCnt="0"/>
      <dgm:spPr/>
    </dgm:pt>
    <dgm:pt modelId="{7B7F8E17-E042-4B99-BA6F-493CF565FEE2}" type="pres">
      <dgm:prSet presAssocID="{0CF02060-33B2-4A62-BFAD-71A785116DBB}" presName="thickLine" presStyleLbl="alignNode1" presStyleIdx="4" presStyleCnt="5"/>
      <dgm:spPr/>
    </dgm:pt>
    <dgm:pt modelId="{AFF906B2-0CFB-4BFD-A0D9-315C84ABC441}" type="pres">
      <dgm:prSet presAssocID="{0CF02060-33B2-4A62-BFAD-71A785116DBB}" presName="horz1" presStyleCnt="0"/>
      <dgm:spPr/>
    </dgm:pt>
    <dgm:pt modelId="{D9CAA556-8B0F-42A0-B405-CA7CBE9BF76D}" type="pres">
      <dgm:prSet presAssocID="{0CF02060-33B2-4A62-BFAD-71A785116DBB}" presName="tx1" presStyleLbl="revTx" presStyleIdx="4" presStyleCnt="5"/>
      <dgm:spPr/>
    </dgm:pt>
    <dgm:pt modelId="{69CD671E-303E-4794-9C4D-6AA6D847473A}" type="pres">
      <dgm:prSet presAssocID="{0CF02060-33B2-4A62-BFAD-71A785116DBB}" presName="vert1" presStyleCnt="0"/>
      <dgm:spPr/>
    </dgm:pt>
  </dgm:ptLst>
  <dgm:cxnLst>
    <dgm:cxn modelId="{C67DCB16-F23F-4C10-8A1A-D2B985C21328}" type="presOf" srcId="{D1CDA2E3-EE31-4EC4-A3EF-A8EBD4E18BB2}" destId="{33E54C19-016D-4405-9D4A-0D29057626C2}" srcOrd="0" destOrd="0" presId="urn:microsoft.com/office/officeart/2008/layout/LinedList"/>
    <dgm:cxn modelId="{106B8A36-9E5E-4569-8725-60D47795296F}" srcId="{F354C693-EC93-418B-850D-B807318B4C2F}" destId="{D1CDA2E3-EE31-4EC4-A3EF-A8EBD4E18BB2}" srcOrd="0" destOrd="0" parTransId="{991A6CA4-3484-4F28-B08C-D293B849CA05}" sibTransId="{8A886B17-6DDC-4455-96F4-61F250974B88}"/>
    <dgm:cxn modelId="{AEBF9436-BF1B-475A-A554-500754A7FFCC}" type="presOf" srcId="{2D3C85C6-ECC4-45DA-8BB3-1B1D7B8E8594}" destId="{D02048FF-64AA-478D-B0F9-96A6754BD13F}" srcOrd="0" destOrd="0" presId="urn:microsoft.com/office/officeart/2008/layout/LinedList"/>
    <dgm:cxn modelId="{1BF31541-2A00-4D92-A713-5E84F73FEB0C}" srcId="{F354C693-EC93-418B-850D-B807318B4C2F}" destId="{6A6A8AC1-D0A3-43E3-BB20-13AA1CC5E5BA}" srcOrd="2" destOrd="0" parTransId="{463F7C66-A623-49B8-8DBA-22E970E4CE8D}" sibTransId="{EFD9A719-106F-4E9B-9AF9-DDD062BAAAF1}"/>
    <dgm:cxn modelId="{B3BE6B49-3891-49BA-83FE-3A2B7E10336D}" srcId="{F354C693-EC93-418B-850D-B807318B4C2F}" destId="{0CF02060-33B2-4A62-BFAD-71A785116DBB}" srcOrd="4" destOrd="0" parTransId="{1BBC86D4-6128-4763-AFCC-13770AE493FD}" sibTransId="{5ED5BA9E-4E84-437C-8838-65316A6D850F}"/>
    <dgm:cxn modelId="{77152E56-9D30-4C1A-98E2-B5E8F558A6C7}" srcId="{F354C693-EC93-418B-850D-B807318B4C2F}" destId="{A3F105F3-A046-4E64-95E4-B93FB7D6768E}" srcOrd="1" destOrd="0" parTransId="{7DC57E66-EED3-452B-84F4-38632B233DD5}" sibTransId="{86E45A04-381C-46E3-9ACA-1D7A37DDF7EA}"/>
    <dgm:cxn modelId="{4EE8DA7B-2B02-495C-ADB1-39CCDCD68CCF}" type="presOf" srcId="{0CF02060-33B2-4A62-BFAD-71A785116DBB}" destId="{D9CAA556-8B0F-42A0-B405-CA7CBE9BF76D}" srcOrd="0" destOrd="0" presId="urn:microsoft.com/office/officeart/2008/layout/LinedList"/>
    <dgm:cxn modelId="{F3F937AD-5FD5-4DF6-A820-BC94E62C5D89}" type="presOf" srcId="{A3F105F3-A046-4E64-95E4-B93FB7D6768E}" destId="{17F6892B-36CA-4DF5-8876-12EA24656CB8}" srcOrd="0" destOrd="0" presId="urn:microsoft.com/office/officeart/2008/layout/LinedList"/>
    <dgm:cxn modelId="{18BBC6C5-8FD1-49B3-B039-E71DD0F70209}" srcId="{F354C693-EC93-418B-850D-B807318B4C2F}" destId="{2D3C85C6-ECC4-45DA-8BB3-1B1D7B8E8594}" srcOrd="3" destOrd="0" parTransId="{61D2F56D-1080-4A35-918E-79CEF85BBA17}" sibTransId="{20FBBBE8-E17E-493B-805C-B8EE33FCA811}"/>
    <dgm:cxn modelId="{B1B676D5-6B2F-4562-9CDF-3FA684DFFB0A}" type="presOf" srcId="{6A6A8AC1-D0A3-43E3-BB20-13AA1CC5E5BA}" destId="{59D30F0E-A9B0-47AE-B6D1-BD9BA1216594}" srcOrd="0" destOrd="0" presId="urn:microsoft.com/office/officeart/2008/layout/LinedList"/>
    <dgm:cxn modelId="{8E1F35F1-9C34-40C6-A747-E3346A81EEB6}" type="presOf" srcId="{F354C693-EC93-418B-850D-B807318B4C2F}" destId="{17A7D4A8-25FE-4BF1-A0ED-4C071E446A4F}" srcOrd="0" destOrd="0" presId="urn:microsoft.com/office/officeart/2008/layout/LinedList"/>
    <dgm:cxn modelId="{DC07BC2B-5FAB-4F52-9F1C-4E7E9C21D9D8}" type="presParOf" srcId="{17A7D4A8-25FE-4BF1-A0ED-4C071E446A4F}" destId="{FA24F7BA-97FF-4FA1-91D0-F949F9CC85DE}" srcOrd="0" destOrd="0" presId="urn:microsoft.com/office/officeart/2008/layout/LinedList"/>
    <dgm:cxn modelId="{EC5AE021-E138-4A94-B193-6FE7B83F0113}" type="presParOf" srcId="{17A7D4A8-25FE-4BF1-A0ED-4C071E446A4F}" destId="{471924C0-64A7-45B2-9BA2-9E91030DC369}" srcOrd="1" destOrd="0" presId="urn:microsoft.com/office/officeart/2008/layout/LinedList"/>
    <dgm:cxn modelId="{6D41B2B6-CCB3-403E-8F17-3F1D5CA848F3}" type="presParOf" srcId="{471924C0-64A7-45B2-9BA2-9E91030DC369}" destId="{33E54C19-016D-4405-9D4A-0D29057626C2}" srcOrd="0" destOrd="0" presId="urn:microsoft.com/office/officeart/2008/layout/LinedList"/>
    <dgm:cxn modelId="{CDEE29CD-37F0-46F8-BF80-40C8032E5274}" type="presParOf" srcId="{471924C0-64A7-45B2-9BA2-9E91030DC369}" destId="{2818B6A5-457C-476D-982E-017975EC6840}" srcOrd="1" destOrd="0" presId="urn:microsoft.com/office/officeart/2008/layout/LinedList"/>
    <dgm:cxn modelId="{1FC09AD2-5F5C-41DC-B65D-631B8CDC03E3}" type="presParOf" srcId="{17A7D4A8-25FE-4BF1-A0ED-4C071E446A4F}" destId="{C19F2FE7-E9D9-4DBC-90B6-2845B817BE3D}" srcOrd="2" destOrd="0" presId="urn:microsoft.com/office/officeart/2008/layout/LinedList"/>
    <dgm:cxn modelId="{717BC71C-7928-4727-8FE9-06A718882763}" type="presParOf" srcId="{17A7D4A8-25FE-4BF1-A0ED-4C071E446A4F}" destId="{BE3EFBCE-CE8B-4882-87F4-E273270D5320}" srcOrd="3" destOrd="0" presId="urn:microsoft.com/office/officeart/2008/layout/LinedList"/>
    <dgm:cxn modelId="{67537A35-11EF-40FB-8193-2DAE12D6CFB0}" type="presParOf" srcId="{BE3EFBCE-CE8B-4882-87F4-E273270D5320}" destId="{17F6892B-36CA-4DF5-8876-12EA24656CB8}" srcOrd="0" destOrd="0" presId="urn:microsoft.com/office/officeart/2008/layout/LinedList"/>
    <dgm:cxn modelId="{5F6E80D9-968D-4A76-AD07-D5F7B85D17F5}" type="presParOf" srcId="{BE3EFBCE-CE8B-4882-87F4-E273270D5320}" destId="{77A342F0-B3A9-4436-904D-35DD6F75412A}" srcOrd="1" destOrd="0" presId="urn:microsoft.com/office/officeart/2008/layout/LinedList"/>
    <dgm:cxn modelId="{E03809A6-E067-4D87-8FE4-096436311AD6}" type="presParOf" srcId="{17A7D4A8-25FE-4BF1-A0ED-4C071E446A4F}" destId="{D6A774E2-370D-49B9-AC49-B882959D10E7}" srcOrd="4" destOrd="0" presId="urn:microsoft.com/office/officeart/2008/layout/LinedList"/>
    <dgm:cxn modelId="{C56AFF37-5057-411D-8217-96A806DA626C}" type="presParOf" srcId="{17A7D4A8-25FE-4BF1-A0ED-4C071E446A4F}" destId="{6CD1BCEE-1DEA-4F41-835A-774F8B503187}" srcOrd="5" destOrd="0" presId="urn:microsoft.com/office/officeart/2008/layout/LinedList"/>
    <dgm:cxn modelId="{474BA653-9C8D-4A8A-8D76-0E8AF9437D40}" type="presParOf" srcId="{6CD1BCEE-1DEA-4F41-835A-774F8B503187}" destId="{59D30F0E-A9B0-47AE-B6D1-BD9BA1216594}" srcOrd="0" destOrd="0" presId="urn:microsoft.com/office/officeart/2008/layout/LinedList"/>
    <dgm:cxn modelId="{5E6FFA4A-E2AC-4A68-A449-0ABA1B799447}" type="presParOf" srcId="{6CD1BCEE-1DEA-4F41-835A-774F8B503187}" destId="{3ADCB24C-40F4-4084-B5BF-48B939499160}" srcOrd="1" destOrd="0" presId="urn:microsoft.com/office/officeart/2008/layout/LinedList"/>
    <dgm:cxn modelId="{4B99F272-E48E-4BA6-BABB-3D937C2A05AE}" type="presParOf" srcId="{17A7D4A8-25FE-4BF1-A0ED-4C071E446A4F}" destId="{FDB6FC23-97EE-4F81-85CB-E4C04835AB79}" srcOrd="6" destOrd="0" presId="urn:microsoft.com/office/officeart/2008/layout/LinedList"/>
    <dgm:cxn modelId="{74EAA2E5-0375-485A-ADAC-76675680AF4F}" type="presParOf" srcId="{17A7D4A8-25FE-4BF1-A0ED-4C071E446A4F}" destId="{109EFAE9-EAAF-427F-8510-BBAB01576208}" srcOrd="7" destOrd="0" presId="urn:microsoft.com/office/officeart/2008/layout/LinedList"/>
    <dgm:cxn modelId="{A7EABC99-F651-4728-A765-798D1E85F4C0}" type="presParOf" srcId="{109EFAE9-EAAF-427F-8510-BBAB01576208}" destId="{D02048FF-64AA-478D-B0F9-96A6754BD13F}" srcOrd="0" destOrd="0" presId="urn:microsoft.com/office/officeart/2008/layout/LinedList"/>
    <dgm:cxn modelId="{1E8255B0-1099-4234-BCF3-58DE9BAA60FD}" type="presParOf" srcId="{109EFAE9-EAAF-427F-8510-BBAB01576208}" destId="{E14BC51F-BA72-43EB-BEB9-ACC91716343E}" srcOrd="1" destOrd="0" presId="urn:microsoft.com/office/officeart/2008/layout/LinedList"/>
    <dgm:cxn modelId="{310E14C8-8E55-4E00-A09B-FC0878B7DAB6}" type="presParOf" srcId="{17A7D4A8-25FE-4BF1-A0ED-4C071E446A4F}" destId="{7B7F8E17-E042-4B99-BA6F-493CF565FEE2}" srcOrd="8" destOrd="0" presId="urn:microsoft.com/office/officeart/2008/layout/LinedList"/>
    <dgm:cxn modelId="{08D03F2E-E541-41CE-9FE9-9A3A6F5EED65}" type="presParOf" srcId="{17A7D4A8-25FE-4BF1-A0ED-4C071E446A4F}" destId="{AFF906B2-0CFB-4BFD-A0D9-315C84ABC441}" srcOrd="9" destOrd="0" presId="urn:microsoft.com/office/officeart/2008/layout/LinedList"/>
    <dgm:cxn modelId="{9AE22541-77E8-4E0B-973A-A1A6578528E1}" type="presParOf" srcId="{AFF906B2-0CFB-4BFD-A0D9-315C84ABC441}" destId="{D9CAA556-8B0F-42A0-B405-CA7CBE9BF76D}" srcOrd="0" destOrd="0" presId="urn:microsoft.com/office/officeart/2008/layout/LinedList"/>
    <dgm:cxn modelId="{E2714B2E-61FC-4A60-A5B3-30BD2D5D9CFD}" type="presParOf" srcId="{AFF906B2-0CFB-4BFD-A0D9-315C84ABC441}" destId="{69CD671E-303E-4794-9C4D-6AA6D847473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58DC2E-C99F-4ED6-AB1D-8758B20AE18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A47262D-DE27-432B-AAC0-D9A8B4E2C01A}">
      <dgm:prSet/>
      <dgm:spPr/>
      <dgm:t>
        <a:bodyPr/>
        <a:lstStyle/>
        <a:p>
          <a:r>
            <a:rPr lang="en-US" dirty="0"/>
            <a:t>Which vehicles in our fleet have the most profitability?</a:t>
          </a:r>
        </a:p>
      </dgm:t>
    </dgm:pt>
    <dgm:pt modelId="{B56B0099-1E21-4D8D-95BC-6AE262E03214}" type="parTrans" cxnId="{FBE247D2-A4E4-491A-825D-47D39CAF6132}">
      <dgm:prSet/>
      <dgm:spPr/>
      <dgm:t>
        <a:bodyPr/>
        <a:lstStyle/>
        <a:p>
          <a:endParaRPr lang="en-US"/>
        </a:p>
      </dgm:t>
    </dgm:pt>
    <dgm:pt modelId="{B0D7F2CF-3648-40C5-ABE0-2CD1FC663C4C}" type="sibTrans" cxnId="{FBE247D2-A4E4-491A-825D-47D39CAF6132}">
      <dgm:prSet/>
      <dgm:spPr/>
      <dgm:t>
        <a:bodyPr/>
        <a:lstStyle/>
        <a:p>
          <a:endParaRPr lang="en-US"/>
        </a:p>
      </dgm:t>
    </dgm:pt>
    <dgm:pt modelId="{524CFD71-93EF-48D5-836F-A824EC32023A}">
      <dgm:prSet/>
      <dgm:spPr/>
      <dgm:t>
        <a:bodyPr/>
        <a:lstStyle/>
        <a:p>
          <a:r>
            <a:rPr lang="en-US"/>
            <a:t>Let’s analyze these three variables: </a:t>
          </a:r>
        </a:p>
      </dgm:t>
    </dgm:pt>
    <dgm:pt modelId="{3072C4BF-9856-4F7A-B39E-5BBAB99A590C}" type="parTrans" cxnId="{6E6E5699-3508-4CD3-888F-011FCB9BBEB3}">
      <dgm:prSet/>
      <dgm:spPr/>
      <dgm:t>
        <a:bodyPr/>
        <a:lstStyle/>
        <a:p>
          <a:endParaRPr lang="en-US"/>
        </a:p>
      </dgm:t>
    </dgm:pt>
    <dgm:pt modelId="{D39EE664-EE2D-4B1F-BD8E-CC70CB75D4D1}" type="sibTrans" cxnId="{6E6E5699-3508-4CD3-888F-011FCB9BBEB3}">
      <dgm:prSet/>
      <dgm:spPr/>
      <dgm:t>
        <a:bodyPr/>
        <a:lstStyle/>
        <a:p>
          <a:endParaRPr lang="en-US"/>
        </a:p>
      </dgm:t>
    </dgm:pt>
    <dgm:pt modelId="{A9DA869B-012E-4E5A-8AB0-512CDAB055F3}">
      <dgm:prSet/>
      <dgm:spPr/>
      <dgm:t>
        <a:bodyPr/>
        <a:lstStyle/>
        <a:p>
          <a:r>
            <a:rPr lang="en-US"/>
            <a:t>Profit per day </a:t>
          </a:r>
        </a:p>
      </dgm:t>
    </dgm:pt>
    <dgm:pt modelId="{0E420A16-7175-4BA0-BD9F-E594682ED190}" type="parTrans" cxnId="{E32C4B22-3597-4E38-A44D-BA271AFC260F}">
      <dgm:prSet/>
      <dgm:spPr/>
      <dgm:t>
        <a:bodyPr/>
        <a:lstStyle/>
        <a:p>
          <a:endParaRPr lang="en-US"/>
        </a:p>
      </dgm:t>
    </dgm:pt>
    <dgm:pt modelId="{DA864468-CEC2-4240-B3B6-EE6BB11C2980}" type="sibTrans" cxnId="{E32C4B22-3597-4E38-A44D-BA271AFC260F}">
      <dgm:prSet/>
      <dgm:spPr/>
      <dgm:t>
        <a:bodyPr/>
        <a:lstStyle/>
        <a:p>
          <a:endParaRPr lang="en-US"/>
        </a:p>
      </dgm:t>
    </dgm:pt>
    <dgm:pt modelId="{3F309ABF-0DEF-4C27-9EE9-1CFCF5A72CB4}">
      <dgm:prSet/>
      <dgm:spPr/>
      <dgm:t>
        <a:bodyPr/>
        <a:lstStyle/>
        <a:p>
          <a:r>
            <a:rPr lang="en-US"/>
            <a:t># of transactions for 2018 </a:t>
          </a:r>
        </a:p>
      </dgm:t>
    </dgm:pt>
    <dgm:pt modelId="{003079C9-CAAB-4AB9-865E-2CA87E6D54DF}" type="parTrans" cxnId="{A353A332-9692-48DD-A0D2-BDF7C6FCC39A}">
      <dgm:prSet/>
      <dgm:spPr/>
      <dgm:t>
        <a:bodyPr/>
        <a:lstStyle/>
        <a:p>
          <a:endParaRPr lang="en-US"/>
        </a:p>
      </dgm:t>
    </dgm:pt>
    <dgm:pt modelId="{E5EC16C2-368F-4DEC-B7B0-2ECD5F847C6A}" type="sibTrans" cxnId="{A353A332-9692-48DD-A0D2-BDF7C6FCC39A}">
      <dgm:prSet/>
      <dgm:spPr/>
      <dgm:t>
        <a:bodyPr/>
        <a:lstStyle/>
        <a:p>
          <a:endParaRPr lang="en-US"/>
        </a:p>
      </dgm:t>
    </dgm:pt>
    <dgm:pt modelId="{33F30334-0BE3-48D9-9C4C-730A31E902B2}">
      <dgm:prSet/>
      <dgm:spPr/>
      <dgm:t>
        <a:bodyPr/>
        <a:lstStyle/>
        <a:p>
          <a:r>
            <a:rPr lang="en-US"/>
            <a:t>Total profit for 2018.</a:t>
          </a:r>
        </a:p>
      </dgm:t>
    </dgm:pt>
    <dgm:pt modelId="{44FA4537-8750-4D6B-BB2B-BFEF13B137FE}" type="parTrans" cxnId="{8B1EA3FA-E33E-4AF4-B40B-92A55F0A7A2B}">
      <dgm:prSet/>
      <dgm:spPr/>
      <dgm:t>
        <a:bodyPr/>
        <a:lstStyle/>
        <a:p>
          <a:endParaRPr lang="en-US"/>
        </a:p>
      </dgm:t>
    </dgm:pt>
    <dgm:pt modelId="{DAEAE4F3-B37B-4359-A825-F2035303811B}" type="sibTrans" cxnId="{8B1EA3FA-E33E-4AF4-B40B-92A55F0A7A2B}">
      <dgm:prSet/>
      <dgm:spPr/>
      <dgm:t>
        <a:bodyPr/>
        <a:lstStyle/>
        <a:p>
          <a:endParaRPr lang="en-US"/>
        </a:p>
      </dgm:t>
    </dgm:pt>
    <dgm:pt modelId="{14C98C58-EE87-43F2-AD28-9CE05662758C}" type="pres">
      <dgm:prSet presAssocID="{5358DC2E-C99F-4ED6-AB1D-8758B20AE184}" presName="root" presStyleCnt="0">
        <dgm:presLayoutVars>
          <dgm:dir/>
          <dgm:resizeHandles val="exact"/>
        </dgm:presLayoutVars>
      </dgm:prSet>
      <dgm:spPr/>
    </dgm:pt>
    <dgm:pt modelId="{54049452-ECF5-45AF-9E70-858E330F1F4C}" type="pres">
      <dgm:prSet presAssocID="{6A47262D-DE27-432B-AAC0-D9A8B4E2C01A}" presName="compNode" presStyleCnt="0"/>
      <dgm:spPr/>
    </dgm:pt>
    <dgm:pt modelId="{84214CAF-F7C8-4590-9C1A-A45C2303CFF6}" type="pres">
      <dgm:prSet presAssocID="{6A47262D-DE27-432B-AAC0-D9A8B4E2C01A}" presName="bgRect" presStyleLbl="bgShp" presStyleIdx="0" presStyleCnt="2"/>
      <dgm:spPr/>
    </dgm:pt>
    <dgm:pt modelId="{82CF31A3-30EB-4B2F-991B-5DDBFC065713}" type="pres">
      <dgm:prSet presAssocID="{6A47262D-DE27-432B-AAC0-D9A8B4E2C01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E6909C85-D47A-4FC7-89EC-6516EDE66451}" type="pres">
      <dgm:prSet presAssocID="{6A47262D-DE27-432B-AAC0-D9A8B4E2C01A}" presName="spaceRect" presStyleCnt="0"/>
      <dgm:spPr/>
    </dgm:pt>
    <dgm:pt modelId="{79EFEEE3-F32F-4FEA-B2B3-26A4C5C4CEE9}" type="pres">
      <dgm:prSet presAssocID="{6A47262D-DE27-432B-AAC0-D9A8B4E2C01A}" presName="parTx" presStyleLbl="revTx" presStyleIdx="0" presStyleCnt="3">
        <dgm:presLayoutVars>
          <dgm:chMax val="0"/>
          <dgm:chPref val="0"/>
        </dgm:presLayoutVars>
      </dgm:prSet>
      <dgm:spPr/>
    </dgm:pt>
    <dgm:pt modelId="{DFBD61F0-33AF-4EC1-86E1-18164C54D8CE}" type="pres">
      <dgm:prSet presAssocID="{B0D7F2CF-3648-40C5-ABE0-2CD1FC663C4C}" presName="sibTrans" presStyleCnt="0"/>
      <dgm:spPr/>
    </dgm:pt>
    <dgm:pt modelId="{E1B02E94-0754-40CD-99CD-EBB99F631ADA}" type="pres">
      <dgm:prSet presAssocID="{524CFD71-93EF-48D5-836F-A824EC32023A}" presName="compNode" presStyleCnt="0"/>
      <dgm:spPr/>
    </dgm:pt>
    <dgm:pt modelId="{E1AEFBEA-9266-4ABF-B1C2-4A01F5449423}" type="pres">
      <dgm:prSet presAssocID="{524CFD71-93EF-48D5-836F-A824EC32023A}" presName="bgRect" presStyleLbl="bgShp" presStyleIdx="1" presStyleCnt="2"/>
      <dgm:spPr/>
    </dgm:pt>
    <dgm:pt modelId="{F2F271B8-31BB-4ABC-AC58-D3AE181B3A8F}" type="pres">
      <dgm:prSet presAssocID="{524CFD71-93EF-48D5-836F-A824EC32023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CB22484A-47B9-403C-B975-7AA9881740E6}" type="pres">
      <dgm:prSet presAssocID="{524CFD71-93EF-48D5-836F-A824EC32023A}" presName="spaceRect" presStyleCnt="0"/>
      <dgm:spPr/>
    </dgm:pt>
    <dgm:pt modelId="{D83B6A5B-057B-4BEE-86A0-5A9E0B8C1115}" type="pres">
      <dgm:prSet presAssocID="{524CFD71-93EF-48D5-836F-A824EC32023A}" presName="parTx" presStyleLbl="revTx" presStyleIdx="1" presStyleCnt="3">
        <dgm:presLayoutVars>
          <dgm:chMax val="0"/>
          <dgm:chPref val="0"/>
        </dgm:presLayoutVars>
      </dgm:prSet>
      <dgm:spPr/>
    </dgm:pt>
    <dgm:pt modelId="{F40B5A5B-B9AF-42F5-9989-0E4F093904F6}" type="pres">
      <dgm:prSet presAssocID="{524CFD71-93EF-48D5-836F-A824EC32023A}" presName="desTx" presStyleLbl="revTx" presStyleIdx="2" presStyleCnt="3">
        <dgm:presLayoutVars/>
      </dgm:prSet>
      <dgm:spPr/>
    </dgm:pt>
  </dgm:ptLst>
  <dgm:cxnLst>
    <dgm:cxn modelId="{92510D01-E627-4EAB-8976-C11E492EACC1}" type="presOf" srcId="{33F30334-0BE3-48D9-9C4C-730A31E902B2}" destId="{F40B5A5B-B9AF-42F5-9989-0E4F093904F6}" srcOrd="0" destOrd="2" presId="urn:microsoft.com/office/officeart/2018/2/layout/IconVerticalSolidList"/>
    <dgm:cxn modelId="{E32C4B22-3597-4E38-A44D-BA271AFC260F}" srcId="{524CFD71-93EF-48D5-836F-A824EC32023A}" destId="{A9DA869B-012E-4E5A-8AB0-512CDAB055F3}" srcOrd="0" destOrd="0" parTransId="{0E420A16-7175-4BA0-BD9F-E594682ED190}" sibTransId="{DA864468-CEC2-4240-B3B6-EE6BB11C2980}"/>
    <dgm:cxn modelId="{A353A332-9692-48DD-A0D2-BDF7C6FCC39A}" srcId="{524CFD71-93EF-48D5-836F-A824EC32023A}" destId="{3F309ABF-0DEF-4C27-9EE9-1CFCF5A72CB4}" srcOrd="1" destOrd="0" parTransId="{003079C9-CAAB-4AB9-865E-2CA87E6D54DF}" sibTransId="{E5EC16C2-368F-4DEC-B7B0-2ECD5F847C6A}"/>
    <dgm:cxn modelId="{AD23D738-0B59-4223-ADF2-10DB71B7CB40}" type="presOf" srcId="{A9DA869B-012E-4E5A-8AB0-512CDAB055F3}" destId="{F40B5A5B-B9AF-42F5-9989-0E4F093904F6}" srcOrd="0" destOrd="0" presId="urn:microsoft.com/office/officeart/2018/2/layout/IconVerticalSolidList"/>
    <dgm:cxn modelId="{5AF78367-802B-4FAF-AA37-2B5E6C9847C3}" type="presOf" srcId="{5358DC2E-C99F-4ED6-AB1D-8758B20AE184}" destId="{14C98C58-EE87-43F2-AD28-9CE05662758C}" srcOrd="0" destOrd="0" presId="urn:microsoft.com/office/officeart/2018/2/layout/IconVerticalSolidList"/>
    <dgm:cxn modelId="{D91B888A-84D9-4B29-9F3C-8FE4001CCBCA}" type="presOf" srcId="{524CFD71-93EF-48D5-836F-A824EC32023A}" destId="{D83B6A5B-057B-4BEE-86A0-5A9E0B8C1115}" srcOrd="0" destOrd="0" presId="urn:microsoft.com/office/officeart/2018/2/layout/IconVerticalSolidList"/>
    <dgm:cxn modelId="{6E6E5699-3508-4CD3-888F-011FCB9BBEB3}" srcId="{5358DC2E-C99F-4ED6-AB1D-8758B20AE184}" destId="{524CFD71-93EF-48D5-836F-A824EC32023A}" srcOrd="1" destOrd="0" parTransId="{3072C4BF-9856-4F7A-B39E-5BBAB99A590C}" sibTransId="{D39EE664-EE2D-4B1F-BD8E-CC70CB75D4D1}"/>
    <dgm:cxn modelId="{FBE247D2-A4E4-491A-825D-47D39CAF6132}" srcId="{5358DC2E-C99F-4ED6-AB1D-8758B20AE184}" destId="{6A47262D-DE27-432B-AAC0-D9A8B4E2C01A}" srcOrd="0" destOrd="0" parTransId="{B56B0099-1E21-4D8D-95BC-6AE262E03214}" sibTransId="{B0D7F2CF-3648-40C5-ABE0-2CD1FC663C4C}"/>
    <dgm:cxn modelId="{05229EE0-D3FC-4693-8467-D7C7C6399B53}" type="presOf" srcId="{6A47262D-DE27-432B-AAC0-D9A8B4E2C01A}" destId="{79EFEEE3-F32F-4FEA-B2B3-26A4C5C4CEE9}" srcOrd="0" destOrd="0" presId="urn:microsoft.com/office/officeart/2018/2/layout/IconVerticalSolidList"/>
    <dgm:cxn modelId="{2F05E6F2-F060-408C-B04F-1F50BF6C7D07}" type="presOf" srcId="{3F309ABF-0DEF-4C27-9EE9-1CFCF5A72CB4}" destId="{F40B5A5B-B9AF-42F5-9989-0E4F093904F6}" srcOrd="0" destOrd="1" presId="urn:microsoft.com/office/officeart/2018/2/layout/IconVerticalSolidList"/>
    <dgm:cxn modelId="{8B1EA3FA-E33E-4AF4-B40B-92A55F0A7A2B}" srcId="{524CFD71-93EF-48D5-836F-A824EC32023A}" destId="{33F30334-0BE3-48D9-9C4C-730A31E902B2}" srcOrd="2" destOrd="0" parTransId="{44FA4537-8750-4D6B-BB2B-BFEF13B137FE}" sibTransId="{DAEAE4F3-B37B-4359-A825-F2035303811B}"/>
    <dgm:cxn modelId="{79C5FF92-15CB-4B6D-950B-5AF6485D96C4}" type="presParOf" srcId="{14C98C58-EE87-43F2-AD28-9CE05662758C}" destId="{54049452-ECF5-45AF-9E70-858E330F1F4C}" srcOrd="0" destOrd="0" presId="urn:microsoft.com/office/officeart/2018/2/layout/IconVerticalSolidList"/>
    <dgm:cxn modelId="{60BD8D3A-5A03-42C4-99C9-2A38AC2F60FA}" type="presParOf" srcId="{54049452-ECF5-45AF-9E70-858E330F1F4C}" destId="{84214CAF-F7C8-4590-9C1A-A45C2303CFF6}" srcOrd="0" destOrd="0" presId="urn:microsoft.com/office/officeart/2018/2/layout/IconVerticalSolidList"/>
    <dgm:cxn modelId="{2ED212C6-0C66-4B7F-B42C-454FA3D2531D}" type="presParOf" srcId="{54049452-ECF5-45AF-9E70-858E330F1F4C}" destId="{82CF31A3-30EB-4B2F-991B-5DDBFC065713}" srcOrd="1" destOrd="0" presId="urn:microsoft.com/office/officeart/2018/2/layout/IconVerticalSolidList"/>
    <dgm:cxn modelId="{5F10FC50-34C3-4629-9967-6E7A00ECEA55}" type="presParOf" srcId="{54049452-ECF5-45AF-9E70-858E330F1F4C}" destId="{E6909C85-D47A-4FC7-89EC-6516EDE66451}" srcOrd="2" destOrd="0" presId="urn:microsoft.com/office/officeart/2018/2/layout/IconVerticalSolidList"/>
    <dgm:cxn modelId="{02D728C8-DD05-43FA-8A24-A3079D4AD517}" type="presParOf" srcId="{54049452-ECF5-45AF-9E70-858E330F1F4C}" destId="{79EFEEE3-F32F-4FEA-B2B3-26A4C5C4CEE9}" srcOrd="3" destOrd="0" presId="urn:microsoft.com/office/officeart/2018/2/layout/IconVerticalSolidList"/>
    <dgm:cxn modelId="{EC3671CF-95C4-45A1-AC39-CFDA9BF3AF8C}" type="presParOf" srcId="{14C98C58-EE87-43F2-AD28-9CE05662758C}" destId="{DFBD61F0-33AF-4EC1-86E1-18164C54D8CE}" srcOrd="1" destOrd="0" presId="urn:microsoft.com/office/officeart/2018/2/layout/IconVerticalSolidList"/>
    <dgm:cxn modelId="{686016EA-6C0E-4D0F-A62C-AB05E2DA78CB}" type="presParOf" srcId="{14C98C58-EE87-43F2-AD28-9CE05662758C}" destId="{E1B02E94-0754-40CD-99CD-EBB99F631ADA}" srcOrd="2" destOrd="0" presId="urn:microsoft.com/office/officeart/2018/2/layout/IconVerticalSolidList"/>
    <dgm:cxn modelId="{41AAA476-79EE-4CC0-9737-1248D2349706}" type="presParOf" srcId="{E1B02E94-0754-40CD-99CD-EBB99F631ADA}" destId="{E1AEFBEA-9266-4ABF-B1C2-4A01F5449423}" srcOrd="0" destOrd="0" presId="urn:microsoft.com/office/officeart/2018/2/layout/IconVerticalSolidList"/>
    <dgm:cxn modelId="{8DF4D050-EBF6-436C-AC6C-C13695884E06}" type="presParOf" srcId="{E1B02E94-0754-40CD-99CD-EBB99F631ADA}" destId="{F2F271B8-31BB-4ABC-AC58-D3AE181B3A8F}" srcOrd="1" destOrd="0" presId="urn:microsoft.com/office/officeart/2018/2/layout/IconVerticalSolidList"/>
    <dgm:cxn modelId="{F4630AF9-B42D-4031-9CD8-4CC5D87C56C5}" type="presParOf" srcId="{E1B02E94-0754-40CD-99CD-EBB99F631ADA}" destId="{CB22484A-47B9-403C-B975-7AA9881740E6}" srcOrd="2" destOrd="0" presId="urn:microsoft.com/office/officeart/2018/2/layout/IconVerticalSolidList"/>
    <dgm:cxn modelId="{74A1685E-8085-4431-8F79-FE222F522DCE}" type="presParOf" srcId="{E1B02E94-0754-40CD-99CD-EBB99F631ADA}" destId="{D83B6A5B-057B-4BEE-86A0-5A9E0B8C1115}" srcOrd="3" destOrd="0" presId="urn:microsoft.com/office/officeart/2018/2/layout/IconVerticalSolidList"/>
    <dgm:cxn modelId="{AF80D93E-75BE-4C18-8D5A-7CCF51C99D16}" type="presParOf" srcId="{E1B02E94-0754-40CD-99CD-EBB99F631ADA}" destId="{F40B5A5B-B9AF-42F5-9989-0E4F093904F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87F598-9BC2-415B-8044-83891E7F905D}"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E6B1C7EA-9026-4DEA-B553-1CFB99653D60}">
      <dgm:prSet/>
      <dgm:spPr/>
      <dgm:t>
        <a:bodyPr/>
        <a:lstStyle/>
        <a:p>
          <a:pPr>
            <a:defRPr b="1"/>
          </a:pPr>
          <a:r>
            <a:rPr lang="en-US" dirty="0"/>
            <a:t>Result: The only vehicle that Is consistently in the top 15 for each category is the Mercury Sable 2016. </a:t>
          </a:r>
        </a:p>
      </dgm:t>
    </dgm:pt>
    <dgm:pt modelId="{63DC7898-D2B6-48CB-898B-0317166813B7}" type="parTrans" cxnId="{D286FE07-F704-4076-ACB8-F40DEBEA171E}">
      <dgm:prSet/>
      <dgm:spPr/>
      <dgm:t>
        <a:bodyPr/>
        <a:lstStyle/>
        <a:p>
          <a:endParaRPr lang="en-US"/>
        </a:p>
      </dgm:t>
    </dgm:pt>
    <dgm:pt modelId="{5457EE99-F267-4BE3-BEC0-D2F5172FBCF9}" type="sibTrans" cxnId="{D286FE07-F704-4076-ACB8-F40DEBEA171E}">
      <dgm:prSet/>
      <dgm:spPr/>
      <dgm:t>
        <a:bodyPr/>
        <a:lstStyle/>
        <a:p>
          <a:endParaRPr lang="en-US"/>
        </a:p>
      </dgm:t>
    </dgm:pt>
    <dgm:pt modelId="{CDD70953-A86C-4329-916D-08B44E46870B}">
      <dgm:prSet/>
      <dgm:spPr/>
      <dgm:t>
        <a:bodyPr/>
        <a:lstStyle/>
        <a:p>
          <a:pPr>
            <a:defRPr b="1"/>
          </a:pPr>
          <a:r>
            <a:rPr lang="en-US"/>
            <a:t>Other vehicles which would be strong investments, due to their overall profit and demand, are as followed:</a:t>
          </a:r>
        </a:p>
      </dgm:t>
    </dgm:pt>
    <dgm:pt modelId="{227D2D29-5D19-48EA-B314-1BC30BEA03C7}" type="parTrans" cxnId="{89BEC316-44C2-481C-BF38-CB001AB7BDA1}">
      <dgm:prSet/>
      <dgm:spPr/>
      <dgm:t>
        <a:bodyPr/>
        <a:lstStyle/>
        <a:p>
          <a:endParaRPr lang="en-US"/>
        </a:p>
      </dgm:t>
    </dgm:pt>
    <dgm:pt modelId="{34F44EBF-66D4-4E6C-870B-C04448903C13}" type="sibTrans" cxnId="{89BEC316-44C2-481C-BF38-CB001AB7BDA1}">
      <dgm:prSet/>
      <dgm:spPr/>
      <dgm:t>
        <a:bodyPr/>
        <a:lstStyle/>
        <a:p>
          <a:endParaRPr lang="en-US"/>
        </a:p>
      </dgm:t>
    </dgm:pt>
    <dgm:pt modelId="{BBA9BD65-D4DB-4F59-8B97-D5B6EA41C38D}">
      <dgm:prSet/>
      <dgm:spPr/>
      <dgm:t>
        <a:bodyPr/>
        <a:lstStyle/>
        <a:p>
          <a:r>
            <a:rPr lang="en-US"/>
            <a:t>PontiacGrand Prix2016</a:t>
          </a:r>
        </a:p>
      </dgm:t>
    </dgm:pt>
    <dgm:pt modelId="{5586A410-F727-4B6C-BAFE-8B242EDA67F6}" type="parTrans" cxnId="{F2705B66-1FBF-4664-8680-EB98CAE9D17F}">
      <dgm:prSet/>
      <dgm:spPr/>
      <dgm:t>
        <a:bodyPr/>
        <a:lstStyle/>
        <a:p>
          <a:endParaRPr lang="en-US"/>
        </a:p>
      </dgm:t>
    </dgm:pt>
    <dgm:pt modelId="{E5F00D35-B6C0-4938-A547-E52975655302}" type="sibTrans" cxnId="{F2705B66-1FBF-4664-8680-EB98CAE9D17F}">
      <dgm:prSet/>
      <dgm:spPr/>
      <dgm:t>
        <a:bodyPr/>
        <a:lstStyle/>
        <a:p>
          <a:endParaRPr lang="en-US"/>
        </a:p>
      </dgm:t>
    </dgm:pt>
    <dgm:pt modelId="{EE5DD047-A2FE-4EAA-9EB9-555A97691248}">
      <dgm:prSet/>
      <dgm:spPr/>
      <dgm:t>
        <a:bodyPr/>
        <a:lstStyle/>
        <a:p>
          <a:r>
            <a:rPr lang="en-US"/>
            <a:t>LexusLS2017	</a:t>
          </a:r>
        </a:p>
      </dgm:t>
    </dgm:pt>
    <dgm:pt modelId="{29D30E66-6B3F-40B9-8D21-EB4B37D13AD8}" type="parTrans" cxnId="{5D4A128C-F2D6-4E7D-A9C8-4048F8450661}">
      <dgm:prSet/>
      <dgm:spPr/>
      <dgm:t>
        <a:bodyPr/>
        <a:lstStyle/>
        <a:p>
          <a:endParaRPr lang="en-US"/>
        </a:p>
      </dgm:t>
    </dgm:pt>
    <dgm:pt modelId="{E9B55BD1-6E7D-4D20-B8FE-696C06FFF7F3}" type="sibTrans" cxnId="{5D4A128C-F2D6-4E7D-A9C8-4048F8450661}">
      <dgm:prSet/>
      <dgm:spPr/>
      <dgm:t>
        <a:bodyPr/>
        <a:lstStyle/>
        <a:p>
          <a:endParaRPr lang="en-US"/>
        </a:p>
      </dgm:t>
    </dgm:pt>
    <dgm:pt modelId="{FBAF9121-A2E2-4819-951F-CF0D6536B3FC}">
      <dgm:prSet/>
      <dgm:spPr/>
      <dgm:t>
        <a:bodyPr/>
        <a:lstStyle/>
        <a:p>
          <a:r>
            <a:rPr lang="en-US"/>
            <a:t>DodgeViper2018</a:t>
          </a:r>
        </a:p>
      </dgm:t>
    </dgm:pt>
    <dgm:pt modelId="{F9CDB7DE-816C-41AD-9AAD-4C0776BD7370}" type="parTrans" cxnId="{006342B6-88B3-4D2F-93EA-A618F2949BE4}">
      <dgm:prSet/>
      <dgm:spPr/>
      <dgm:t>
        <a:bodyPr/>
        <a:lstStyle/>
        <a:p>
          <a:endParaRPr lang="en-US"/>
        </a:p>
      </dgm:t>
    </dgm:pt>
    <dgm:pt modelId="{E738C317-C401-4093-AEF5-056AFF29D5E2}" type="sibTrans" cxnId="{006342B6-88B3-4D2F-93EA-A618F2949BE4}">
      <dgm:prSet/>
      <dgm:spPr/>
      <dgm:t>
        <a:bodyPr/>
        <a:lstStyle/>
        <a:p>
          <a:endParaRPr lang="en-US"/>
        </a:p>
      </dgm:t>
    </dgm:pt>
    <dgm:pt modelId="{D03E1D89-6141-47A7-902F-3B4323D0CE5E}">
      <dgm:prSet/>
      <dgm:spPr/>
      <dgm:t>
        <a:bodyPr/>
        <a:lstStyle/>
        <a:p>
          <a:r>
            <a:rPr lang="en-US"/>
            <a:t>HondaCivic2016	</a:t>
          </a:r>
        </a:p>
      </dgm:t>
    </dgm:pt>
    <dgm:pt modelId="{40A6CA59-D4AA-4F13-9E77-5893CF3A40F3}" type="parTrans" cxnId="{71AAA954-BBD8-4DB9-A47A-9C6EA97ED25C}">
      <dgm:prSet/>
      <dgm:spPr/>
      <dgm:t>
        <a:bodyPr/>
        <a:lstStyle/>
        <a:p>
          <a:endParaRPr lang="en-US"/>
        </a:p>
      </dgm:t>
    </dgm:pt>
    <dgm:pt modelId="{B9AF25EF-4182-424A-89CE-80F64025CD77}" type="sibTrans" cxnId="{71AAA954-BBD8-4DB9-A47A-9C6EA97ED25C}">
      <dgm:prSet/>
      <dgm:spPr/>
      <dgm:t>
        <a:bodyPr/>
        <a:lstStyle/>
        <a:p>
          <a:endParaRPr lang="en-US"/>
        </a:p>
      </dgm:t>
    </dgm:pt>
    <dgm:pt modelId="{1951E154-EA3B-4C29-9DA5-25FF2B0ACEF8}">
      <dgm:prSet/>
      <dgm:spPr/>
      <dgm:t>
        <a:bodyPr/>
        <a:lstStyle/>
        <a:p>
          <a:r>
            <a:rPr lang="en-US"/>
            <a:t>MercuryGrand Marquis2016	</a:t>
          </a:r>
        </a:p>
      </dgm:t>
    </dgm:pt>
    <dgm:pt modelId="{48BA5FAF-A22C-4A65-AAF8-A28D8EB11384}" type="parTrans" cxnId="{74477477-39A1-46FE-A391-4E9BE2F86A4C}">
      <dgm:prSet/>
      <dgm:spPr/>
      <dgm:t>
        <a:bodyPr/>
        <a:lstStyle/>
        <a:p>
          <a:endParaRPr lang="en-US"/>
        </a:p>
      </dgm:t>
    </dgm:pt>
    <dgm:pt modelId="{CB50F95B-03AA-4AA3-AC30-EF71C2BC1CE8}" type="sibTrans" cxnId="{74477477-39A1-46FE-A391-4E9BE2F86A4C}">
      <dgm:prSet/>
      <dgm:spPr/>
      <dgm:t>
        <a:bodyPr/>
        <a:lstStyle/>
        <a:p>
          <a:endParaRPr lang="en-US"/>
        </a:p>
      </dgm:t>
    </dgm:pt>
    <dgm:pt modelId="{B3F5F445-9E26-48ED-8740-7D5C73730FE3}">
      <dgm:prSet/>
      <dgm:spPr/>
      <dgm:t>
        <a:bodyPr/>
        <a:lstStyle/>
        <a:p>
          <a:r>
            <a:rPr lang="en-US"/>
            <a:t>MaseratiQuattroporte2016</a:t>
          </a:r>
        </a:p>
      </dgm:t>
    </dgm:pt>
    <dgm:pt modelId="{B0B010AC-7780-4D7B-8EE4-0FCCB9E6305C}" type="parTrans" cxnId="{92703E2B-DB6C-4F2A-AEAA-6F6501C1AFB3}">
      <dgm:prSet/>
      <dgm:spPr/>
      <dgm:t>
        <a:bodyPr/>
        <a:lstStyle/>
        <a:p>
          <a:endParaRPr lang="en-US"/>
        </a:p>
      </dgm:t>
    </dgm:pt>
    <dgm:pt modelId="{80722018-B620-441C-BCCA-2282A368739B}" type="sibTrans" cxnId="{92703E2B-DB6C-4F2A-AEAA-6F6501C1AFB3}">
      <dgm:prSet/>
      <dgm:spPr/>
      <dgm:t>
        <a:bodyPr/>
        <a:lstStyle/>
        <a:p>
          <a:endParaRPr lang="en-US"/>
        </a:p>
      </dgm:t>
    </dgm:pt>
    <dgm:pt modelId="{E3321435-AB1C-429B-AD73-3901293C46CF}">
      <dgm:prSet/>
      <dgm:spPr/>
      <dgm:t>
        <a:bodyPr/>
        <a:lstStyle/>
        <a:p>
          <a:r>
            <a:rPr lang="en-US"/>
            <a:t>FordRanger2017	</a:t>
          </a:r>
        </a:p>
      </dgm:t>
    </dgm:pt>
    <dgm:pt modelId="{BB1E07D6-F4F1-4B68-9411-59D36A7D98C3}" type="parTrans" cxnId="{9DCF669C-27BD-4510-83B0-E3F7203B7190}">
      <dgm:prSet/>
      <dgm:spPr/>
      <dgm:t>
        <a:bodyPr/>
        <a:lstStyle/>
        <a:p>
          <a:endParaRPr lang="en-US"/>
        </a:p>
      </dgm:t>
    </dgm:pt>
    <dgm:pt modelId="{F4478A30-3180-4CF5-801B-8F2A371F479E}" type="sibTrans" cxnId="{9DCF669C-27BD-4510-83B0-E3F7203B7190}">
      <dgm:prSet/>
      <dgm:spPr/>
      <dgm:t>
        <a:bodyPr/>
        <a:lstStyle/>
        <a:p>
          <a:endParaRPr lang="en-US"/>
        </a:p>
      </dgm:t>
    </dgm:pt>
    <dgm:pt modelId="{656CF7E6-538C-4459-BDED-116B3435A54D}">
      <dgm:prSet/>
      <dgm:spPr/>
      <dgm:t>
        <a:bodyPr/>
        <a:lstStyle/>
        <a:p>
          <a:r>
            <a:rPr lang="en-US"/>
            <a:t>HondaAccord2017	</a:t>
          </a:r>
        </a:p>
      </dgm:t>
    </dgm:pt>
    <dgm:pt modelId="{E4298185-BB7C-4809-9C8B-D3F3AC0EDCAA}" type="parTrans" cxnId="{6266AAC0-A77F-4E94-A2E3-5905A92B85F2}">
      <dgm:prSet/>
      <dgm:spPr/>
      <dgm:t>
        <a:bodyPr/>
        <a:lstStyle/>
        <a:p>
          <a:endParaRPr lang="en-US"/>
        </a:p>
      </dgm:t>
    </dgm:pt>
    <dgm:pt modelId="{E5CF4008-625A-4BBE-83CA-6E5A8C1A9BEB}" type="sibTrans" cxnId="{6266AAC0-A77F-4E94-A2E3-5905A92B85F2}">
      <dgm:prSet/>
      <dgm:spPr/>
      <dgm:t>
        <a:bodyPr/>
        <a:lstStyle/>
        <a:p>
          <a:endParaRPr lang="en-US"/>
        </a:p>
      </dgm:t>
    </dgm:pt>
    <dgm:pt modelId="{817C9BBA-B4AB-485C-A103-F05840B2832C}">
      <dgm:prSet/>
      <dgm:spPr/>
      <dgm:t>
        <a:bodyPr/>
        <a:lstStyle/>
        <a:p>
          <a:r>
            <a:rPr lang="en-US"/>
            <a:t>BMW3 Series2018</a:t>
          </a:r>
        </a:p>
      </dgm:t>
    </dgm:pt>
    <dgm:pt modelId="{D457EF52-2EED-46AE-A9F5-12B2C474D368}" type="parTrans" cxnId="{96EA3D34-BC2C-4E18-8286-43F1ACEF666B}">
      <dgm:prSet/>
      <dgm:spPr/>
      <dgm:t>
        <a:bodyPr/>
        <a:lstStyle/>
        <a:p>
          <a:endParaRPr lang="en-US"/>
        </a:p>
      </dgm:t>
    </dgm:pt>
    <dgm:pt modelId="{7C253F81-2EF2-46C7-A63B-655888B6850C}" type="sibTrans" cxnId="{96EA3D34-BC2C-4E18-8286-43F1ACEF666B}">
      <dgm:prSet/>
      <dgm:spPr/>
      <dgm:t>
        <a:bodyPr/>
        <a:lstStyle/>
        <a:p>
          <a:endParaRPr lang="en-US"/>
        </a:p>
      </dgm:t>
    </dgm:pt>
    <dgm:pt modelId="{19F7319A-1C26-48B4-9951-D2398EF719DB}" type="pres">
      <dgm:prSet presAssocID="{8C87F598-9BC2-415B-8044-83891E7F905D}" presName="root" presStyleCnt="0">
        <dgm:presLayoutVars>
          <dgm:dir/>
          <dgm:resizeHandles val="exact"/>
        </dgm:presLayoutVars>
      </dgm:prSet>
      <dgm:spPr/>
    </dgm:pt>
    <dgm:pt modelId="{7779DBEC-A7E7-4870-80AA-8984340A0D3F}" type="pres">
      <dgm:prSet presAssocID="{E6B1C7EA-9026-4DEA-B553-1CFB99653D60}" presName="compNode" presStyleCnt="0"/>
      <dgm:spPr/>
    </dgm:pt>
    <dgm:pt modelId="{AA175FBC-D7F1-4DB8-B5BD-29B5EE8924B7}" type="pres">
      <dgm:prSet presAssocID="{E6B1C7EA-9026-4DEA-B553-1CFB99653D60}" presName="iconRect" presStyleLbl="node1" presStyleIdx="0"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1000" b="-1000"/>
          </a:stretch>
        </a:blipFill>
        <a:ln>
          <a:noFill/>
        </a:ln>
      </dgm:spPr>
    </dgm:pt>
    <dgm:pt modelId="{E05D0A7E-7338-408C-BC97-6EE0A816EC37}" type="pres">
      <dgm:prSet presAssocID="{E6B1C7EA-9026-4DEA-B553-1CFB99653D60}" presName="iconSpace" presStyleCnt="0"/>
      <dgm:spPr/>
    </dgm:pt>
    <dgm:pt modelId="{7FD2C103-5CFA-4DD0-B5A6-4D951EF9FE4A}" type="pres">
      <dgm:prSet presAssocID="{E6B1C7EA-9026-4DEA-B553-1CFB99653D60}" presName="parTx" presStyleLbl="revTx" presStyleIdx="0" presStyleCnt="4">
        <dgm:presLayoutVars>
          <dgm:chMax val="0"/>
          <dgm:chPref val="0"/>
        </dgm:presLayoutVars>
      </dgm:prSet>
      <dgm:spPr/>
    </dgm:pt>
    <dgm:pt modelId="{490FBA45-1BA3-4162-AF84-061D05049615}" type="pres">
      <dgm:prSet presAssocID="{E6B1C7EA-9026-4DEA-B553-1CFB99653D60}" presName="txSpace" presStyleCnt="0"/>
      <dgm:spPr/>
    </dgm:pt>
    <dgm:pt modelId="{8838FB8B-1F28-4DCD-ACCD-6C58978FF6D6}" type="pres">
      <dgm:prSet presAssocID="{E6B1C7EA-9026-4DEA-B553-1CFB99653D60}" presName="desTx" presStyleLbl="revTx" presStyleIdx="1" presStyleCnt="4">
        <dgm:presLayoutVars/>
      </dgm:prSet>
      <dgm:spPr/>
    </dgm:pt>
    <dgm:pt modelId="{19DC6F33-3179-46C6-9703-BF54FB42E912}" type="pres">
      <dgm:prSet presAssocID="{5457EE99-F267-4BE3-BEC0-D2F5172FBCF9}" presName="sibTrans" presStyleCnt="0"/>
      <dgm:spPr/>
    </dgm:pt>
    <dgm:pt modelId="{D90B9C6A-8A3D-4544-BCC3-2692F56CF040}" type="pres">
      <dgm:prSet presAssocID="{CDD70953-A86C-4329-916D-08B44E46870B}" presName="compNode" presStyleCnt="0"/>
      <dgm:spPr/>
    </dgm:pt>
    <dgm:pt modelId="{5B05A869-EB6C-404D-BE13-002C6E43FAFC}" type="pres">
      <dgm:prSet presAssocID="{CDD70953-A86C-4329-916D-08B44E46870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0C0A6E2F-1EDC-4D0A-B1FE-3BC2896CEC4E}" type="pres">
      <dgm:prSet presAssocID="{CDD70953-A86C-4329-916D-08B44E46870B}" presName="iconSpace" presStyleCnt="0"/>
      <dgm:spPr/>
    </dgm:pt>
    <dgm:pt modelId="{CA31024F-4AB2-4563-B039-107562A22C7A}" type="pres">
      <dgm:prSet presAssocID="{CDD70953-A86C-4329-916D-08B44E46870B}" presName="parTx" presStyleLbl="revTx" presStyleIdx="2" presStyleCnt="4">
        <dgm:presLayoutVars>
          <dgm:chMax val="0"/>
          <dgm:chPref val="0"/>
        </dgm:presLayoutVars>
      </dgm:prSet>
      <dgm:spPr/>
    </dgm:pt>
    <dgm:pt modelId="{C61AD2C4-D635-44B6-879B-9F4A3FC19562}" type="pres">
      <dgm:prSet presAssocID="{CDD70953-A86C-4329-916D-08B44E46870B}" presName="txSpace" presStyleCnt="0"/>
      <dgm:spPr/>
    </dgm:pt>
    <dgm:pt modelId="{80FDF391-A88B-48FD-B200-7B3201B95B75}" type="pres">
      <dgm:prSet presAssocID="{CDD70953-A86C-4329-916D-08B44E46870B}" presName="desTx" presStyleLbl="revTx" presStyleIdx="3" presStyleCnt="4">
        <dgm:presLayoutVars/>
      </dgm:prSet>
      <dgm:spPr/>
    </dgm:pt>
  </dgm:ptLst>
  <dgm:cxnLst>
    <dgm:cxn modelId="{D286FE07-F704-4076-ACB8-F40DEBEA171E}" srcId="{8C87F598-9BC2-415B-8044-83891E7F905D}" destId="{E6B1C7EA-9026-4DEA-B553-1CFB99653D60}" srcOrd="0" destOrd="0" parTransId="{63DC7898-D2B6-48CB-898B-0317166813B7}" sibTransId="{5457EE99-F267-4BE3-BEC0-D2F5172FBCF9}"/>
    <dgm:cxn modelId="{89BEC316-44C2-481C-BF38-CB001AB7BDA1}" srcId="{8C87F598-9BC2-415B-8044-83891E7F905D}" destId="{CDD70953-A86C-4329-916D-08B44E46870B}" srcOrd="1" destOrd="0" parTransId="{227D2D29-5D19-48EA-B314-1BC30BEA03C7}" sibTransId="{34F44EBF-66D4-4E6C-870B-C04448903C13}"/>
    <dgm:cxn modelId="{531A1B21-5DC8-4826-A86C-AB51B025D872}" type="presOf" srcId="{8C87F598-9BC2-415B-8044-83891E7F905D}" destId="{19F7319A-1C26-48B4-9951-D2398EF719DB}" srcOrd="0" destOrd="0" presId="urn:microsoft.com/office/officeart/2018/2/layout/IconLabelDescriptionList"/>
    <dgm:cxn modelId="{92703E2B-DB6C-4F2A-AEAA-6F6501C1AFB3}" srcId="{CDD70953-A86C-4329-916D-08B44E46870B}" destId="{B3F5F445-9E26-48ED-8740-7D5C73730FE3}" srcOrd="5" destOrd="0" parTransId="{B0B010AC-7780-4D7B-8EE4-0FCCB9E6305C}" sibTransId="{80722018-B620-441C-BCCA-2282A368739B}"/>
    <dgm:cxn modelId="{96EA3D34-BC2C-4E18-8286-43F1ACEF666B}" srcId="{CDD70953-A86C-4329-916D-08B44E46870B}" destId="{817C9BBA-B4AB-485C-A103-F05840B2832C}" srcOrd="8" destOrd="0" parTransId="{D457EF52-2EED-46AE-A9F5-12B2C474D368}" sibTransId="{7C253F81-2EF2-46C7-A63B-655888B6850C}"/>
    <dgm:cxn modelId="{182DD85C-337F-4CC6-A974-30880FA91967}" type="presOf" srcId="{E6B1C7EA-9026-4DEA-B553-1CFB99653D60}" destId="{7FD2C103-5CFA-4DD0-B5A6-4D951EF9FE4A}" srcOrd="0" destOrd="0" presId="urn:microsoft.com/office/officeart/2018/2/layout/IconLabelDescriptionList"/>
    <dgm:cxn modelId="{8F126C5E-4D83-4618-B7E2-1066BBDD92EC}" type="presOf" srcId="{E3321435-AB1C-429B-AD73-3901293C46CF}" destId="{80FDF391-A88B-48FD-B200-7B3201B95B75}" srcOrd="0" destOrd="6" presId="urn:microsoft.com/office/officeart/2018/2/layout/IconLabelDescriptionList"/>
    <dgm:cxn modelId="{F2705B66-1FBF-4664-8680-EB98CAE9D17F}" srcId="{CDD70953-A86C-4329-916D-08B44E46870B}" destId="{BBA9BD65-D4DB-4F59-8B97-D5B6EA41C38D}" srcOrd="0" destOrd="0" parTransId="{5586A410-F727-4B6C-BAFE-8B242EDA67F6}" sibTransId="{E5F00D35-B6C0-4938-A547-E52975655302}"/>
    <dgm:cxn modelId="{15BCF369-533A-446D-83FE-8A4470AF2036}" type="presOf" srcId="{FBAF9121-A2E2-4819-951F-CF0D6536B3FC}" destId="{80FDF391-A88B-48FD-B200-7B3201B95B75}" srcOrd="0" destOrd="2" presId="urn:microsoft.com/office/officeart/2018/2/layout/IconLabelDescriptionList"/>
    <dgm:cxn modelId="{71AAA954-BBD8-4DB9-A47A-9C6EA97ED25C}" srcId="{CDD70953-A86C-4329-916D-08B44E46870B}" destId="{D03E1D89-6141-47A7-902F-3B4323D0CE5E}" srcOrd="3" destOrd="0" parTransId="{40A6CA59-D4AA-4F13-9E77-5893CF3A40F3}" sibTransId="{B9AF25EF-4182-424A-89CE-80F64025CD77}"/>
    <dgm:cxn modelId="{74477477-39A1-46FE-A391-4E9BE2F86A4C}" srcId="{CDD70953-A86C-4329-916D-08B44E46870B}" destId="{1951E154-EA3B-4C29-9DA5-25FF2B0ACEF8}" srcOrd="4" destOrd="0" parTransId="{48BA5FAF-A22C-4A65-AAF8-A28D8EB11384}" sibTransId="{CB50F95B-03AA-4AA3-AC30-EF71C2BC1CE8}"/>
    <dgm:cxn modelId="{5D4A128C-F2D6-4E7D-A9C8-4048F8450661}" srcId="{CDD70953-A86C-4329-916D-08B44E46870B}" destId="{EE5DD047-A2FE-4EAA-9EB9-555A97691248}" srcOrd="1" destOrd="0" parTransId="{29D30E66-6B3F-40B9-8D21-EB4B37D13AD8}" sibTransId="{E9B55BD1-6E7D-4D20-B8FE-696C06FFF7F3}"/>
    <dgm:cxn modelId="{48D1F596-FD83-4763-8918-1A292FF2448B}" type="presOf" srcId="{1951E154-EA3B-4C29-9DA5-25FF2B0ACEF8}" destId="{80FDF391-A88B-48FD-B200-7B3201B95B75}" srcOrd="0" destOrd="4" presId="urn:microsoft.com/office/officeart/2018/2/layout/IconLabelDescriptionList"/>
    <dgm:cxn modelId="{9DCF669C-27BD-4510-83B0-E3F7203B7190}" srcId="{CDD70953-A86C-4329-916D-08B44E46870B}" destId="{E3321435-AB1C-429B-AD73-3901293C46CF}" srcOrd="6" destOrd="0" parTransId="{BB1E07D6-F4F1-4B68-9411-59D36A7D98C3}" sibTransId="{F4478A30-3180-4CF5-801B-8F2A371F479E}"/>
    <dgm:cxn modelId="{6AB87C9C-D7DA-4E47-86C3-9BD0F02AFE6A}" type="presOf" srcId="{EE5DD047-A2FE-4EAA-9EB9-555A97691248}" destId="{80FDF391-A88B-48FD-B200-7B3201B95B75}" srcOrd="0" destOrd="1" presId="urn:microsoft.com/office/officeart/2018/2/layout/IconLabelDescriptionList"/>
    <dgm:cxn modelId="{813034A2-4995-4FD3-97A8-EA6B1272E25C}" type="presOf" srcId="{BBA9BD65-D4DB-4F59-8B97-D5B6EA41C38D}" destId="{80FDF391-A88B-48FD-B200-7B3201B95B75}" srcOrd="0" destOrd="0" presId="urn:microsoft.com/office/officeart/2018/2/layout/IconLabelDescriptionList"/>
    <dgm:cxn modelId="{D3F600A7-DBF9-41DB-9387-D0550B9362D8}" type="presOf" srcId="{656CF7E6-538C-4459-BDED-116B3435A54D}" destId="{80FDF391-A88B-48FD-B200-7B3201B95B75}" srcOrd="0" destOrd="7" presId="urn:microsoft.com/office/officeart/2018/2/layout/IconLabelDescriptionList"/>
    <dgm:cxn modelId="{291D1BA9-E0BC-4079-870B-8E27A3DD6C94}" type="presOf" srcId="{CDD70953-A86C-4329-916D-08B44E46870B}" destId="{CA31024F-4AB2-4563-B039-107562A22C7A}" srcOrd="0" destOrd="0" presId="urn:microsoft.com/office/officeart/2018/2/layout/IconLabelDescriptionList"/>
    <dgm:cxn modelId="{006342B6-88B3-4D2F-93EA-A618F2949BE4}" srcId="{CDD70953-A86C-4329-916D-08B44E46870B}" destId="{FBAF9121-A2E2-4819-951F-CF0D6536B3FC}" srcOrd="2" destOrd="0" parTransId="{F9CDB7DE-816C-41AD-9AAD-4C0776BD7370}" sibTransId="{E738C317-C401-4093-AEF5-056AFF29D5E2}"/>
    <dgm:cxn modelId="{6266AAC0-A77F-4E94-A2E3-5905A92B85F2}" srcId="{CDD70953-A86C-4329-916D-08B44E46870B}" destId="{656CF7E6-538C-4459-BDED-116B3435A54D}" srcOrd="7" destOrd="0" parTransId="{E4298185-BB7C-4809-9C8B-D3F3AC0EDCAA}" sibTransId="{E5CF4008-625A-4BBE-83CA-6E5A8C1A9BEB}"/>
    <dgm:cxn modelId="{03209DEB-1927-4AF1-8379-866EA796DC44}" type="presOf" srcId="{D03E1D89-6141-47A7-902F-3B4323D0CE5E}" destId="{80FDF391-A88B-48FD-B200-7B3201B95B75}" srcOrd="0" destOrd="3" presId="urn:microsoft.com/office/officeart/2018/2/layout/IconLabelDescriptionList"/>
    <dgm:cxn modelId="{1F4835F4-9DDA-496D-B888-436133AE15A0}" type="presOf" srcId="{817C9BBA-B4AB-485C-A103-F05840B2832C}" destId="{80FDF391-A88B-48FD-B200-7B3201B95B75}" srcOrd="0" destOrd="8" presId="urn:microsoft.com/office/officeart/2018/2/layout/IconLabelDescriptionList"/>
    <dgm:cxn modelId="{F7A9A6F8-C5FE-4B11-A17E-1CEFAB2D59C5}" type="presOf" srcId="{B3F5F445-9E26-48ED-8740-7D5C73730FE3}" destId="{80FDF391-A88B-48FD-B200-7B3201B95B75}" srcOrd="0" destOrd="5" presId="urn:microsoft.com/office/officeart/2018/2/layout/IconLabelDescriptionList"/>
    <dgm:cxn modelId="{62C9A4C7-FDF6-4EF4-A9E7-7C284B2E6D81}" type="presParOf" srcId="{19F7319A-1C26-48B4-9951-D2398EF719DB}" destId="{7779DBEC-A7E7-4870-80AA-8984340A0D3F}" srcOrd="0" destOrd="0" presId="urn:microsoft.com/office/officeart/2018/2/layout/IconLabelDescriptionList"/>
    <dgm:cxn modelId="{CBF48957-F865-471F-A199-A4297A08EAE0}" type="presParOf" srcId="{7779DBEC-A7E7-4870-80AA-8984340A0D3F}" destId="{AA175FBC-D7F1-4DB8-B5BD-29B5EE8924B7}" srcOrd="0" destOrd="0" presId="urn:microsoft.com/office/officeart/2018/2/layout/IconLabelDescriptionList"/>
    <dgm:cxn modelId="{545F8F5F-FD3B-4A4B-8300-0C1AB13F550C}" type="presParOf" srcId="{7779DBEC-A7E7-4870-80AA-8984340A0D3F}" destId="{E05D0A7E-7338-408C-BC97-6EE0A816EC37}" srcOrd="1" destOrd="0" presId="urn:microsoft.com/office/officeart/2018/2/layout/IconLabelDescriptionList"/>
    <dgm:cxn modelId="{B2C6EACC-1580-479D-AD5F-AC4DB7CDD4D1}" type="presParOf" srcId="{7779DBEC-A7E7-4870-80AA-8984340A0D3F}" destId="{7FD2C103-5CFA-4DD0-B5A6-4D951EF9FE4A}" srcOrd="2" destOrd="0" presId="urn:microsoft.com/office/officeart/2018/2/layout/IconLabelDescriptionList"/>
    <dgm:cxn modelId="{73D9521C-0FFB-4A0F-8574-44F13361DC7D}" type="presParOf" srcId="{7779DBEC-A7E7-4870-80AA-8984340A0D3F}" destId="{490FBA45-1BA3-4162-AF84-061D05049615}" srcOrd="3" destOrd="0" presId="urn:microsoft.com/office/officeart/2018/2/layout/IconLabelDescriptionList"/>
    <dgm:cxn modelId="{CE40FBFF-B0CF-4295-9647-CC2446DBB3F6}" type="presParOf" srcId="{7779DBEC-A7E7-4870-80AA-8984340A0D3F}" destId="{8838FB8B-1F28-4DCD-ACCD-6C58978FF6D6}" srcOrd="4" destOrd="0" presId="urn:microsoft.com/office/officeart/2018/2/layout/IconLabelDescriptionList"/>
    <dgm:cxn modelId="{D0200EFE-A296-41EB-A5BC-C7E040451DF3}" type="presParOf" srcId="{19F7319A-1C26-48B4-9951-D2398EF719DB}" destId="{19DC6F33-3179-46C6-9703-BF54FB42E912}" srcOrd="1" destOrd="0" presId="urn:microsoft.com/office/officeart/2018/2/layout/IconLabelDescriptionList"/>
    <dgm:cxn modelId="{25489DFF-F85E-43EA-9463-4D128326E706}" type="presParOf" srcId="{19F7319A-1C26-48B4-9951-D2398EF719DB}" destId="{D90B9C6A-8A3D-4544-BCC3-2692F56CF040}" srcOrd="2" destOrd="0" presId="urn:microsoft.com/office/officeart/2018/2/layout/IconLabelDescriptionList"/>
    <dgm:cxn modelId="{5680869B-DD03-4F7E-9775-DFFF405A1751}" type="presParOf" srcId="{D90B9C6A-8A3D-4544-BCC3-2692F56CF040}" destId="{5B05A869-EB6C-404D-BE13-002C6E43FAFC}" srcOrd="0" destOrd="0" presId="urn:microsoft.com/office/officeart/2018/2/layout/IconLabelDescriptionList"/>
    <dgm:cxn modelId="{A071A4D9-BCF0-4793-8478-A3386CC1EED1}" type="presParOf" srcId="{D90B9C6A-8A3D-4544-BCC3-2692F56CF040}" destId="{0C0A6E2F-1EDC-4D0A-B1FE-3BC2896CEC4E}" srcOrd="1" destOrd="0" presId="urn:microsoft.com/office/officeart/2018/2/layout/IconLabelDescriptionList"/>
    <dgm:cxn modelId="{AE493247-6B47-4F84-88D4-2AB1B19C67B5}" type="presParOf" srcId="{D90B9C6A-8A3D-4544-BCC3-2692F56CF040}" destId="{CA31024F-4AB2-4563-B039-107562A22C7A}" srcOrd="2" destOrd="0" presId="urn:microsoft.com/office/officeart/2018/2/layout/IconLabelDescriptionList"/>
    <dgm:cxn modelId="{AE5E349A-5BD5-45E7-8C81-A67FF45F3C80}" type="presParOf" srcId="{D90B9C6A-8A3D-4544-BCC3-2692F56CF040}" destId="{C61AD2C4-D635-44B6-879B-9F4A3FC19562}" srcOrd="3" destOrd="0" presId="urn:microsoft.com/office/officeart/2018/2/layout/IconLabelDescriptionList"/>
    <dgm:cxn modelId="{30D7071F-4A78-4BAC-A33D-7AF2D4C62803}" type="presParOf" srcId="{D90B9C6A-8A3D-4544-BCC3-2692F56CF040}" destId="{80FDF391-A88B-48FD-B200-7B3201B95B75}" srcOrd="4" destOrd="0" presId="urn:microsoft.com/office/officeart/2018/2/layout/IconLabelDescription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1CD0F7-1082-4C23-A632-C383F7849FD2}" type="doc">
      <dgm:prSet loTypeId="urn:microsoft.com/office/officeart/2018/layout/CircleProcess" loCatId="simpleprocesssa" qsTypeId="urn:microsoft.com/office/officeart/2005/8/quickstyle/simple1" qsCatId="simple" csTypeId="urn:microsoft.com/office/officeart/2005/8/colors/colorful2" csCatId="colorful" phldr="1"/>
      <dgm:spPr/>
      <dgm:t>
        <a:bodyPr/>
        <a:lstStyle/>
        <a:p>
          <a:endParaRPr lang="en-US"/>
        </a:p>
      </dgm:t>
    </dgm:pt>
    <dgm:pt modelId="{E94A3E20-7838-46BA-8E22-298B4A7CBDA2}">
      <dgm:prSet/>
      <dgm:spPr/>
      <dgm:t>
        <a:bodyPr/>
        <a:lstStyle/>
        <a:p>
          <a:r>
            <a:rPr lang="en-US" dirty="0"/>
            <a:t>By Implementing a “Seasonal Liability” fee,</a:t>
          </a:r>
        </a:p>
      </dgm:t>
    </dgm:pt>
    <dgm:pt modelId="{8EC2D834-9C01-4591-BFFC-F45C7FAECF44}" type="parTrans" cxnId="{D50CDABC-056B-4BA7-956E-18FF135D96EC}">
      <dgm:prSet/>
      <dgm:spPr/>
      <dgm:t>
        <a:bodyPr/>
        <a:lstStyle/>
        <a:p>
          <a:endParaRPr lang="en-US"/>
        </a:p>
      </dgm:t>
    </dgm:pt>
    <dgm:pt modelId="{106244E0-609D-411E-8D35-EEEABBEB4C21}" type="sibTrans" cxnId="{D50CDABC-056B-4BA7-956E-18FF135D96EC}">
      <dgm:prSet/>
      <dgm:spPr/>
      <dgm:t>
        <a:bodyPr/>
        <a:lstStyle/>
        <a:p>
          <a:endParaRPr lang="en-US"/>
        </a:p>
      </dgm:t>
    </dgm:pt>
    <dgm:pt modelId="{AD7A7B97-3DB2-4D5E-A05F-C45C642BD1FE}">
      <dgm:prSet/>
      <dgm:spPr/>
      <dgm:t>
        <a:bodyPr/>
        <a:lstStyle/>
        <a:p>
          <a:r>
            <a:rPr lang="en-US"/>
            <a:t>Increasing prices by 5%, and implementing a 5% Mature Driving discount,</a:t>
          </a:r>
        </a:p>
      </dgm:t>
    </dgm:pt>
    <dgm:pt modelId="{A9600496-AEB7-4D42-8E81-1AE0D38601E9}" type="parTrans" cxnId="{FD7B53D4-DBF1-4884-93A7-E1E981E87812}">
      <dgm:prSet/>
      <dgm:spPr/>
      <dgm:t>
        <a:bodyPr/>
        <a:lstStyle/>
        <a:p>
          <a:endParaRPr lang="en-US"/>
        </a:p>
      </dgm:t>
    </dgm:pt>
    <dgm:pt modelId="{8DDE5E5A-CE41-481D-AD33-5B12863057E5}" type="sibTrans" cxnId="{FD7B53D4-DBF1-4884-93A7-E1E981E87812}">
      <dgm:prSet/>
      <dgm:spPr/>
      <dgm:t>
        <a:bodyPr/>
        <a:lstStyle/>
        <a:p>
          <a:endParaRPr lang="en-US"/>
        </a:p>
      </dgm:t>
    </dgm:pt>
    <dgm:pt modelId="{25BAFEB0-91CE-4093-8841-6C79F5DD818C}">
      <dgm:prSet/>
      <dgm:spPr/>
      <dgm:t>
        <a:bodyPr/>
        <a:lstStyle/>
        <a:p>
          <a:r>
            <a:rPr lang="en-US"/>
            <a:t>And selecting the vehicles with the most profitability</a:t>
          </a:r>
        </a:p>
      </dgm:t>
    </dgm:pt>
    <dgm:pt modelId="{E061195A-935C-4AB8-9322-BED338DA9ABF}" type="parTrans" cxnId="{70BB9B50-85E8-4978-9BBA-E55847F81CA3}">
      <dgm:prSet/>
      <dgm:spPr/>
      <dgm:t>
        <a:bodyPr/>
        <a:lstStyle/>
        <a:p>
          <a:endParaRPr lang="en-US"/>
        </a:p>
      </dgm:t>
    </dgm:pt>
    <dgm:pt modelId="{E488CB36-928B-4E91-9F9D-CD6840BED4CC}" type="sibTrans" cxnId="{70BB9B50-85E8-4978-9BBA-E55847F81CA3}">
      <dgm:prSet/>
      <dgm:spPr/>
      <dgm:t>
        <a:bodyPr/>
        <a:lstStyle/>
        <a:p>
          <a:endParaRPr lang="en-US"/>
        </a:p>
      </dgm:t>
    </dgm:pt>
    <dgm:pt modelId="{F29A95B4-92B4-44D8-B34D-BD9481CF4450}">
      <dgm:prSet/>
      <dgm:spPr/>
      <dgm:t>
        <a:bodyPr/>
        <a:lstStyle/>
        <a:p>
          <a:r>
            <a:rPr lang="en-US"/>
            <a:t>We can optimize our business model to reduce losses caused by driver incidents and increase profitability for the company.</a:t>
          </a:r>
        </a:p>
      </dgm:t>
    </dgm:pt>
    <dgm:pt modelId="{30403787-77D3-4047-B58D-03C7F53DAE66}" type="parTrans" cxnId="{BC005646-5F73-4218-99CB-558301090E24}">
      <dgm:prSet/>
      <dgm:spPr/>
      <dgm:t>
        <a:bodyPr/>
        <a:lstStyle/>
        <a:p>
          <a:endParaRPr lang="en-US"/>
        </a:p>
      </dgm:t>
    </dgm:pt>
    <dgm:pt modelId="{DF8040FF-E109-43B3-A8D0-5E373DE8C730}" type="sibTrans" cxnId="{BC005646-5F73-4218-99CB-558301090E24}">
      <dgm:prSet/>
      <dgm:spPr/>
      <dgm:t>
        <a:bodyPr/>
        <a:lstStyle/>
        <a:p>
          <a:endParaRPr lang="en-US"/>
        </a:p>
      </dgm:t>
    </dgm:pt>
    <dgm:pt modelId="{B6628BFE-35D0-4702-BEE5-7192C95B2EDC}">
      <dgm:prSet/>
      <dgm:spPr/>
      <dgm:t>
        <a:bodyPr/>
        <a:lstStyle/>
        <a:p>
          <a:r>
            <a:rPr lang="en-US" dirty="0"/>
            <a:t>By doing this, we can reach our combined goal result, increasing net revenue by approx. </a:t>
          </a:r>
          <a:r>
            <a:rPr lang="en-US" b="1" u="sng" dirty="0"/>
            <a:t>$3,672,132.58</a:t>
          </a:r>
          <a:r>
            <a:rPr lang="en-US" dirty="0"/>
            <a:t>.</a:t>
          </a:r>
        </a:p>
      </dgm:t>
    </dgm:pt>
    <dgm:pt modelId="{92471D67-8BE6-42DA-862A-2D73F07E5797}" type="parTrans" cxnId="{9E46C28E-F590-49AD-98A4-D3611A8E6E16}">
      <dgm:prSet/>
      <dgm:spPr/>
      <dgm:t>
        <a:bodyPr/>
        <a:lstStyle/>
        <a:p>
          <a:endParaRPr lang="en-US"/>
        </a:p>
      </dgm:t>
    </dgm:pt>
    <dgm:pt modelId="{9AF0EF10-EF8A-4061-A8D5-5D231E70A4C2}" type="sibTrans" cxnId="{9E46C28E-F590-49AD-98A4-D3611A8E6E16}">
      <dgm:prSet/>
      <dgm:spPr/>
      <dgm:t>
        <a:bodyPr/>
        <a:lstStyle/>
        <a:p>
          <a:endParaRPr lang="en-US"/>
        </a:p>
      </dgm:t>
    </dgm:pt>
    <dgm:pt modelId="{9379E175-4800-451D-BC68-C784493F2BB4}" type="pres">
      <dgm:prSet presAssocID="{581CD0F7-1082-4C23-A632-C383F7849FD2}" presName="Name0" presStyleCnt="0">
        <dgm:presLayoutVars>
          <dgm:chMax val="11"/>
          <dgm:chPref val="11"/>
          <dgm:dir/>
          <dgm:resizeHandles/>
        </dgm:presLayoutVars>
      </dgm:prSet>
      <dgm:spPr/>
    </dgm:pt>
    <dgm:pt modelId="{4F1D0C10-58FC-499B-B494-8FE3CE7AE167}" type="pres">
      <dgm:prSet presAssocID="{B6628BFE-35D0-4702-BEE5-7192C95B2EDC}" presName="Accent5" presStyleCnt="0"/>
      <dgm:spPr/>
    </dgm:pt>
    <dgm:pt modelId="{7304DCA5-DDD8-4500-8EB9-592CEC7C65DA}" type="pres">
      <dgm:prSet presAssocID="{B6628BFE-35D0-4702-BEE5-7192C95B2EDC}" presName="Accent" presStyleLbl="node1" presStyleIdx="0" presStyleCnt="10"/>
      <dgm:spPr/>
    </dgm:pt>
    <dgm:pt modelId="{336961B8-9C71-492D-89A7-01E3EACF399A}" type="pres">
      <dgm:prSet presAssocID="{B6628BFE-35D0-4702-BEE5-7192C95B2EDC}" presName="ParentBackground5" presStyleCnt="0"/>
      <dgm:spPr/>
    </dgm:pt>
    <dgm:pt modelId="{07B69886-5BB5-44A8-B9F4-8607AABE9444}" type="pres">
      <dgm:prSet presAssocID="{B6628BFE-35D0-4702-BEE5-7192C95B2EDC}" presName="ParentBackground" presStyleLbl="node1" presStyleIdx="1" presStyleCnt="10"/>
      <dgm:spPr/>
    </dgm:pt>
    <dgm:pt modelId="{B69573A5-CC0A-4488-8A9F-99946B3402DB}" type="pres">
      <dgm:prSet presAssocID="{B6628BFE-35D0-4702-BEE5-7192C95B2EDC}" presName="Parent5" presStyleLbl="fgAcc0" presStyleIdx="0" presStyleCnt="0">
        <dgm:presLayoutVars>
          <dgm:chMax val="1"/>
          <dgm:chPref val="1"/>
          <dgm:bulletEnabled val="1"/>
        </dgm:presLayoutVars>
      </dgm:prSet>
      <dgm:spPr/>
    </dgm:pt>
    <dgm:pt modelId="{7D3FF32C-8F30-49FF-8874-AC982AB2814D}" type="pres">
      <dgm:prSet presAssocID="{F29A95B4-92B4-44D8-B34D-BD9481CF4450}" presName="Accent4" presStyleCnt="0"/>
      <dgm:spPr/>
    </dgm:pt>
    <dgm:pt modelId="{A7457774-6605-4B31-95E8-56AED627C373}" type="pres">
      <dgm:prSet presAssocID="{F29A95B4-92B4-44D8-B34D-BD9481CF4450}" presName="Accent" presStyleLbl="node1" presStyleIdx="2" presStyleCnt="10"/>
      <dgm:spPr/>
    </dgm:pt>
    <dgm:pt modelId="{953359E7-7AD8-4FF5-BC02-7180E5F48CC6}" type="pres">
      <dgm:prSet presAssocID="{F29A95B4-92B4-44D8-B34D-BD9481CF4450}" presName="ParentBackground4" presStyleCnt="0"/>
      <dgm:spPr/>
    </dgm:pt>
    <dgm:pt modelId="{FA98CC43-EC2F-476D-8F74-9BEFB05F982C}" type="pres">
      <dgm:prSet presAssocID="{F29A95B4-92B4-44D8-B34D-BD9481CF4450}" presName="ParentBackground" presStyleLbl="node1" presStyleIdx="3" presStyleCnt="10"/>
      <dgm:spPr/>
    </dgm:pt>
    <dgm:pt modelId="{3DE38CF7-7B95-49C2-9579-ECB0B99F1349}" type="pres">
      <dgm:prSet presAssocID="{F29A95B4-92B4-44D8-B34D-BD9481CF4450}" presName="Parent4" presStyleLbl="fgAcc0" presStyleIdx="0" presStyleCnt="0">
        <dgm:presLayoutVars>
          <dgm:chMax val="1"/>
          <dgm:chPref val="1"/>
          <dgm:bulletEnabled val="1"/>
        </dgm:presLayoutVars>
      </dgm:prSet>
      <dgm:spPr/>
    </dgm:pt>
    <dgm:pt modelId="{34B7E83F-AFF2-435C-AB24-6C7214F3CD63}" type="pres">
      <dgm:prSet presAssocID="{25BAFEB0-91CE-4093-8841-6C79F5DD818C}" presName="Accent3" presStyleCnt="0"/>
      <dgm:spPr/>
    </dgm:pt>
    <dgm:pt modelId="{4308A978-3D14-40C4-8533-0B8F5F30A4D8}" type="pres">
      <dgm:prSet presAssocID="{25BAFEB0-91CE-4093-8841-6C79F5DD818C}" presName="Accent" presStyleLbl="node1" presStyleIdx="4" presStyleCnt="10"/>
      <dgm:spPr/>
    </dgm:pt>
    <dgm:pt modelId="{ADE19AF7-CE55-4798-A91B-0D9F2323E199}" type="pres">
      <dgm:prSet presAssocID="{25BAFEB0-91CE-4093-8841-6C79F5DD818C}" presName="ParentBackground3" presStyleCnt="0"/>
      <dgm:spPr/>
    </dgm:pt>
    <dgm:pt modelId="{F027CD3B-D11F-4CF6-B3AC-88624B5E591C}" type="pres">
      <dgm:prSet presAssocID="{25BAFEB0-91CE-4093-8841-6C79F5DD818C}" presName="ParentBackground" presStyleLbl="node1" presStyleIdx="5" presStyleCnt="10"/>
      <dgm:spPr/>
    </dgm:pt>
    <dgm:pt modelId="{878BCA6D-901A-46AF-B2F5-E68B1F1D1449}" type="pres">
      <dgm:prSet presAssocID="{25BAFEB0-91CE-4093-8841-6C79F5DD818C}" presName="Parent3" presStyleLbl="fgAcc0" presStyleIdx="0" presStyleCnt="0">
        <dgm:presLayoutVars>
          <dgm:chMax val="1"/>
          <dgm:chPref val="1"/>
          <dgm:bulletEnabled val="1"/>
        </dgm:presLayoutVars>
      </dgm:prSet>
      <dgm:spPr/>
    </dgm:pt>
    <dgm:pt modelId="{334EBAA3-23C3-4D97-8C55-96EDD5373FA3}" type="pres">
      <dgm:prSet presAssocID="{AD7A7B97-3DB2-4D5E-A05F-C45C642BD1FE}" presName="Accent2" presStyleCnt="0"/>
      <dgm:spPr/>
    </dgm:pt>
    <dgm:pt modelId="{D58AE27D-53A6-4B28-9449-37FC9A803C2F}" type="pres">
      <dgm:prSet presAssocID="{AD7A7B97-3DB2-4D5E-A05F-C45C642BD1FE}" presName="Accent" presStyleLbl="node1" presStyleIdx="6" presStyleCnt="10"/>
      <dgm:spPr/>
    </dgm:pt>
    <dgm:pt modelId="{399D4364-FB44-4333-9FC6-7711C5B68AE9}" type="pres">
      <dgm:prSet presAssocID="{AD7A7B97-3DB2-4D5E-A05F-C45C642BD1FE}" presName="ParentBackground2" presStyleCnt="0"/>
      <dgm:spPr/>
    </dgm:pt>
    <dgm:pt modelId="{3DC313DD-8F19-47C9-A100-11C43035F928}" type="pres">
      <dgm:prSet presAssocID="{AD7A7B97-3DB2-4D5E-A05F-C45C642BD1FE}" presName="ParentBackground" presStyleLbl="node1" presStyleIdx="7" presStyleCnt="10"/>
      <dgm:spPr/>
    </dgm:pt>
    <dgm:pt modelId="{E71B5879-67DC-462D-8244-BBBEF705D610}" type="pres">
      <dgm:prSet presAssocID="{AD7A7B97-3DB2-4D5E-A05F-C45C642BD1FE}" presName="Parent2" presStyleLbl="fgAcc0" presStyleIdx="0" presStyleCnt="0">
        <dgm:presLayoutVars>
          <dgm:chMax val="1"/>
          <dgm:chPref val="1"/>
          <dgm:bulletEnabled val="1"/>
        </dgm:presLayoutVars>
      </dgm:prSet>
      <dgm:spPr/>
    </dgm:pt>
    <dgm:pt modelId="{4F1EB165-EDE7-44AD-B4BE-6BBE57AAF1DD}" type="pres">
      <dgm:prSet presAssocID="{E94A3E20-7838-46BA-8E22-298B4A7CBDA2}" presName="Accent1" presStyleCnt="0"/>
      <dgm:spPr/>
    </dgm:pt>
    <dgm:pt modelId="{3130C981-55DB-48EA-AA2E-6A7816BFB763}" type="pres">
      <dgm:prSet presAssocID="{E94A3E20-7838-46BA-8E22-298B4A7CBDA2}" presName="Accent" presStyleLbl="node1" presStyleIdx="8" presStyleCnt="10"/>
      <dgm:spPr/>
    </dgm:pt>
    <dgm:pt modelId="{C4DE1DD1-C187-41D3-A430-9C68508F5CDC}" type="pres">
      <dgm:prSet presAssocID="{E94A3E20-7838-46BA-8E22-298B4A7CBDA2}" presName="ParentBackground1" presStyleCnt="0"/>
      <dgm:spPr/>
    </dgm:pt>
    <dgm:pt modelId="{B448434D-520B-4B71-AD20-A6AA5603EABE}" type="pres">
      <dgm:prSet presAssocID="{E94A3E20-7838-46BA-8E22-298B4A7CBDA2}" presName="ParentBackground" presStyleLbl="node1" presStyleIdx="9" presStyleCnt="10"/>
      <dgm:spPr/>
    </dgm:pt>
    <dgm:pt modelId="{30A8ED05-DE22-4521-BB21-1911120C9416}" type="pres">
      <dgm:prSet presAssocID="{E94A3E20-7838-46BA-8E22-298B4A7CBDA2}" presName="Parent1" presStyleLbl="fgAcc0" presStyleIdx="0" presStyleCnt="0">
        <dgm:presLayoutVars>
          <dgm:chMax val="1"/>
          <dgm:chPref val="1"/>
          <dgm:bulletEnabled val="1"/>
        </dgm:presLayoutVars>
      </dgm:prSet>
      <dgm:spPr/>
    </dgm:pt>
  </dgm:ptLst>
  <dgm:cxnLst>
    <dgm:cxn modelId="{3ADE461C-02E1-42C5-9CE9-6194481D438F}" type="presOf" srcId="{F29A95B4-92B4-44D8-B34D-BD9481CF4450}" destId="{3DE38CF7-7B95-49C2-9579-ECB0B99F1349}" srcOrd="1" destOrd="0" presId="urn:microsoft.com/office/officeart/2018/layout/CircleProcess"/>
    <dgm:cxn modelId="{C6AC052B-6CDA-4D0B-A814-0E43B209C545}" type="presOf" srcId="{B6628BFE-35D0-4702-BEE5-7192C95B2EDC}" destId="{07B69886-5BB5-44A8-B9F4-8607AABE9444}" srcOrd="0" destOrd="0" presId="urn:microsoft.com/office/officeart/2018/layout/CircleProcess"/>
    <dgm:cxn modelId="{BC005646-5F73-4218-99CB-558301090E24}" srcId="{581CD0F7-1082-4C23-A632-C383F7849FD2}" destId="{F29A95B4-92B4-44D8-B34D-BD9481CF4450}" srcOrd="3" destOrd="0" parTransId="{30403787-77D3-4047-B58D-03C7F53DAE66}" sibTransId="{DF8040FF-E109-43B3-A8D0-5E373DE8C730}"/>
    <dgm:cxn modelId="{F5916647-E3DC-48CF-AD52-72F592E34FC1}" type="presOf" srcId="{F29A95B4-92B4-44D8-B34D-BD9481CF4450}" destId="{FA98CC43-EC2F-476D-8F74-9BEFB05F982C}" srcOrd="0" destOrd="0" presId="urn:microsoft.com/office/officeart/2018/layout/CircleProcess"/>
    <dgm:cxn modelId="{860CED4A-3386-4AB0-BB6C-C4AD8FB033BD}" type="presOf" srcId="{AD7A7B97-3DB2-4D5E-A05F-C45C642BD1FE}" destId="{E71B5879-67DC-462D-8244-BBBEF705D610}" srcOrd="1" destOrd="0" presId="urn:microsoft.com/office/officeart/2018/layout/CircleProcess"/>
    <dgm:cxn modelId="{7E8E776C-752C-4D11-BE46-17CA9EAE02CD}" type="presOf" srcId="{25BAFEB0-91CE-4093-8841-6C79F5DD818C}" destId="{F027CD3B-D11F-4CF6-B3AC-88624B5E591C}" srcOrd="0" destOrd="0" presId="urn:microsoft.com/office/officeart/2018/layout/CircleProcess"/>
    <dgm:cxn modelId="{B57D4B6F-A0C1-4E90-9B65-057C27103E0A}" type="presOf" srcId="{581CD0F7-1082-4C23-A632-C383F7849FD2}" destId="{9379E175-4800-451D-BC68-C784493F2BB4}" srcOrd="0" destOrd="0" presId="urn:microsoft.com/office/officeart/2018/layout/CircleProcess"/>
    <dgm:cxn modelId="{70BB9B50-85E8-4978-9BBA-E55847F81CA3}" srcId="{581CD0F7-1082-4C23-A632-C383F7849FD2}" destId="{25BAFEB0-91CE-4093-8841-6C79F5DD818C}" srcOrd="2" destOrd="0" parTransId="{E061195A-935C-4AB8-9322-BED338DA9ABF}" sibTransId="{E488CB36-928B-4E91-9F9D-CD6840BED4CC}"/>
    <dgm:cxn modelId="{41178686-3B64-4145-89EC-5DDFDF958E8C}" type="presOf" srcId="{E94A3E20-7838-46BA-8E22-298B4A7CBDA2}" destId="{30A8ED05-DE22-4521-BB21-1911120C9416}" srcOrd="1" destOrd="0" presId="urn:microsoft.com/office/officeart/2018/layout/CircleProcess"/>
    <dgm:cxn modelId="{A18AB189-AC39-4D1B-831B-8B9A4B304590}" type="presOf" srcId="{B6628BFE-35D0-4702-BEE5-7192C95B2EDC}" destId="{B69573A5-CC0A-4488-8A9F-99946B3402DB}" srcOrd="1" destOrd="0" presId="urn:microsoft.com/office/officeart/2018/layout/CircleProcess"/>
    <dgm:cxn modelId="{9E46C28E-F590-49AD-98A4-D3611A8E6E16}" srcId="{581CD0F7-1082-4C23-A632-C383F7849FD2}" destId="{B6628BFE-35D0-4702-BEE5-7192C95B2EDC}" srcOrd="4" destOrd="0" parTransId="{92471D67-8BE6-42DA-862A-2D73F07E5797}" sibTransId="{9AF0EF10-EF8A-4061-A8D5-5D231E70A4C2}"/>
    <dgm:cxn modelId="{5B13B4BC-FA06-4464-8F46-4ED1EAF1AB29}" type="presOf" srcId="{25BAFEB0-91CE-4093-8841-6C79F5DD818C}" destId="{878BCA6D-901A-46AF-B2F5-E68B1F1D1449}" srcOrd="1" destOrd="0" presId="urn:microsoft.com/office/officeart/2018/layout/CircleProcess"/>
    <dgm:cxn modelId="{D50CDABC-056B-4BA7-956E-18FF135D96EC}" srcId="{581CD0F7-1082-4C23-A632-C383F7849FD2}" destId="{E94A3E20-7838-46BA-8E22-298B4A7CBDA2}" srcOrd="0" destOrd="0" parTransId="{8EC2D834-9C01-4591-BFFC-F45C7FAECF44}" sibTransId="{106244E0-609D-411E-8D35-EEEABBEB4C21}"/>
    <dgm:cxn modelId="{A00D12C1-9D64-4E1D-8DA2-ABCCB6C4298F}" type="presOf" srcId="{E94A3E20-7838-46BA-8E22-298B4A7CBDA2}" destId="{B448434D-520B-4B71-AD20-A6AA5603EABE}" srcOrd="0" destOrd="0" presId="urn:microsoft.com/office/officeart/2018/layout/CircleProcess"/>
    <dgm:cxn modelId="{FD7B53D4-DBF1-4884-93A7-E1E981E87812}" srcId="{581CD0F7-1082-4C23-A632-C383F7849FD2}" destId="{AD7A7B97-3DB2-4D5E-A05F-C45C642BD1FE}" srcOrd="1" destOrd="0" parTransId="{A9600496-AEB7-4D42-8E81-1AE0D38601E9}" sibTransId="{8DDE5E5A-CE41-481D-AD33-5B12863057E5}"/>
    <dgm:cxn modelId="{A0EEC4D4-8C9C-49A3-82FF-447857F9F699}" type="presOf" srcId="{AD7A7B97-3DB2-4D5E-A05F-C45C642BD1FE}" destId="{3DC313DD-8F19-47C9-A100-11C43035F928}" srcOrd="0" destOrd="0" presId="urn:microsoft.com/office/officeart/2018/layout/CircleProcess"/>
    <dgm:cxn modelId="{DD015DBD-20D1-4D4C-A4A0-E8D40010517C}" type="presParOf" srcId="{9379E175-4800-451D-BC68-C784493F2BB4}" destId="{4F1D0C10-58FC-499B-B494-8FE3CE7AE167}" srcOrd="0" destOrd="0" presId="urn:microsoft.com/office/officeart/2018/layout/CircleProcess"/>
    <dgm:cxn modelId="{47DE585A-404A-41A5-A39E-500D032BA178}" type="presParOf" srcId="{4F1D0C10-58FC-499B-B494-8FE3CE7AE167}" destId="{7304DCA5-DDD8-4500-8EB9-592CEC7C65DA}" srcOrd="0" destOrd="0" presId="urn:microsoft.com/office/officeart/2018/layout/CircleProcess"/>
    <dgm:cxn modelId="{D06595FD-7F0F-478E-AF58-A163ED5DCF15}" type="presParOf" srcId="{9379E175-4800-451D-BC68-C784493F2BB4}" destId="{336961B8-9C71-492D-89A7-01E3EACF399A}" srcOrd="1" destOrd="0" presId="urn:microsoft.com/office/officeart/2018/layout/CircleProcess"/>
    <dgm:cxn modelId="{DA1522BE-3383-468A-B908-BCB92BBF9B1B}" type="presParOf" srcId="{336961B8-9C71-492D-89A7-01E3EACF399A}" destId="{07B69886-5BB5-44A8-B9F4-8607AABE9444}" srcOrd="0" destOrd="0" presId="urn:microsoft.com/office/officeart/2018/layout/CircleProcess"/>
    <dgm:cxn modelId="{E7040970-36D5-4DEA-B877-9A613AE90284}" type="presParOf" srcId="{9379E175-4800-451D-BC68-C784493F2BB4}" destId="{B69573A5-CC0A-4488-8A9F-99946B3402DB}" srcOrd="2" destOrd="0" presId="urn:microsoft.com/office/officeart/2018/layout/CircleProcess"/>
    <dgm:cxn modelId="{E7DF302B-ADAB-4DA2-88B9-BB2E4CAD23AF}" type="presParOf" srcId="{9379E175-4800-451D-BC68-C784493F2BB4}" destId="{7D3FF32C-8F30-49FF-8874-AC982AB2814D}" srcOrd="3" destOrd="0" presId="urn:microsoft.com/office/officeart/2018/layout/CircleProcess"/>
    <dgm:cxn modelId="{B414C22C-C807-445F-A603-A313FED203CF}" type="presParOf" srcId="{7D3FF32C-8F30-49FF-8874-AC982AB2814D}" destId="{A7457774-6605-4B31-95E8-56AED627C373}" srcOrd="0" destOrd="0" presId="urn:microsoft.com/office/officeart/2018/layout/CircleProcess"/>
    <dgm:cxn modelId="{0AD84F31-4E94-4D7D-AC66-FE242D0FF733}" type="presParOf" srcId="{9379E175-4800-451D-BC68-C784493F2BB4}" destId="{953359E7-7AD8-4FF5-BC02-7180E5F48CC6}" srcOrd="4" destOrd="0" presId="urn:microsoft.com/office/officeart/2018/layout/CircleProcess"/>
    <dgm:cxn modelId="{898A330D-8481-434E-93EC-4C95502A5648}" type="presParOf" srcId="{953359E7-7AD8-4FF5-BC02-7180E5F48CC6}" destId="{FA98CC43-EC2F-476D-8F74-9BEFB05F982C}" srcOrd="0" destOrd="0" presId="urn:microsoft.com/office/officeart/2018/layout/CircleProcess"/>
    <dgm:cxn modelId="{FA55CB94-4916-4CFC-A67B-00F4E22128DC}" type="presParOf" srcId="{9379E175-4800-451D-BC68-C784493F2BB4}" destId="{3DE38CF7-7B95-49C2-9579-ECB0B99F1349}" srcOrd="5" destOrd="0" presId="urn:microsoft.com/office/officeart/2018/layout/CircleProcess"/>
    <dgm:cxn modelId="{BB61895E-6882-401A-83BA-A56BF82D6EE5}" type="presParOf" srcId="{9379E175-4800-451D-BC68-C784493F2BB4}" destId="{34B7E83F-AFF2-435C-AB24-6C7214F3CD63}" srcOrd="6" destOrd="0" presId="urn:microsoft.com/office/officeart/2018/layout/CircleProcess"/>
    <dgm:cxn modelId="{AA04BA87-6E94-4EB1-8F4B-3AAB21FFA70C}" type="presParOf" srcId="{34B7E83F-AFF2-435C-AB24-6C7214F3CD63}" destId="{4308A978-3D14-40C4-8533-0B8F5F30A4D8}" srcOrd="0" destOrd="0" presId="urn:microsoft.com/office/officeart/2018/layout/CircleProcess"/>
    <dgm:cxn modelId="{38991A93-C40A-4833-8AC2-ECAB47D5C33F}" type="presParOf" srcId="{9379E175-4800-451D-BC68-C784493F2BB4}" destId="{ADE19AF7-CE55-4798-A91B-0D9F2323E199}" srcOrd="7" destOrd="0" presId="urn:microsoft.com/office/officeart/2018/layout/CircleProcess"/>
    <dgm:cxn modelId="{6E127BF1-9B24-47BC-99EA-2F75A287618E}" type="presParOf" srcId="{ADE19AF7-CE55-4798-A91B-0D9F2323E199}" destId="{F027CD3B-D11F-4CF6-B3AC-88624B5E591C}" srcOrd="0" destOrd="0" presId="urn:microsoft.com/office/officeart/2018/layout/CircleProcess"/>
    <dgm:cxn modelId="{D9DCF38F-BEFA-4F15-8627-C634993CE5B5}" type="presParOf" srcId="{9379E175-4800-451D-BC68-C784493F2BB4}" destId="{878BCA6D-901A-46AF-B2F5-E68B1F1D1449}" srcOrd="8" destOrd="0" presId="urn:microsoft.com/office/officeart/2018/layout/CircleProcess"/>
    <dgm:cxn modelId="{80F36125-9EF9-4046-BA3A-34DED9FD375E}" type="presParOf" srcId="{9379E175-4800-451D-BC68-C784493F2BB4}" destId="{334EBAA3-23C3-4D97-8C55-96EDD5373FA3}" srcOrd="9" destOrd="0" presId="urn:microsoft.com/office/officeart/2018/layout/CircleProcess"/>
    <dgm:cxn modelId="{37CC365B-B326-4B31-A763-17E488EDED1D}" type="presParOf" srcId="{334EBAA3-23C3-4D97-8C55-96EDD5373FA3}" destId="{D58AE27D-53A6-4B28-9449-37FC9A803C2F}" srcOrd="0" destOrd="0" presId="urn:microsoft.com/office/officeart/2018/layout/CircleProcess"/>
    <dgm:cxn modelId="{077A782F-8C40-49C9-B639-ED8AC8599A4A}" type="presParOf" srcId="{9379E175-4800-451D-BC68-C784493F2BB4}" destId="{399D4364-FB44-4333-9FC6-7711C5B68AE9}" srcOrd="10" destOrd="0" presId="urn:microsoft.com/office/officeart/2018/layout/CircleProcess"/>
    <dgm:cxn modelId="{7638F720-2493-4709-B0FD-B309E98C562C}" type="presParOf" srcId="{399D4364-FB44-4333-9FC6-7711C5B68AE9}" destId="{3DC313DD-8F19-47C9-A100-11C43035F928}" srcOrd="0" destOrd="0" presId="urn:microsoft.com/office/officeart/2018/layout/CircleProcess"/>
    <dgm:cxn modelId="{9E888D5C-396C-4D7F-A900-A5AC7D4973EB}" type="presParOf" srcId="{9379E175-4800-451D-BC68-C784493F2BB4}" destId="{E71B5879-67DC-462D-8244-BBBEF705D610}" srcOrd="11" destOrd="0" presId="urn:microsoft.com/office/officeart/2018/layout/CircleProcess"/>
    <dgm:cxn modelId="{E5511DF0-54A3-4EE2-AAE1-0B0F25727445}" type="presParOf" srcId="{9379E175-4800-451D-BC68-C784493F2BB4}" destId="{4F1EB165-EDE7-44AD-B4BE-6BBE57AAF1DD}" srcOrd="12" destOrd="0" presId="urn:microsoft.com/office/officeart/2018/layout/CircleProcess"/>
    <dgm:cxn modelId="{B158F374-F1ED-4EA8-A197-F7D0209B49DC}" type="presParOf" srcId="{4F1EB165-EDE7-44AD-B4BE-6BBE57AAF1DD}" destId="{3130C981-55DB-48EA-AA2E-6A7816BFB763}" srcOrd="0" destOrd="0" presId="urn:microsoft.com/office/officeart/2018/layout/CircleProcess"/>
    <dgm:cxn modelId="{CF738D83-3810-4DC7-A27C-EDB078D601BA}" type="presParOf" srcId="{9379E175-4800-451D-BC68-C784493F2BB4}" destId="{C4DE1DD1-C187-41D3-A430-9C68508F5CDC}" srcOrd="13" destOrd="0" presId="urn:microsoft.com/office/officeart/2018/layout/CircleProcess"/>
    <dgm:cxn modelId="{F606D601-C445-4743-A3BE-820166F555FE}" type="presParOf" srcId="{C4DE1DD1-C187-41D3-A430-9C68508F5CDC}" destId="{B448434D-520B-4B71-AD20-A6AA5603EABE}" srcOrd="0" destOrd="0" presId="urn:microsoft.com/office/officeart/2018/layout/CircleProcess"/>
    <dgm:cxn modelId="{452B7F06-6B6C-4D91-8B46-857AF64DD166}" type="presParOf" srcId="{9379E175-4800-451D-BC68-C784493F2BB4}" destId="{30A8ED05-DE22-4521-BB21-1911120C9416}" srcOrd="14" destOrd="0" presId="urn:microsoft.com/office/officeart/2018/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4F7BA-97FF-4FA1-91D0-F949F9CC85DE}">
      <dsp:nvSpPr>
        <dsp:cNvPr id="0" name=""/>
        <dsp:cNvSpPr/>
      </dsp:nvSpPr>
      <dsp:spPr>
        <a:xfrm>
          <a:off x="0" y="531"/>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E54C19-016D-4405-9D4A-0D29057626C2}">
      <dsp:nvSpPr>
        <dsp:cNvPr id="0" name=""/>
        <dsp:cNvSpPr/>
      </dsp:nvSpPr>
      <dsp:spPr>
        <a:xfrm>
          <a:off x="0" y="531"/>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Total Revenue : $64,866,040.00</a:t>
          </a:r>
        </a:p>
      </dsp:txBody>
      <dsp:txXfrm>
        <a:off x="0" y="531"/>
        <a:ext cx="10515600" cy="870296"/>
      </dsp:txXfrm>
    </dsp:sp>
    <dsp:sp modelId="{C19F2FE7-E9D9-4DBC-90B6-2845B817BE3D}">
      <dsp:nvSpPr>
        <dsp:cNvPr id="0" name=""/>
        <dsp:cNvSpPr/>
      </dsp:nvSpPr>
      <dsp:spPr>
        <a:xfrm>
          <a:off x="0" y="870827"/>
          <a:ext cx="10515600"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F6892B-36CA-4DF5-8876-12EA24656CB8}">
      <dsp:nvSpPr>
        <dsp:cNvPr id="0" name=""/>
        <dsp:cNvSpPr/>
      </dsp:nvSpPr>
      <dsp:spPr>
        <a:xfrm>
          <a:off x="0" y="870827"/>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Total Costs 2018 : $33,076,688.64</a:t>
          </a:r>
        </a:p>
      </dsp:txBody>
      <dsp:txXfrm>
        <a:off x="0" y="870827"/>
        <a:ext cx="10515600" cy="870296"/>
      </dsp:txXfrm>
    </dsp:sp>
    <dsp:sp modelId="{D6A774E2-370D-49B9-AC49-B882959D10E7}">
      <dsp:nvSpPr>
        <dsp:cNvPr id="0" name=""/>
        <dsp:cNvSpPr/>
      </dsp:nvSpPr>
      <dsp:spPr>
        <a:xfrm>
          <a:off x="0" y="1741123"/>
          <a:ext cx="10515600"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30F0E-A9B0-47AE-B6D1-BD9BA1216594}">
      <dsp:nvSpPr>
        <dsp:cNvPr id="0" name=""/>
        <dsp:cNvSpPr/>
      </dsp:nvSpPr>
      <dsp:spPr>
        <a:xfrm>
          <a:off x="0" y="1741123"/>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Total Profit 2018 : $31,789,351.36</a:t>
          </a:r>
        </a:p>
      </dsp:txBody>
      <dsp:txXfrm>
        <a:off x="0" y="1741123"/>
        <a:ext cx="10515600" cy="870296"/>
      </dsp:txXfrm>
    </dsp:sp>
    <dsp:sp modelId="{FDB6FC23-97EE-4F81-85CB-E4C04835AB79}">
      <dsp:nvSpPr>
        <dsp:cNvPr id="0" name=""/>
        <dsp:cNvSpPr/>
      </dsp:nvSpPr>
      <dsp:spPr>
        <a:xfrm>
          <a:off x="0" y="2611420"/>
          <a:ext cx="10515600"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2048FF-64AA-478D-B0F9-96A6754BD13F}">
      <dsp:nvSpPr>
        <dsp:cNvPr id="0" name=""/>
        <dsp:cNvSpPr/>
      </dsp:nvSpPr>
      <dsp:spPr>
        <a:xfrm>
          <a:off x="0" y="2611420"/>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 of Transactions : 100,000</a:t>
          </a:r>
        </a:p>
      </dsp:txBody>
      <dsp:txXfrm>
        <a:off x="0" y="2611420"/>
        <a:ext cx="10515600" cy="870296"/>
      </dsp:txXfrm>
    </dsp:sp>
    <dsp:sp modelId="{7B7F8E17-E042-4B99-BA6F-493CF565FEE2}">
      <dsp:nvSpPr>
        <dsp:cNvPr id="0" name=""/>
        <dsp:cNvSpPr/>
      </dsp:nvSpPr>
      <dsp:spPr>
        <a:xfrm>
          <a:off x="0" y="3481716"/>
          <a:ext cx="1051560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CAA556-8B0F-42A0-B405-CA7CBE9BF76D}">
      <dsp:nvSpPr>
        <dsp:cNvPr id="0" name=""/>
        <dsp:cNvSpPr/>
      </dsp:nvSpPr>
      <dsp:spPr>
        <a:xfrm>
          <a:off x="0" y="3481716"/>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Total # of Driving Incidents : 4,940</a:t>
          </a:r>
        </a:p>
      </dsp:txBody>
      <dsp:txXfrm>
        <a:off x="0" y="3481716"/>
        <a:ext cx="10515600" cy="8702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14CAF-F7C8-4590-9C1A-A45C2303CFF6}">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CF31A3-30EB-4B2F-991B-5DDBFC065713}">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EFEEE3-F32F-4FEA-B2B3-26A4C5C4CEE9}">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dirty="0"/>
            <a:t>Which vehicles in our fleet have the most profitability?</a:t>
          </a:r>
        </a:p>
      </dsp:txBody>
      <dsp:txXfrm>
        <a:off x="2039300" y="956381"/>
        <a:ext cx="4474303" cy="1765627"/>
      </dsp:txXfrm>
    </dsp:sp>
    <dsp:sp modelId="{E1AEFBEA-9266-4ABF-B1C2-4A01F5449423}">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F271B8-31BB-4ABC-AC58-D3AE181B3A8F}">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3B6A5B-057B-4BEE-86A0-5A9E0B8C1115}">
      <dsp:nvSpPr>
        <dsp:cNvPr id="0" name=""/>
        <dsp:cNvSpPr/>
      </dsp:nvSpPr>
      <dsp:spPr>
        <a:xfrm>
          <a:off x="2039300" y="3163416"/>
          <a:ext cx="2931121"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Let’s analyze these three variables: </a:t>
          </a:r>
        </a:p>
      </dsp:txBody>
      <dsp:txXfrm>
        <a:off x="2039300" y="3163416"/>
        <a:ext cx="2931121" cy="1765627"/>
      </dsp:txXfrm>
    </dsp:sp>
    <dsp:sp modelId="{F40B5A5B-B9AF-42F5-9989-0E4F093904F6}">
      <dsp:nvSpPr>
        <dsp:cNvPr id="0" name=""/>
        <dsp:cNvSpPr/>
      </dsp:nvSpPr>
      <dsp:spPr>
        <a:xfrm>
          <a:off x="4970421" y="3163416"/>
          <a:ext cx="1543182"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622300">
            <a:lnSpc>
              <a:spcPct val="90000"/>
            </a:lnSpc>
            <a:spcBef>
              <a:spcPct val="0"/>
            </a:spcBef>
            <a:spcAft>
              <a:spcPct val="35000"/>
            </a:spcAft>
            <a:buNone/>
          </a:pPr>
          <a:r>
            <a:rPr lang="en-US" sz="1400" kern="1200"/>
            <a:t>Profit per day </a:t>
          </a:r>
        </a:p>
        <a:p>
          <a:pPr marL="0" lvl="0" indent="0" algn="l" defTabSz="622300">
            <a:lnSpc>
              <a:spcPct val="90000"/>
            </a:lnSpc>
            <a:spcBef>
              <a:spcPct val="0"/>
            </a:spcBef>
            <a:spcAft>
              <a:spcPct val="35000"/>
            </a:spcAft>
            <a:buNone/>
          </a:pPr>
          <a:r>
            <a:rPr lang="en-US" sz="1400" kern="1200"/>
            <a:t># of transactions for 2018 </a:t>
          </a:r>
        </a:p>
        <a:p>
          <a:pPr marL="0" lvl="0" indent="0" algn="l" defTabSz="622300">
            <a:lnSpc>
              <a:spcPct val="90000"/>
            </a:lnSpc>
            <a:spcBef>
              <a:spcPct val="0"/>
            </a:spcBef>
            <a:spcAft>
              <a:spcPct val="35000"/>
            </a:spcAft>
            <a:buNone/>
          </a:pPr>
          <a:r>
            <a:rPr lang="en-US" sz="1400" kern="1200"/>
            <a:t>Total profit for 2018.</a:t>
          </a:r>
        </a:p>
      </dsp:txBody>
      <dsp:txXfrm>
        <a:off x="4970421" y="3163416"/>
        <a:ext cx="1543182" cy="17656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75FBC-D7F1-4DB8-B5BD-29B5EE8924B7}">
      <dsp:nvSpPr>
        <dsp:cNvPr id="0" name=""/>
        <dsp:cNvSpPr/>
      </dsp:nvSpPr>
      <dsp:spPr>
        <a:xfrm>
          <a:off x="2878" y="882416"/>
          <a:ext cx="1007015" cy="100701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1000" b="-1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D2C103-5CFA-4DD0-B5A6-4D951EF9FE4A}">
      <dsp:nvSpPr>
        <dsp:cNvPr id="0" name=""/>
        <dsp:cNvSpPr/>
      </dsp:nvSpPr>
      <dsp:spPr>
        <a:xfrm>
          <a:off x="2878" y="2050245"/>
          <a:ext cx="2877187" cy="593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Result: The only vehicle that Is consistently in the top 15 for each category is the Mercury Sable 2016. </a:t>
          </a:r>
        </a:p>
      </dsp:txBody>
      <dsp:txXfrm>
        <a:off x="2878" y="2050245"/>
        <a:ext cx="2877187" cy="593419"/>
      </dsp:txXfrm>
    </dsp:sp>
    <dsp:sp modelId="{8838FB8B-1F28-4DCD-ACCD-6C58978FF6D6}">
      <dsp:nvSpPr>
        <dsp:cNvPr id="0" name=""/>
        <dsp:cNvSpPr/>
      </dsp:nvSpPr>
      <dsp:spPr>
        <a:xfrm>
          <a:off x="2878" y="2718462"/>
          <a:ext cx="2877187" cy="1903808"/>
        </a:xfrm>
        <a:prstGeom prst="rect">
          <a:avLst/>
        </a:prstGeom>
        <a:noFill/>
        <a:ln>
          <a:noFill/>
        </a:ln>
        <a:effectLst/>
      </dsp:spPr>
      <dsp:style>
        <a:lnRef idx="0">
          <a:scrgbClr r="0" g="0" b="0"/>
        </a:lnRef>
        <a:fillRef idx="0">
          <a:scrgbClr r="0" g="0" b="0"/>
        </a:fillRef>
        <a:effectRef idx="0">
          <a:scrgbClr r="0" g="0" b="0"/>
        </a:effectRef>
        <a:fontRef idx="minor"/>
      </dsp:style>
    </dsp:sp>
    <dsp:sp modelId="{5B05A869-EB6C-404D-BE13-002C6E43FAFC}">
      <dsp:nvSpPr>
        <dsp:cNvPr id="0" name=""/>
        <dsp:cNvSpPr/>
      </dsp:nvSpPr>
      <dsp:spPr>
        <a:xfrm>
          <a:off x="3383573" y="882416"/>
          <a:ext cx="1007015" cy="10070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31024F-4AB2-4563-B039-107562A22C7A}">
      <dsp:nvSpPr>
        <dsp:cNvPr id="0" name=""/>
        <dsp:cNvSpPr/>
      </dsp:nvSpPr>
      <dsp:spPr>
        <a:xfrm>
          <a:off x="3383573" y="2050245"/>
          <a:ext cx="2877187" cy="593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Other vehicles which would be strong investments, due to their overall profit and demand, are as followed:</a:t>
          </a:r>
        </a:p>
      </dsp:txBody>
      <dsp:txXfrm>
        <a:off x="3383573" y="2050245"/>
        <a:ext cx="2877187" cy="593419"/>
      </dsp:txXfrm>
    </dsp:sp>
    <dsp:sp modelId="{80FDF391-A88B-48FD-B200-7B3201B95B75}">
      <dsp:nvSpPr>
        <dsp:cNvPr id="0" name=""/>
        <dsp:cNvSpPr/>
      </dsp:nvSpPr>
      <dsp:spPr>
        <a:xfrm>
          <a:off x="3383573" y="2718462"/>
          <a:ext cx="2877187" cy="1903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PontiacGrand Prix2016</a:t>
          </a:r>
        </a:p>
        <a:p>
          <a:pPr marL="0" lvl="0" indent="0" algn="l" defTabSz="488950">
            <a:lnSpc>
              <a:spcPct val="90000"/>
            </a:lnSpc>
            <a:spcBef>
              <a:spcPct val="0"/>
            </a:spcBef>
            <a:spcAft>
              <a:spcPct val="35000"/>
            </a:spcAft>
            <a:buNone/>
          </a:pPr>
          <a:r>
            <a:rPr lang="en-US" sz="1100" kern="1200"/>
            <a:t>LexusLS2017	</a:t>
          </a:r>
        </a:p>
        <a:p>
          <a:pPr marL="0" lvl="0" indent="0" algn="l" defTabSz="488950">
            <a:lnSpc>
              <a:spcPct val="90000"/>
            </a:lnSpc>
            <a:spcBef>
              <a:spcPct val="0"/>
            </a:spcBef>
            <a:spcAft>
              <a:spcPct val="35000"/>
            </a:spcAft>
            <a:buNone/>
          </a:pPr>
          <a:r>
            <a:rPr lang="en-US" sz="1100" kern="1200"/>
            <a:t>DodgeViper2018</a:t>
          </a:r>
        </a:p>
        <a:p>
          <a:pPr marL="0" lvl="0" indent="0" algn="l" defTabSz="488950">
            <a:lnSpc>
              <a:spcPct val="90000"/>
            </a:lnSpc>
            <a:spcBef>
              <a:spcPct val="0"/>
            </a:spcBef>
            <a:spcAft>
              <a:spcPct val="35000"/>
            </a:spcAft>
            <a:buNone/>
          </a:pPr>
          <a:r>
            <a:rPr lang="en-US" sz="1100" kern="1200"/>
            <a:t>HondaCivic2016	</a:t>
          </a:r>
        </a:p>
        <a:p>
          <a:pPr marL="0" lvl="0" indent="0" algn="l" defTabSz="488950">
            <a:lnSpc>
              <a:spcPct val="90000"/>
            </a:lnSpc>
            <a:spcBef>
              <a:spcPct val="0"/>
            </a:spcBef>
            <a:spcAft>
              <a:spcPct val="35000"/>
            </a:spcAft>
            <a:buNone/>
          </a:pPr>
          <a:r>
            <a:rPr lang="en-US" sz="1100" kern="1200"/>
            <a:t>MercuryGrand Marquis2016	</a:t>
          </a:r>
        </a:p>
        <a:p>
          <a:pPr marL="0" lvl="0" indent="0" algn="l" defTabSz="488950">
            <a:lnSpc>
              <a:spcPct val="90000"/>
            </a:lnSpc>
            <a:spcBef>
              <a:spcPct val="0"/>
            </a:spcBef>
            <a:spcAft>
              <a:spcPct val="35000"/>
            </a:spcAft>
            <a:buNone/>
          </a:pPr>
          <a:r>
            <a:rPr lang="en-US" sz="1100" kern="1200"/>
            <a:t>MaseratiQuattroporte2016</a:t>
          </a:r>
        </a:p>
        <a:p>
          <a:pPr marL="0" lvl="0" indent="0" algn="l" defTabSz="488950">
            <a:lnSpc>
              <a:spcPct val="90000"/>
            </a:lnSpc>
            <a:spcBef>
              <a:spcPct val="0"/>
            </a:spcBef>
            <a:spcAft>
              <a:spcPct val="35000"/>
            </a:spcAft>
            <a:buNone/>
          </a:pPr>
          <a:r>
            <a:rPr lang="en-US" sz="1100" kern="1200"/>
            <a:t>FordRanger2017	</a:t>
          </a:r>
        </a:p>
        <a:p>
          <a:pPr marL="0" lvl="0" indent="0" algn="l" defTabSz="488950">
            <a:lnSpc>
              <a:spcPct val="90000"/>
            </a:lnSpc>
            <a:spcBef>
              <a:spcPct val="0"/>
            </a:spcBef>
            <a:spcAft>
              <a:spcPct val="35000"/>
            </a:spcAft>
            <a:buNone/>
          </a:pPr>
          <a:r>
            <a:rPr lang="en-US" sz="1100" kern="1200"/>
            <a:t>HondaAccord2017	</a:t>
          </a:r>
        </a:p>
        <a:p>
          <a:pPr marL="0" lvl="0" indent="0" algn="l" defTabSz="488950">
            <a:lnSpc>
              <a:spcPct val="90000"/>
            </a:lnSpc>
            <a:spcBef>
              <a:spcPct val="0"/>
            </a:spcBef>
            <a:spcAft>
              <a:spcPct val="35000"/>
            </a:spcAft>
            <a:buNone/>
          </a:pPr>
          <a:r>
            <a:rPr lang="en-US" sz="1100" kern="1200"/>
            <a:t>BMW3 Series2018</a:t>
          </a:r>
        </a:p>
      </dsp:txBody>
      <dsp:txXfrm>
        <a:off x="3383573" y="2718462"/>
        <a:ext cx="2877187" cy="19038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4DCA5-DDD8-4500-8EB9-592CEC7C65DA}">
      <dsp:nvSpPr>
        <dsp:cNvPr id="0" name=""/>
        <dsp:cNvSpPr/>
      </dsp:nvSpPr>
      <dsp:spPr>
        <a:xfrm>
          <a:off x="9846821" y="2272348"/>
          <a:ext cx="2245235" cy="224560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B69886-5BB5-44A8-B9F4-8607AABE9444}">
      <dsp:nvSpPr>
        <dsp:cNvPr id="0" name=""/>
        <dsp:cNvSpPr/>
      </dsp:nvSpPr>
      <dsp:spPr>
        <a:xfrm>
          <a:off x="9920905" y="2347214"/>
          <a:ext cx="2095871" cy="2095869"/>
        </a:xfrm>
        <a:prstGeom prst="ellipse">
          <a:avLst/>
        </a:prstGeom>
        <a:solidFill>
          <a:schemeClr val="accent2">
            <a:hueOff val="-161707"/>
            <a:satOff val="-9325"/>
            <a:lumOff val="9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By doing this, we can reach our combined goal result, increasing net revenue by approx. </a:t>
          </a:r>
          <a:r>
            <a:rPr lang="en-US" sz="1300" b="1" u="sng" kern="1200" dirty="0"/>
            <a:t>$3,672,132.58</a:t>
          </a:r>
          <a:r>
            <a:rPr lang="en-US" sz="1300" kern="1200" dirty="0"/>
            <a:t>.</a:t>
          </a:r>
        </a:p>
      </dsp:txBody>
      <dsp:txXfrm>
        <a:off x="10220827" y="2646680"/>
        <a:ext cx="1497221" cy="1496937"/>
      </dsp:txXfrm>
    </dsp:sp>
    <dsp:sp modelId="{A7457774-6605-4B31-95E8-56AED627C373}">
      <dsp:nvSpPr>
        <dsp:cNvPr id="0" name=""/>
        <dsp:cNvSpPr/>
      </dsp:nvSpPr>
      <dsp:spPr>
        <a:xfrm rot="2700000">
          <a:off x="7525241" y="2272464"/>
          <a:ext cx="2244975" cy="2244975"/>
        </a:xfrm>
        <a:prstGeom prst="teardrop">
          <a:avLst>
            <a:gd name="adj" fmla="val 100000"/>
          </a:avLst>
        </a:prstGeom>
        <a:solidFill>
          <a:schemeClr val="accent2">
            <a:hueOff val="-323414"/>
            <a:satOff val="-18651"/>
            <a:lumOff val="19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98CC43-EC2F-476D-8F74-9BEFB05F982C}">
      <dsp:nvSpPr>
        <dsp:cNvPr id="0" name=""/>
        <dsp:cNvSpPr/>
      </dsp:nvSpPr>
      <dsp:spPr>
        <a:xfrm>
          <a:off x="7601586" y="2347214"/>
          <a:ext cx="2095871" cy="2095869"/>
        </a:xfrm>
        <a:prstGeom prst="ellipse">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We can optimize our business model to reduce losses caused by driver incidents and increase profitability for the company.</a:t>
          </a:r>
        </a:p>
      </dsp:txBody>
      <dsp:txXfrm>
        <a:off x="7900313" y="2646680"/>
        <a:ext cx="1497221" cy="1496937"/>
      </dsp:txXfrm>
    </dsp:sp>
    <dsp:sp modelId="{4308A978-3D14-40C4-8533-0B8F5F30A4D8}">
      <dsp:nvSpPr>
        <dsp:cNvPr id="0" name=""/>
        <dsp:cNvSpPr/>
      </dsp:nvSpPr>
      <dsp:spPr>
        <a:xfrm rot="2700000">
          <a:off x="5205922" y="2272464"/>
          <a:ext cx="2244975" cy="2244975"/>
        </a:xfrm>
        <a:prstGeom prst="teardrop">
          <a:avLst>
            <a:gd name="adj" fmla="val 100000"/>
          </a:avLst>
        </a:prstGeom>
        <a:solidFill>
          <a:schemeClr val="accent2">
            <a:hueOff val="-646828"/>
            <a:satOff val="-37301"/>
            <a:lumOff val="38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27CD3B-D11F-4CF6-B3AC-88624B5E591C}">
      <dsp:nvSpPr>
        <dsp:cNvPr id="0" name=""/>
        <dsp:cNvSpPr/>
      </dsp:nvSpPr>
      <dsp:spPr>
        <a:xfrm>
          <a:off x="5281071" y="2347214"/>
          <a:ext cx="2095871" cy="2095869"/>
        </a:xfrm>
        <a:prstGeom prst="ellipse">
          <a:avLst/>
        </a:prstGeom>
        <a:solidFill>
          <a:schemeClr val="accent2">
            <a:hueOff val="-808535"/>
            <a:satOff val="-46627"/>
            <a:lumOff val="47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And selecting the vehicles with the most profitability</a:t>
          </a:r>
        </a:p>
      </dsp:txBody>
      <dsp:txXfrm>
        <a:off x="5579799" y="2646680"/>
        <a:ext cx="1497221" cy="1496937"/>
      </dsp:txXfrm>
    </dsp:sp>
    <dsp:sp modelId="{D58AE27D-53A6-4B28-9449-37FC9A803C2F}">
      <dsp:nvSpPr>
        <dsp:cNvPr id="0" name=""/>
        <dsp:cNvSpPr/>
      </dsp:nvSpPr>
      <dsp:spPr>
        <a:xfrm rot="2700000">
          <a:off x="2885407" y="2272464"/>
          <a:ext cx="2244975" cy="2244975"/>
        </a:xfrm>
        <a:prstGeom prst="teardrop">
          <a:avLst>
            <a:gd name="adj" fmla="val 10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C313DD-8F19-47C9-A100-11C43035F928}">
      <dsp:nvSpPr>
        <dsp:cNvPr id="0" name=""/>
        <dsp:cNvSpPr/>
      </dsp:nvSpPr>
      <dsp:spPr>
        <a:xfrm>
          <a:off x="2960557" y="2347214"/>
          <a:ext cx="2095871" cy="2095869"/>
        </a:xfrm>
        <a:prstGeom prst="ellipse">
          <a:avLst/>
        </a:prstGeom>
        <a:solidFill>
          <a:schemeClr val="accent2">
            <a:hueOff val="-1131949"/>
            <a:satOff val="-65277"/>
            <a:lumOff val="67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Increasing prices by 5%, and implementing a 5% Mature Driving discount,</a:t>
          </a:r>
        </a:p>
      </dsp:txBody>
      <dsp:txXfrm>
        <a:off x="3260479" y="2646680"/>
        <a:ext cx="1497221" cy="1496937"/>
      </dsp:txXfrm>
    </dsp:sp>
    <dsp:sp modelId="{3130C981-55DB-48EA-AA2E-6A7816BFB763}">
      <dsp:nvSpPr>
        <dsp:cNvPr id="0" name=""/>
        <dsp:cNvSpPr/>
      </dsp:nvSpPr>
      <dsp:spPr>
        <a:xfrm rot="2700000">
          <a:off x="564893" y="2272464"/>
          <a:ext cx="2244975" cy="2244975"/>
        </a:xfrm>
        <a:prstGeom prst="teardrop">
          <a:avLst>
            <a:gd name="adj" fmla="val 100000"/>
          </a:avLst>
        </a:prstGeom>
        <a:solidFill>
          <a:schemeClr val="accent2">
            <a:hueOff val="-1293656"/>
            <a:satOff val="-74603"/>
            <a:lumOff val="76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48434D-520B-4B71-AD20-A6AA5603EABE}">
      <dsp:nvSpPr>
        <dsp:cNvPr id="0" name=""/>
        <dsp:cNvSpPr/>
      </dsp:nvSpPr>
      <dsp:spPr>
        <a:xfrm>
          <a:off x="640042" y="2347214"/>
          <a:ext cx="2095871" cy="209586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By Implementing a “Seasonal Liability” fee,</a:t>
          </a:r>
        </a:p>
      </dsp:txBody>
      <dsp:txXfrm>
        <a:off x="939965" y="2646680"/>
        <a:ext cx="1497221" cy="149693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node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882E-5425-4234-AB9F-D2613AEE40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0BC9C4-8864-45D3-86F4-D63C49B785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DB0AF7-612B-4C0B-B6C6-5BFD616612C4}"/>
              </a:ext>
            </a:extLst>
          </p:cNvPr>
          <p:cNvSpPr>
            <a:spLocks noGrp="1"/>
          </p:cNvSpPr>
          <p:nvPr>
            <p:ph type="dt" sz="half" idx="10"/>
          </p:nvPr>
        </p:nvSpPr>
        <p:spPr/>
        <p:txBody>
          <a:bodyPr/>
          <a:lstStyle/>
          <a:p>
            <a:fld id="{9544C6E4-A283-417B-8CED-795A0C50FF2E}" type="datetimeFigureOut">
              <a:rPr lang="en-US" smtClean="0"/>
              <a:t>10/21/2020</a:t>
            </a:fld>
            <a:endParaRPr lang="en-US"/>
          </a:p>
        </p:txBody>
      </p:sp>
      <p:sp>
        <p:nvSpPr>
          <p:cNvPr id="5" name="Footer Placeholder 4">
            <a:extLst>
              <a:ext uri="{FF2B5EF4-FFF2-40B4-BE49-F238E27FC236}">
                <a16:creationId xmlns:a16="http://schemas.microsoft.com/office/drawing/2014/main" id="{1E11F0EC-2051-408C-B694-416F57347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C7C60-B7D8-467D-8F23-1B636D6CBC48}"/>
              </a:ext>
            </a:extLst>
          </p:cNvPr>
          <p:cNvSpPr>
            <a:spLocks noGrp="1"/>
          </p:cNvSpPr>
          <p:nvPr>
            <p:ph type="sldNum" sz="quarter" idx="12"/>
          </p:nvPr>
        </p:nvSpPr>
        <p:spPr/>
        <p:txBody>
          <a:bodyPr/>
          <a:lstStyle/>
          <a:p>
            <a:fld id="{6426F511-4FA9-4D6E-A0CD-24A75797D088}" type="slidenum">
              <a:rPr lang="en-US" smtClean="0"/>
              <a:t>‹#›</a:t>
            </a:fld>
            <a:endParaRPr lang="en-US"/>
          </a:p>
        </p:txBody>
      </p:sp>
    </p:spTree>
    <p:extLst>
      <p:ext uri="{BB962C8B-B14F-4D97-AF65-F5344CB8AC3E}">
        <p14:creationId xmlns:p14="http://schemas.microsoft.com/office/powerpoint/2010/main" val="3070992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2AAE7-2444-41FC-B546-FD65F55263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579362-C3BC-44EA-8F0C-FEA59E0AE8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CFCE4-1288-4A5D-840F-C65E640E7D4D}"/>
              </a:ext>
            </a:extLst>
          </p:cNvPr>
          <p:cNvSpPr>
            <a:spLocks noGrp="1"/>
          </p:cNvSpPr>
          <p:nvPr>
            <p:ph type="dt" sz="half" idx="10"/>
          </p:nvPr>
        </p:nvSpPr>
        <p:spPr/>
        <p:txBody>
          <a:bodyPr/>
          <a:lstStyle/>
          <a:p>
            <a:fld id="{9544C6E4-A283-417B-8CED-795A0C50FF2E}" type="datetimeFigureOut">
              <a:rPr lang="en-US" smtClean="0"/>
              <a:t>10/21/2020</a:t>
            </a:fld>
            <a:endParaRPr lang="en-US"/>
          </a:p>
        </p:txBody>
      </p:sp>
      <p:sp>
        <p:nvSpPr>
          <p:cNvPr id="5" name="Footer Placeholder 4">
            <a:extLst>
              <a:ext uri="{FF2B5EF4-FFF2-40B4-BE49-F238E27FC236}">
                <a16:creationId xmlns:a16="http://schemas.microsoft.com/office/drawing/2014/main" id="{B5B6B74D-C13B-4C50-96A0-3E2D4129F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D4868D-8131-4DBA-A9DF-3892BF375D75}"/>
              </a:ext>
            </a:extLst>
          </p:cNvPr>
          <p:cNvSpPr>
            <a:spLocks noGrp="1"/>
          </p:cNvSpPr>
          <p:nvPr>
            <p:ph type="sldNum" sz="quarter" idx="12"/>
          </p:nvPr>
        </p:nvSpPr>
        <p:spPr/>
        <p:txBody>
          <a:bodyPr/>
          <a:lstStyle/>
          <a:p>
            <a:fld id="{6426F511-4FA9-4D6E-A0CD-24A75797D088}" type="slidenum">
              <a:rPr lang="en-US" smtClean="0"/>
              <a:t>‹#›</a:t>
            </a:fld>
            <a:endParaRPr lang="en-US"/>
          </a:p>
        </p:txBody>
      </p:sp>
    </p:spTree>
    <p:extLst>
      <p:ext uri="{BB962C8B-B14F-4D97-AF65-F5344CB8AC3E}">
        <p14:creationId xmlns:p14="http://schemas.microsoft.com/office/powerpoint/2010/main" val="831799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B8CABB-52B0-4D9C-8840-079065DC81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5070C2-2A55-4041-B4F9-1BD2C5FE88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11BDA1-0B20-4294-95E9-4913FB5107D2}"/>
              </a:ext>
            </a:extLst>
          </p:cNvPr>
          <p:cNvSpPr>
            <a:spLocks noGrp="1"/>
          </p:cNvSpPr>
          <p:nvPr>
            <p:ph type="dt" sz="half" idx="10"/>
          </p:nvPr>
        </p:nvSpPr>
        <p:spPr/>
        <p:txBody>
          <a:bodyPr/>
          <a:lstStyle/>
          <a:p>
            <a:fld id="{9544C6E4-A283-417B-8CED-795A0C50FF2E}" type="datetimeFigureOut">
              <a:rPr lang="en-US" smtClean="0"/>
              <a:t>10/21/2020</a:t>
            </a:fld>
            <a:endParaRPr lang="en-US"/>
          </a:p>
        </p:txBody>
      </p:sp>
      <p:sp>
        <p:nvSpPr>
          <p:cNvPr id="5" name="Footer Placeholder 4">
            <a:extLst>
              <a:ext uri="{FF2B5EF4-FFF2-40B4-BE49-F238E27FC236}">
                <a16:creationId xmlns:a16="http://schemas.microsoft.com/office/drawing/2014/main" id="{BD4D4369-6867-4448-8968-4E547F61C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81047-176E-44C2-B86A-4E5485293A66}"/>
              </a:ext>
            </a:extLst>
          </p:cNvPr>
          <p:cNvSpPr>
            <a:spLocks noGrp="1"/>
          </p:cNvSpPr>
          <p:nvPr>
            <p:ph type="sldNum" sz="quarter" idx="12"/>
          </p:nvPr>
        </p:nvSpPr>
        <p:spPr/>
        <p:txBody>
          <a:bodyPr/>
          <a:lstStyle/>
          <a:p>
            <a:fld id="{6426F511-4FA9-4D6E-A0CD-24A75797D088}" type="slidenum">
              <a:rPr lang="en-US" smtClean="0"/>
              <a:t>‹#›</a:t>
            </a:fld>
            <a:endParaRPr lang="en-US"/>
          </a:p>
        </p:txBody>
      </p:sp>
    </p:spTree>
    <p:extLst>
      <p:ext uri="{BB962C8B-B14F-4D97-AF65-F5344CB8AC3E}">
        <p14:creationId xmlns:p14="http://schemas.microsoft.com/office/powerpoint/2010/main" val="174524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51E7B-45FA-4CA1-B229-CD4E5A9DC3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591765-9C45-4FF0-9477-AA8E2134EE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573A64-6C6D-4F72-856F-4E5956A091E6}"/>
              </a:ext>
            </a:extLst>
          </p:cNvPr>
          <p:cNvSpPr>
            <a:spLocks noGrp="1"/>
          </p:cNvSpPr>
          <p:nvPr>
            <p:ph type="dt" sz="half" idx="10"/>
          </p:nvPr>
        </p:nvSpPr>
        <p:spPr/>
        <p:txBody>
          <a:bodyPr/>
          <a:lstStyle/>
          <a:p>
            <a:fld id="{9544C6E4-A283-417B-8CED-795A0C50FF2E}" type="datetimeFigureOut">
              <a:rPr lang="en-US" smtClean="0"/>
              <a:t>10/21/2020</a:t>
            </a:fld>
            <a:endParaRPr lang="en-US"/>
          </a:p>
        </p:txBody>
      </p:sp>
      <p:sp>
        <p:nvSpPr>
          <p:cNvPr id="5" name="Footer Placeholder 4">
            <a:extLst>
              <a:ext uri="{FF2B5EF4-FFF2-40B4-BE49-F238E27FC236}">
                <a16:creationId xmlns:a16="http://schemas.microsoft.com/office/drawing/2014/main" id="{71060296-3115-4E62-A0A9-91DC6E00A9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EF6AE-107F-44E9-81BA-842E8BA2F595}"/>
              </a:ext>
            </a:extLst>
          </p:cNvPr>
          <p:cNvSpPr>
            <a:spLocks noGrp="1"/>
          </p:cNvSpPr>
          <p:nvPr>
            <p:ph type="sldNum" sz="quarter" idx="12"/>
          </p:nvPr>
        </p:nvSpPr>
        <p:spPr/>
        <p:txBody>
          <a:bodyPr/>
          <a:lstStyle/>
          <a:p>
            <a:fld id="{6426F511-4FA9-4D6E-A0CD-24A75797D088}" type="slidenum">
              <a:rPr lang="en-US" smtClean="0"/>
              <a:t>‹#›</a:t>
            </a:fld>
            <a:endParaRPr lang="en-US"/>
          </a:p>
        </p:txBody>
      </p:sp>
    </p:spTree>
    <p:extLst>
      <p:ext uri="{BB962C8B-B14F-4D97-AF65-F5344CB8AC3E}">
        <p14:creationId xmlns:p14="http://schemas.microsoft.com/office/powerpoint/2010/main" val="175402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F6E38-8FDA-4301-BBB4-7CDD0FF42B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10A2F2-2E0A-4B72-BEE5-3E62E2E38D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440FAB-3E63-49E6-910B-524F6F047841}"/>
              </a:ext>
            </a:extLst>
          </p:cNvPr>
          <p:cNvSpPr>
            <a:spLocks noGrp="1"/>
          </p:cNvSpPr>
          <p:nvPr>
            <p:ph type="dt" sz="half" idx="10"/>
          </p:nvPr>
        </p:nvSpPr>
        <p:spPr/>
        <p:txBody>
          <a:bodyPr/>
          <a:lstStyle/>
          <a:p>
            <a:fld id="{9544C6E4-A283-417B-8CED-795A0C50FF2E}" type="datetimeFigureOut">
              <a:rPr lang="en-US" smtClean="0"/>
              <a:t>10/21/2020</a:t>
            </a:fld>
            <a:endParaRPr lang="en-US"/>
          </a:p>
        </p:txBody>
      </p:sp>
      <p:sp>
        <p:nvSpPr>
          <p:cNvPr id="5" name="Footer Placeholder 4">
            <a:extLst>
              <a:ext uri="{FF2B5EF4-FFF2-40B4-BE49-F238E27FC236}">
                <a16:creationId xmlns:a16="http://schemas.microsoft.com/office/drawing/2014/main" id="{C06034D2-EB2D-4D47-80CA-154D16C327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61E18-23B4-4716-9F2E-4230174EE178}"/>
              </a:ext>
            </a:extLst>
          </p:cNvPr>
          <p:cNvSpPr>
            <a:spLocks noGrp="1"/>
          </p:cNvSpPr>
          <p:nvPr>
            <p:ph type="sldNum" sz="quarter" idx="12"/>
          </p:nvPr>
        </p:nvSpPr>
        <p:spPr/>
        <p:txBody>
          <a:bodyPr/>
          <a:lstStyle/>
          <a:p>
            <a:fld id="{6426F511-4FA9-4D6E-A0CD-24A75797D088}" type="slidenum">
              <a:rPr lang="en-US" smtClean="0"/>
              <a:t>‹#›</a:t>
            </a:fld>
            <a:endParaRPr lang="en-US"/>
          </a:p>
        </p:txBody>
      </p:sp>
    </p:spTree>
    <p:extLst>
      <p:ext uri="{BB962C8B-B14F-4D97-AF65-F5344CB8AC3E}">
        <p14:creationId xmlns:p14="http://schemas.microsoft.com/office/powerpoint/2010/main" val="3334380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A401-845D-4420-8C58-7AB19E0EA7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9D7009-C251-44CD-8960-6981C439A7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0A639D-7644-40CE-B258-E2F54C968C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D1BAB0-EE7A-4901-9CC9-C5C58B53BD49}"/>
              </a:ext>
            </a:extLst>
          </p:cNvPr>
          <p:cNvSpPr>
            <a:spLocks noGrp="1"/>
          </p:cNvSpPr>
          <p:nvPr>
            <p:ph type="dt" sz="half" idx="10"/>
          </p:nvPr>
        </p:nvSpPr>
        <p:spPr/>
        <p:txBody>
          <a:bodyPr/>
          <a:lstStyle/>
          <a:p>
            <a:fld id="{9544C6E4-A283-417B-8CED-795A0C50FF2E}" type="datetimeFigureOut">
              <a:rPr lang="en-US" smtClean="0"/>
              <a:t>10/21/2020</a:t>
            </a:fld>
            <a:endParaRPr lang="en-US"/>
          </a:p>
        </p:txBody>
      </p:sp>
      <p:sp>
        <p:nvSpPr>
          <p:cNvPr id="6" name="Footer Placeholder 5">
            <a:extLst>
              <a:ext uri="{FF2B5EF4-FFF2-40B4-BE49-F238E27FC236}">
                <a16:creationId xmlns:a16="http://schemas.microsoft.com/office/drawing/2014/main" id="{9C6D9D97-86D4-45ED-914F-9CAB9EB58C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330A0E-E02C-45D6-A14D-667B72B46AFF}"/>
              </a:ext>
            </a:extLst>
          </p:cNvPr>
          <p:cNvSpPr>
            <a:spLocks noGrp="1"/>
          </p:cNvSpPr>
          <p:nvPr>
            <p:ph type="sldNum" sz="quarter" idx="12"/>
          </p:nvPr>
        </p:nvSpPr>
        <p:spPr/>
        <p:txBody>
          <a:bodyPr/>
          <a:lstStyle/>
          <a:p>
            <a:fld id="{6426F511-4FA9-4D6E-A0CD-24A75797D088}" type="slidenum">
              <a:rPr lang="en-US" smtClean="0"/>
              <a:t>‹#›</a:t>
            </a:fld>
            <a:endParaRPr lang="en-US"/>
          </a:p>
        </p:txBody>
      </p:sp>
    </p:spTree>
    <p:extLst>
      <p:ext uri="{BB962C8B-B14F-4D97-AF65-F5344CB8AC3E}">
        <p14:creationId xmlns:p14="http://schemas.microsoft.com/office/powerpoint/2010/main" val="1235443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5A699-0159-4AC4-9F84-012AA23F65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BB9BD8-071F-4E0D-83EF-794F593986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5AE1F9-C434-446E-8DEB-8451ADD9C4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BD1B9E-AE26-42DA-832A-9A80593B6F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EC6643-3127-4C4B-AA6C-4B322BCCB9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10B235-7A48-41F6-8C37-5BBB9FDA7EA7}"/>
              </a:ext>
            </a:extLst>
          </p:cNvPr>
          <p:cNvSpPr>
            <a:spLocks noGrp="1"/>
          </p:cNvSpPr>
          <p:nvPr>
            <p:ph type="dt" sz="half" idx="10"/>
          </p:nvPr>
        </p:nvSpPr>
        <p:spPr/>
        <p:txBody>
          <a:bodyPr/>
          <a:lstStyle/>
          <a:p>
            <a:fld id="{9544C6E4-A283-417B-8CED-795A0C50FF2E}" type="datetimeFigureOut">
              <a:rPr lang="en-US" smtClean="0"/>
              <a:t>10/21/2020</a:t>
            </a:fld>
            <a:endParaRPr lang="en-US"/>
          </a:p>
        </p:txBody>
      </p:sp>
      <p:sp>
        <p:nvSpPr>
          <p:cNvPr id="8" name="Footer Placeholder 7">
            <a:extLst>
              <a:ext uri="{FF2B5EF4-FFF2-40B4-BE49-F238E27FC236}">
                <a16:creationId xmlns:a16="http://schemas.microsoft.com/office/drawing/2014/main" id="{F5C9FED6-DA97-42E5-B5A1-CA2225EF9B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E2D048-75C2-4FD9-A39F-2B1E8AC319F9}"/>
              </a:ext>
            </a:extLst>
          </p:cNvPr>
          <p:cNvSpPr>
            <a:spLocks noGrp="1"/>
          </p:cNvSpPr>
          <p:nvPr>
            <p:ph type="sldNum" sz="quarter" idx="12"/>
          </p:nvPr>
        </p:nvSpPr>
        <p:spPr/>
        <p:txBody>
          <a:bodyPr/>
          <a:lstStyle/>
          <a:p>
            <a:fld id="{6426F511-4FA9-4D6E-A0CD-24A75797D088}" type="slidenum">
              <a:rPr lang="en-US" smtClean="0"/>
              <a:t>‹#›</a:t>
            </a:fld>
            <a:endParaRPr lang="en-US"/>
          </a:p>
        </p:txBody>
      </p:sp>
    </p:spTree>
    <p:extLst>
      <p:ext uri="{BB962C8B-B14F-4D97-AF65-F5344CB8AC3E}">
        <p14:creationId xmlns:p14="http://schemas.microsoft.com/office/powerpoint/2010/main" val="3699304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B067-69F6-4DC0-80D9-412123D0B2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231366-F251-4B23-9086-6B46722A53FF}"/>
              </a:ext>
            </a:extLst>
          </p:cNvPr>
          <p:cNvSpPr>
            <a:spLocks noGrp="1"/>
          </p:cNvSpPr>
          <p:nvPr>
            <p:ph type="dt" sz="half" idx="10"/>
          </p:nvPr>
        </p:nvSpPr>
        <p:spPr/>
        <p:txBody>
          <a:bodyPr/>
          <a:lstStyle/>
          <a:p>
            <a:fld id="{9544C6E4-A283-417B-8CED-795A0C50FF2E}" type="datetimeFigureOut">
              <a:rPr lang="en-US" smtClean="0"/>
              <a:t>10/21/2020</a:t>
            </a:fld>
            <a:endParaRPr lang="en-US"/>
          </a:p>
        </p:txBody>
      </p:sp>
      <p:sp>
        <p:nvSpPr>
          <p:cNvPr id="4" name="Footer Placeholder 3">
            <a:extLst>
              <a:ext uri="{FF2B5EF4-FFF2-40B4-BE49-F238E27FC236}">
                <a16:creationId xmlns:a16="http://schemas.microsoft.com/office/drawing/2014/main" id="{9AEBB27B-5556-4FF7-80A2-7C87ADAF67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DE688F-A863-4B8E-808C-7F0DF1B1B525}"/>
              </a:ext>
            </a:extLst>
          </p:cNvPr>
          <p:cNvSpPr>
            <a:spLocks noGrp="1"/>
          </p:cNvSpPr>
          <p:nvPr>
            <p:ph type="sldNum" sz="quarter" idx="12"/>
          </p:nvPr>
        </p:nvSpPr>
        <p:spPr/>
        <p:txBody>
          <a:bodyPr/>
          <a:lstStyle/>
          <a:p>
            <a:fld id="{6426F511-4FA9-4D6E-A0CD-24A75797D088}" type="slidenum">
              <a:rPr lang="en-US" smtClean="0"/>
              <a:t>‹#›</a:t>
            </a:fld>
            <a:endParaRPr lang="en-US"/>
          </a:p>
        </p:txBody>
      </p:sp>
    </p:spTree>
    <p:extLst>
      <p:ext uri="{BB962C8B-B14F-4D97-AF65-F5344CB8AC3E}">
        <p14:creationId xmlns:p14="http://schemas.microsoft.com/office/powerpoint/2010/main" val="134830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2BCCC4-2FFF-4C3E-BA14-0DC808C66EFB}"/>
              </a:ext>
            </a:extLst>
          </p:cNvPr>
          <p:cNvSpPr>
            <a:spLocks noGrp="1"/>
          </p:cNvSpPr>
          <p:nvPr>
            <p:ph type="dt" sz="half" idx="10"/>
          </p:nvPr>
        </p:nvSpPr>
        <p:spPr/>
        <p:txBody>
          <a:bodyPr/>
          <a:lstStyle/>
          <a:p>
            <a:fld id="{9544C6E4-A283-417B-8CED-795A0C50FF2E}" type="datetimeFigureOut">
              <a:rPr lang="en-US" smtClean="0"/>
              <a:t>10/21/2020</a:t>
            </a:fld>
            <a:endParaRPr lang="en-US"/>
          </a:p>
        </p:txBody>
      </p:sp>
      <p:sp>
        <p:nvSpPr>
          <p:cNvPr id="3" name="Footer Placeholder 2">
            <a:extLst>
              <a:ext uri="{FF2B5EF4-FFF2-40B4-BE49-F238E27FC236}">
                <a16:creationId xmlns:a16="http://schemas.microsoft.com/office/drawing/2014/main" id="{A99ED0CD-1D63-4364-AE22-37B4B3DBAD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A784D1-4F61-4C03-8D35-BFE661F664B8}"/>
              </a:ext>
            </a:extLst>
          </p:cNvPr>
          <p:cNvSpPr>
            <a:spLocks noGrp="1"/>
          </p:cNvSpPr>
          <p:nvPr>
            <p:ph type="sldNum" sz="quarter" idx="12"/>
          </p:nvPr>
        </p:nvSpPr>
        <p:spPr/>
        <p:txBody>
          <a:bodyPr/>
          <a:lstStyle/>
          <a:p>
            <a:fld id="{6426F511-4FA9-4D6E-A0CD-24A75797D088}" type="slidenum">
              <a:rPr lang="en-US" smtClean="0"/>
              <a:t>‹#›</a:t>
            </a:fld>
            <a:endParaRPr lang="en-US"/>
          </a:p>
        </p:txBody>
      </p:sp>
    </p:spTree>
    <p:extLst>
      <p:ext uri="{BB962C8B-B14F-4D97-AF65-F5344CB8AC3E}">
        <p14:creationId xmlns:p14="http://schemas.microsoft.com/office/powerpoint/2010/main" val="4011051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A49A-E8B2-4B9C-8820-B8AAA59940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098820-107C-41BC-A76E-1FB4955321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B0DC8A-39A9-4868-9E5E-C6FDEDC0A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5A4097-48CA-485C-AB6F-B3567987905C}"/>
              </a:ext>
            </a:extLst>
          </p:cNvPr>
          <p:cNvSpPr>
            <a:spLocks noGrp="1"/>
          </p:cNvSpPr>
          <p:nvPr>
            <p:ph type="dt" sz="half" idx="10"/>
          </p:nvPr>
        </p:nvSpPr>
        <p:spPr/>
        <p:txBody>
          <a:bodyPr/>
          <a:lstStyle/>
          <a:p>
            <a:fld id="{9544C6E4-A283-417B-8CED-795A0C50FF2E}" type="datetimeFigureOut">
              <a:rPr lang="en-US" smtClean="0"/>
              <a:t>10/21/2020</a:t>
            </a:fld>
            <a:endParaRPr lang="en-US"/>
          </a:p>
        </p:txBody>
      </p:sp>
      <p:sp>
        <p:nvSpPr>
          <p:cNvPr id="6" name="Footer Placeholder 5">
            <a:extLst>
              <a:ext uri="{FF2B5EF4-FFF2-40B4-BE49-F238E27FC236}">
                <a16:creationId xmlns:a16="http://schemas.microsoft.com/office/drawing/2014/main" id="{ED1268B8-630F-47CF-B734-29DF95C090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4D7AA0-EDD6-4D43-8E01-BACFD563267F}"/>
              </a:ext>
            </a:extLst>
          </p:cNvPr>
          <p:cNvSpPr>
            <a:spLocks noGrp="1"/>
          </p:cNvSpPr>
          <p:nvPr>
            <p:ph type="sldNum" sz="quarter" idx="12"/>
          </p:nvPr>
        </p:nvSpPr>
        <p:spPr/>
        <p:txBody>
          <a:bodyPr/>
          <a:lstStyle/>
          <a:p>
            <a:fld id="{6426F511-4FA9-4D6E-A0CD-24A75797D088}" type="slidenum">
              <a:rPr lang="en-US" smtClean="0"/>
              <a:t>‹#›</a:t>
            </a:fld>
            <a:endParaRPr lang="en-US"/>
          </a:p>
        </p:txBody>
      </p:sp>
    </p:spTree>
    <p:extLst>
      <p:ext uri="{BB962C8B-B14F-4D97-AF65-F5344CB8AC3E}">
        <p14:creationId xmlns:p14="http://schemas.microsoft.com/office/powerpoint/2010/main" val="156965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C0EF-58DB-41A0-8FF3-059112C27A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BDEE70-5CAD-4D5E-A463-E6B2BA4B3D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59F59F-738E-43EB-8152-D9907E6C7C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A47DB6-8764-468E-A65C-27B171BDF9B2}"/>
              </a:ext>
            </a:extLst>
          </p:cNvPr>
          <p:cNvSpPr>
            <a:spLocks noGrp="1"/>
          </p:cNvSpPr>
          <p:nvPr>
            <p:ph type="dt" sz="half" idx="10"/>
          </p:nvPr>
        </p:nvSpPr>
        <p:spPr/>
        <p:txBody>
          <a:bodyPr/>
          <a:lstStyle/>
          <a:p>
            <a:fld id="{9544C6E4-A283-417B-8CED-795A0C50FF2E}" type="datetimeFigureOut">
              <a:rPr lang="en-US" smtClean="0"/>
              <a:t>10/21/2020</a:t>
            </a:fld>
            <a:endParaRPr lang="en-US"/>
          </a:p>
        </p:txBody>
      </p:sp>
      <p:sp>
        <p:nvSpPr>
          <p:cNvPr id="6" name="Footer Placeholder 5">
            <a:extLst>
              <a:ext uri="{FF2B5EF4-FFF2-40B4-BE49-F238E27FC236}">
                <a16:creationId xmlns:a16="http://schemas.microsoft.com/office/drawing/2014/main" id="{FFD00658-7991-4D64-877F-D476DDB4D7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AD1B20-825C-4AB4-8685-09F34AFFABB9}"/>
              </a:ext>
            </a:extLst>
          </p:cNvPr>
          <p:cNvSpPr>
            <a:spLocks noGrp="1"/>
          </p:cNvSpPr>
          <p:nvPr>
            <p:ph type="sldNum" sz="quarter" idx="12"/>
          </p:nvPr>
        </p:nvSpPr>
        <p:spPr/>
        <p:txBody>
          <a:bodyPr/>
          <a:lstStyle/>
          <a:p>
            <a:fld id="{6426F511-4FA9-4D6E-A0CD-24A75797D088}" type="slidenum">
              <a:rPr lang="en-US" smtClean="0"/>
              <a:t>‹#›</a:t>
            </a:fld>
            <a:endParaRPr lang="en-US"/>
          </a:p>
        </p:txBody>
      </p:sp>
    </p:spTree>
    <p:extLst>
      <p:ext uri="{BB962C8B-B14F-4D97-AF65-F5344CB8AC3E}">
        <p14:creationId xmlns:p14="http://schemas.microsoft.com/office/powerpoint/2010/main" val="3194836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E9938A-41F1-460C-A8E5-1A927AE2B2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BDBC19-B6AE-479B-9531-85988C562D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873884-4CCD-4EE8-B55D-82BD220790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4C6E4-A283-417B-8CED-795A0C50FF2E}" type="datetimeFigureOut">
              <a:rPr lang="en-US" smtClean="0"/>
              <a:t>10/21/2020</a:t>
            </a:fld>
            <a:endParaRPr lang="en-US"/>
          </a:p>
        </p:txBody>
      </p:sp>
      <p:sp>
        <p:nvSpPr>
          <p:cNvPr id="5" name="Footer Placeholder 4">
            <a:extLst>
              <a:ext uri="{FF2B5EF4-FFF2-40B4-BE49-F238E27FC236}">
                <a16:creationId xmlns:a16="http://schemas.microsoft.com/office/drawing/2014/main" id="{DA9651EF-D9A3-4EE5-BCF8-C78CF60098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838C36-3358-4E67-AFDC-E51E9A2636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6F511-4FA9-4D6E-A0CD-24A75797D088}" type="slidenum">
              <a:rPr lang="en-US" smtClean="0"/>
              <a:t>‹#›</a:t>
            </a:fld>
            <a:endParaRPr lang="en-US"/>
          </a:p>
        </p:txBody>
      </p:sp>
    </p:spTree>
    <p:extLst>
      <p:ext uri="{BB962C8B-B14F-4D97-AF65-F5344CB8AC3E}">
        <p14:creationId xmlns:p14="http://schemas.microsoft.com/office/powerpoint/2010/main" val="1542400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4371D1-EBE0-45D9-87DF-F3DA1C4DBE29}"/>
              </a:ext>
            </a:extLst>
          </p:cNvPr>
          <p:cNvPicPr>
            <a:picLocks noChangeAspect="1"/>
          </p:cNvPicPr>
          <p:nvPr/>
        </p:nvPicPr>
        <p:blipFill rotWithShape="1">
          <a:blip r:embed="rId2"/>
          <a:srcRect t="9837" b="7291"/>
          <a:stretch/>
        </p:blipFill>
        <p:spPr>
          <a:xfrm>
            <a:off x="20" y="10"/>
            <a:ext cx="12191980" cy="4571990"/>
          </a:xfrm>
          <a:prstGeom prst="rect">
            <a:avLst/>
          </a:prstGeom>
        </p:spPr>
      </p:pic>
      <p:sp>
        <p:nvSpPr>
          <p:cNvPr id="6" name="Rectangle 8">
            <a:extLst>
              <a:ext uri="{FF2B5EF4-FFF2-40B4-BE49-F238E27FC236}">
                <a16:creationId xmlns:a16="http://schemas.microsoft.com/office/drawing/2014/main" id="{F40CA114-B78B-4E3B-A785-96745276B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C612CDD3-576B-4119-B6A5-A13B4746D2FF}"/>
              </a:ext>
            </a:extLst>
          </p:cNvPr>
          <p:cNvSpPr>
            <a:spLocks noGrp="1"/>
          </p:cNvSpPr>
          <p:nvPr>
            <p:ph type="ctrTitle"/>
          </p:nvPr>
        </p:nvSpPr>
        <p:spPr>
          <a:xfrm>
            <a:off x="433136" y="5091762"/>
            <a:ext cx="7834193" cy="1264588"/>
          </a:xfrm>
        </p:spPr>
        <p:txBody>
          <a:bodyPr vert="horz" lIns="91440" tIns="45720" rIns="91440" bIns="45720" rtlCol="0" anchor="ctr">
            <a:normAutofit/>
          </a:bodyPr>
          <a:lstStyle/>
          <a:p>
            <a:pPr algn="r"/>
            <a:r>
              <a:rPr lang="en-US" sz="2900" dirty="0"/>
              <a:t>Incident Liability Fee Implementation Strategy</a:t>
            </a:r>
            <a:br>
              <a:rPr lang="en-US" sz="2900" dirty="0"/>
            </a:br>
            <a:r>
              <a:rPr lang="en-US" sz="2900" dirty="0"/>
              <a:t>&amp; Vehicle Profitability Analysis</a:t>
            </a:r>
          </a:p>
        </p:txBody>
      </p:sp>
      <p:cxnSp>
        <p:nvCxnSpPr>
          <p:cNvPr id="7" name="Straight Connector 10">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8380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AF811-D9CB-4A63-B142-5FAD2D112C88}"/>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Top 15 - # of transactions</a:t>
            </a:r>
          </a:p>
        </p:txBody>
      </p:sp>
      <p:sp>
        <p:nvSpPr>
          <p:cNvPr id="3" name="Content Placeholder 2">
            <a:extLst>
              <a:ext uri="{FF2B5EF4-FFF2-40B4-BE49-F238E27FC236}">
                <a16:creationId xmlns:a16="http://schemas.microsoft.com/office/drawing/2014/main" id="{CB49994C-84C3-4F73-A542-ADBB33F268BB}"/>
              </a:ext>
            </a:extLst>
          </p:cNvPr>
          <p:cNvSpPr>
            <a:spLocks noGrp="1"/>
          </p:cNvSpPr>
          <p:nvPr>
            <p:ph idx="1"/>
          </p:nvPr>
        </p:nvSpPr>
        <p:spPr>
          <a:xfrm>
            <a:off x="1544278" y="1645723"/>
            <a:ext cx="9144000" cy="420001"/>
          </a:xfrm>
        </p:spPr>
        <p:txBody>
          <a:bodyPr vert="horz" lIns="91440" tIns="45720" rIns="91440" bIns="45720" rtlCol="0">
            <a:normAutofit/>
          </a:bodyPr>
          <a:lstStyle/>
          <a:p>
            <a:pPr marL="0" indent="0" algn="ctr">
              <a:buNone/>
            </a:pPr>
            <a:r>
              <a:rPr lang="en-US" sz="2000" dirty="0">
                <a:solidFill>
                  <a:schemeClr val="bg1"/>
                </a:solidFill>
              </a:rPr>
              <a:t>These are the vehicle in most demand for 2018!</a:t>
            </a:r>
          </a:p>
        </p:txBody>
      </p:sp>
      <p:cxnSp>
        <p:nvCxnSpPr>
          <p:cNvPr id="22" name="Straight Connector 2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C6050DF-D5F9-41F9-8A87-FA22CE7A3C9C}"/>
              </a:ext>
            </a:extLst>
          </p:cNvPr>
          <p:cNvPicPr>
            <a:picLocks noChangeAspect="1"/>
          </p:cNvPicPr>
          <p:nvPr/>
        </p:nvPicPr>
        <p:blipFill>
          <a:blip r:embed="rId2"/>
          <a:stretch>
            <a:fillRect/>
          </a:stretch>
        </p:blipFill>
        <p:spPr>
          <a:xfrm>
            <a:off x="331567" y="2689196"/>
            <a:ext cx="5455917" cy="3472881"/>
          </a:xfrm>
          <a:prstGeom prst="rect">
            <a:avLst/>
          </a:prstGeom>
        </p:spPr>
      </p:pic>
      <p:cxnSp>
        <p:nvCxnSpPr>
          <p:cNvPr id="24" name="Straight Connector 2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5" descr="Chart, bar chart&#10;&#10;Description automatically generated">
            <a:extLst>
              <a:ext uri="{FF2B5EF4-FFF2-40B4-BE49-F238E27FC236}">
                <a16:creationId xmlns:a16="http://schemas.microsoft.com/office/drawing/2014/main" id="{E878B43C-278D-4922-AAEB-FF8347FEA97B}"/>
              </a:ext>
            </a:extLst>
          </p:cNvPr>
          <p:cNvPicPr>
            <a:picLocks noChangeAspect="1"/>
          </p:cNvPicPr>
          <p:nvPr/>
        </p:nvPicPr>
        <p:blipFill>
          <a:blip r:embed="rId3"/>
          <a:stretch>
            <a:fillRect/>
          </a:stretch>
        </p:blipFill>
        <p:spPr>
          <a:xfrm>
            <a:off x="6445073" y="3252614"/>
            <a:ext cx="5455917" cy="2346044"/>
          </a:xfrm>
          <a:prstGeom prst="rect">
            <a:avLst/>
          </a:prstGeom>
        </p:spPr>
      </p:pic>
    </p:spTree>
    <p:extLst>
      <p:ext uri="{BB962C8B-B14F-4D97-AF65-F5344CB8AC3E}">
        <p14:creationId xmlns:p14="http://schemas.microsoft.com/office/powerpoint/2010/main" val="340726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1F6AC-4EAD-4EE7-BF20-B026AC4A4F8E}"/>
              </a:ext>
            </a:extLst>
          </p:cNvPr>
          <p:cNvSpPr>
            <a:spLocks noGrp="1"/>
          </p:cNvSpPr>
          <p:nvPr>
            <p:ph type="title"/>
          </p:nvPr>
        </p:nvSpPr>
        <p:spPr>
          <a:xfrm>
            <a:off x="838200" y="365126"/>
            <a:ext cx="5340605" cy="1146176"/>
          </a:xfrm>
        </p:spPr>
        <p:txBody>
          <a:bodyPr vert="horz" lIns="91440" tIns="45720" rIns="91440" bIns="45720" rtlCol="0" anchor="ctr">
            <a:normAutofit/>
          </a:bodyPr>
          <a:lstStyle/>
          <a:p>
            <a:r>
              <a:rPr lang="en-US" kern="1200" dirty="0">
                <a:solidFill>
                  <a:schemeClr val="tx1"/>
                </a:solidFill>
                <a:latin typeface="+mj-lt"/>
                <a:ea typeface="+mj-ea"/>
                <a:cs typeface="+mj-cs"/>
              </a:rPr>
              <a:t>Top 15 – Total Profit</a:t>
            </a:r>
          </a:p>
        </p:txBody>
      </p:sp>
      <p:sp>
        <p:nvSpPr>
          <p:cNvPr id="13" name="Freeform: Shape 12">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Content Placeholder 7">
            <a:extLst>
              <a:ext uri="{FF2B5EF4-FFF2-40B4-BE49-F238E27FC236}">
                <a16:creationId xmlns:a16="http://schemas.microsoft.com/office/drawing/2014/main" id="{9FC4DB61-E945-4EB9-B5FB-D0A471ED8224}"/>
              </a:ext>
            </a:extLst>
          </p:cNvPr>
          <p:cNvSpPr>
            <a:spLocks noGrp="1"/>
          </p:cNvSpPr>
          <p:nvPr>
            <p:ph idx="1"/>
          </p:nvPr>
        </p:nvSpPr>
        <p:spPr>
          <a:xfrm>
            <a:off x="7383816" y="228238"/>
            <a:ext cx="3603171" cy="991943"/>
          </a:xfrm>
        </p:spPr>
        <p:txBody>
          <a:bodyPr vert="horz" lIns="91440" tIns="45720" rIns="91440" bIns="45720" rtlCol="0" anchor="ctr">
            <a:normAutofit/>
          </a:bodyPr>
          <a:lstStyle/>
          <a:p>
            <a:pPr marL="285750"/>
            <a:r>
              <a:rPr lang="en-US" sz="2000" dirty="0">
                <a:solidFill>
                  <a:srgbClr val="FFFFFF"/>
                </a:solidFill>
              </a:rPr>
              <a:t>These 15 vehicles generated the most profit for LARIAT in 2018</a:t>
            </a:r>
          </a:p>
        </p:txBody>
      </p:sp>
      <p:pic>
        <p:nvPicPr>
          <p:cNvPr id="5" name="Picture 4">
            <a:extLst>
              <a:ext uri="{FF2B5EF4-FFF2-40B4-BE49-F238E27FC236}">
                <a16:creationId xmlns:a16="http://schemas.microsoft.com/office/drawing/2014/main" id="{11578CE7-0231-4815-97CB-330BF8933261}"/>
              </a:ext>
            </a:extLst>
          </p:cNvPr>
          <p:cNvPicPr>
            <a:picLocks noChangeAspect="1"/>
          </p:cNvPicPr>
          <p:nvPr/>
        </p:nvPicPr>
        <p:blipFill>
          <a:blip r:embed="rId2"/>
          <a:stretch>
            <a:fillRect/>
          </a:stretch>
        </p:blipFill>
        <p:spPr>
          <a:xfrm>
            <a:off x="6926858" y="2456899"/>
            <a:ext cx="5170711" cy="3634883"/>
          </a:xfrm>
          <a:custGeom>
            <a:avLst/>
            <a:gdLst/>
            <a:ahLst/>
            <a:cxnLst/>
            <a:rect l="l" t="t" r="r" b="b"/>
            <a:pathLst>
              <a:path w="4636009" h="5032375">
                <a:moveTo>
                  <a:pt x="0" y="0"/>
                </a:moveTo>
                <a:lnTo>
                  <a:pt x="4636009" y="0"/>
                </a:lnTo>
                <a:lnTo>
                  <a:pt x="4636009" y="5032375"/>
                </a:lnTo>
                <a:lnTo>
                  <a:pt x="0" y="5032375"/>
                </a:lnTo>
                <a:close/>
              </a:path>
            </a:pathLst>
          </a:custGeom>
        </p:spPr>
      </p:pic>
      <p:pic>
        <p:nvPicPr>
          <p:cNvPr id="9" name="Picture 8">
            <a:extLst>
              <a:ext uri="{FF2B5EF4-FFF2-40B4-BE49-F238E27FC236}">
                <a16:creationId xmlns:a16="http://schemas.microsoft.com/office/drawing/2014/main" id="{84D22FD0-36FF-449C-8952-515C1F8541D8}"/>
              </a:ext>
            </a:extLst>
          </p:cNvPr>
          <p:cNvPicPr>
            <a:picLocks noChangeAspect="1"/>
          </p:cNvPicPr>
          <p:nvPr/>
        </p:nvPicPr>
        <p:blipFill>
          <a:blip r:embed="rId3"/>
          <a:stretch>
            <a:fillRect/>
          </a:stretch>
        </p:blipFill>
        <p:spPr>
          <a:xfrm>
            <a:off x="94431" y="2651203"/>
            <a:ext cx="6655939" cy="3246276"/>
          </a:xfrm>
          <a:prstGeom prst="rect">
            <a:avLst/>
          </a:prstGeom>
        </p:spPr>
      </p:pic>
    </p:spTree>
    <p:extLst>
      <p:ext uri="{BB962C8B-B14F-4D97-AF65-F5344CB8AC3E}">
        <p14:creationId xmlns:p14="http://schemas.microsoft.com/office/powerpoint/2010/main" val="385577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1C98D6-4AB1-47F6-A717-9E32E2CE05D4}"/>
              </a:ext>
            </a:extLst>
          </p:cNvPr>
          <p:cNvSpPr>
            <a:spLocks noGrp="1"/>
          </p:cNvSpPr>
          <p:nvPr>
            <p:ph type="title"/>
          </p:nvPr>
        </p:nvSpPr>
        <p:spPr>
          <a:xfrm>
            <a:off x="838200" y="557189"/>
            <a:ext cx="3374136" cy="5567891"/>
          </a:xfrm>
        </p:spPr>
        <p:txBody>
          <a:bodyPr>
            <a:normAutofit/>
          </a:bodyPr>
          <a:lstStyle/>
          <a:p>
            <a:r>
              <a:rPr lang="en-US" sz="5200" dirty="0"/>
              <a:t>Vehicle Investment Suggestions</a:t>
            </a:r>
          </a:p>
        </p:txBody>
      </p:sp>
      <p:graphicFrame>
        <p:nvGraphicFramePr>
          <p:cNvPr id="11" name="Content Placeholder 2">
            <a:extLst>
              <a:ext uri="{FF2B5EF4-FFF2-40B4-BE49-F238E27FC236}">
                <a16:creationId xmlns:a16="http://schemas.microsoft.com/office/drawing/2014/main" id="{62915E89-0808-42FE-A508-D620DC7FC01D}"/>
              </a:ext>
            </a:extLst>
          </p:cNvPr>
          <p:cNvGraphicFramePr>
            <a:graphicFrameLocks noGrp="1"/>
          </p:cNvGraphicFramePr>
          <p:nvPr>
            <p:ph idx="1"/>
            <p:extLst>
              <p:ext uri="{D42A27DB-BD31-4B8C-83A1-F6EECF244321}">
                <p14:modId xmlns:p14="http://schemas.microsoft.com/office/powerpoint/2010/main" val="20573369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522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1"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0CE4D38-26CE-4427-B944-76F49C6DAE97}"/>
              </a:ext>
            </a:extLst>
          </p:cNvPr>
          <p:cNvGraphicFramePr>
            <a:graphicFrameLocks noGrp="1"/>
          </p:cNvGraphicFramePr>
          <p:nvPr>
            <p:ph idx="1"/>
            <p:extLst>
              <p:ext uri="{D42A27DB-BD31-4B8C-83A1-F6EECF244321}">
                <p14:modId xmlns:p14="http://schemas.microsoft.com/office/powerpoint/2010/main" val="186070893"/>
              </p:ext>
            </p:extLst>
          </p:nvPr>
        </p:nvGraphicFramePr>
        <p:xfrm>
          <a:off x="-262647" y="34047"/>
          <a:ext cx="12192000" cy="6789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435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5" grpId="1">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6B7CA-715D-4182-B5E8-4A8562D0B20E}"/>
              </a:ext>
            </a:extLst>
          </p:cNvPr>
          <p:cNvSpPr>
            <a:spLocks noGrp="1"/>
          </p:cNvSpPr>
          <p:nvPr>
            <p:ph type="title"/>
          </p:nvPr>
        </p:nvSpPr>
        <p:spPr>
          <a:xfrm>
            <a:off x="838200" y="557188"/>
            <a:ext cx="10515600" cy="1133499"/>
          </a:xfrm>
        </p:spPr>
        <p:txBody>
          <a:bodyPr>
            <a:normAutofit/>
          </a:bodyPr>
          <a:lstStyle/>
          <a:p>
            <a:pPr algn="ctr"/>
            <a:r>
              <a:rPr lang="en-US" sz="5200" dirty="0"/>
              <a:t>2018 Stats</a:t>
            </a:r>
          </a:p>
        </p:txBody>
      </p:sp>
      <p:graphicFrame>
        <p:nvGraphicFramePr>
          <p:cNvPr id="17" name="Content Placeholder 2">
            <a:extLst>
              <a:ext uri="{FF2B5EF4-FFF2-40B4-BE49-F238E27FC236}">
                <a16:creationId xmlns:a16="http://schemas.microsoft.com/office/drawing/2014/main" id="{1B98C2BF-D433-4E89-8361-091248EF4612}"/>
              </a:ext>
            </a:extLst>
          </p:cNvPr>
          <p:cNvGraphicFramePr>
            <a:graphicFrameLocks noGrp="1"/>
          </p:cNvGraphicFramePr>
          <p:nvPr>
            <p:ph idx="1"/>
            <p:extLst>
              <p:ext uri="{D42A27DB-BD31-4B8C-83A1-F6EECF244321}">
                <p14:modId xmlns:p14="http://schemas.microsoft.com/office/powerpoint/2010/main" val="71479560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971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7"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FA4793-3E77-4D7C-B12E-8342BE373B80}"/>
              </a:ext>
            </a:extLst>
          </p:cNvPr>
          <p:cNvSpPr>
            <a:spLocks noGrp="1"/>
          </p:cNvSpPr>
          <p:nvPr>
            <p:ph type="title"/>
          </p:nvPr>
        </p:nvSpPr>
        <p:spPr>
          <a:xfrm>
            <a:off x="1075767" y="1188637"/>
            <a:ext cx="2988234" cy="4480726"/>
          </a:xfrm>
        </p:spPr>
        <p:txBody>
          <a:bodyPr>
            <a:normAutofit/>
          </a:bodyPr>
          <a:lstStyle/>
          <a:p>
            <a:pPr algn="r"/>
            <a:r>
              <a:rPr lang="en-US" sz="5100" dirty="0"/>
              <a:t>Paying more in costs than receiving in profit.</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B9E627C-E30B-4827-B264-56FEF512965E}"/>
              </a:ext>
            </a:extLst>
          </p:cNvPr>
          <p:cNvSpPr>
            <a:spLocks noGrp="1"/>
          </p:cNvSpPr>
          <p:nvPr>
            <p:ph idx="1"/>
          </p:nvPr>
        </p:nvSpPr>
        <p:spPr>
          <a:xfrm>
            <a:off x="5255260" y="1648870"/>
            <a:ext cx="4702848" cy="3560260"/>
          </a:xfrm>
        </p:spPr>
        <p:txBody>
          <a:bodyPr anchor="ctr">
            <a:normAutofit/>
          </a:bodyPr>
          <a:lstStyle/>
          <a:p>
            <a:r>
              <a:rPr lang="en-US" sz="2400" dirty="0"/>
              <a:t>Total Costs 2018 : $33,076,688.64</a:t>
            </a:r>
          </a:p>
          <a:p>
            <a:r>
              <a:rPr lang="en-US" sz="2400" dirty="0"/>
              <a:t>Total Profit 2018 : $31,789,351.36</a:t>
            </a:r>
          </a:p>
          <a:p>
            <a:r>
              <a:rPr lang="en-US" sz="2400" dirty="0"/>
              <a:t>Paying $1,287,337.28 more than we’re receiving.</a:t>
            </a:r>
          </a:p>
          <a:p>
            <a:r>
              <a:rPr lang="en-US" sz="2400" dirty="0"/>
              <a:t>Total # of Driving Incidents : 4,940</a:t>
            </a:r>
          </a:p>
          <a:p>
            <a:r>
              <a:rPr lang="en-US" sz="2400" dirty="0"/>
              <a:t>How can we optimize our business model to have more profitability?</a:t>
            </a:r>
          </a:p>
          <a:p>
            <a:endParaRPr lang="en-US" sz="2400" dirty="0"/>
          </a:p>
          <a:p>
            <a:endParaRPr lang="en-US" sz="2400" dirty="0"/>
          </a:p>
        </p:txBody>
      </p:sp>
    </p:spTree>
    <p:extLst>
      <p:ext uri="{BB962C8B-B14F-4D97-AF65-F5344CB8AC3E}">
        <p14:creationId xmlns:p14="http://schemas.microsoft.com/office/powerpoint/2010/main" val="354893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D052D0E8-5725-42F1-BA8A-2E793289AB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693455" cy="1511306"/>
          </a:xfrm>
          <a:custGeom>
            <a:avLst/>
            <a:gdLst>
              <a:gd name="connsiteX0" fmla="*/ 2147981 w 6693455"/>
              <a:gd name="connsiteY0" fmla="*/ 0 h 1511306"/>
              <a:gd name="connsiteX1" fmla="*/ 6693455 w 6693455"/>
              <a:gd name="connsiteY1" fmla="*/ 0 h 1511306"/>
              <a:gd name="connsiteX2" fmla="*/ 5995838 w 6693455"/>
              <a:gd name="connsiteY2" fmla="*/ 1511301 h 1511306"/>
              <a:gd name="connsiteX3" fmla="*/ 2147982 w 6693455"/>
              <a:gd name="connsiteY3" fmla="*/ 1511301 h 1511306"/>
              <a:gd name="connsiteX4" fmla="*/ 2147982 w 6693455"/>
              <a:gd name="connsiteY4" fmla="*/ 1511304 h 1511306"/>
              <a:gd name="connsiteX5" fmla="*/ 680261 w 6693455"/>
              <a:gd name="connsiteY5" fmla="*/ 1511304 h 1511306"/>
              <a:gd name="connsiteX6" fmla="*/ 680261 w 6693455"/>
              <a:gd name="connsiteY6" fmla="*/ 1511306 h 1511306"/>
              <a:gd name="connsiteX7" fmla="*/ 0 w 6693455"/>
              <a:gd name="connsiteY7" fmla="*/ 1511306 h 1511306"/>
              <a:gd name="connsiteX8" fmla="*/ 0 w 6693455"/>
              <a:gd name="connsiteY8" fmla="*/ 2 h 1511306"/>
              <a:gd name="connsiteX9" fmla="*/ 680261 w 6693455"/>
              <a:gd name="connsiteY9" fmla="*/ 2 h 1511306"/>
              <a:gd name="connsiteX10" fmla="*/ 680261 w 6693455"/>
              <a:gd name="connsiteY10" fmla="*/ 2544 h 1511306"/>
              <a:gd name="connsiteX11" fmla="*/ 2147981 w 6693455"/>
              <a:gd name="connsiteY11" fmla="*/ 2544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3455" h="1511306">
                <a:moveTo>
                  <a:pt x="2147981" y="0"/>
                </a:moveTo>
                <a:lnTo>
                  <a:pt x="6693455" y="0"/>
                </a:lnTo>
                <a:lnTo>
                  <a:pt x="5995838" y="1511301"/>
                </a:lnTo>
                <a:lnTo>
                  <a:pt x="2147982" y="1511301"/>
                </a:lnTo>
                <a:lnTo>
                  <a:pt x="2147982" y="1511304"/>
                </a:lnTo>
                <a:lnTo>
                  <a:pt x="680261" y="1511304"/>
                </a:lnTo>
                <a:lnTo>
                  <a:pt x="680261" y="1511306"/>
                </a:lnTo>
                <a:lnTo>
                  <a:pt x="0" y="1511306"/>
                </a:lnTo>
                <a:lnTo>
                  <a:pt x="0" y="2"/>
                </a:lnTo>
                <a:lnTo>
                  <a:pt x="680261" y="2"/>
                </a:lnTo>
                <a:lnTo>
                  <a:pt x="680261" y="2544"/>
                </a:lnTo>
                <a:lnTo>
                  <a:pt x="2147981" y="254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schemeClr>
              </a:solidFill>
            </a:endParaRPr>
          </a:p>
        </p:txBody>
      </p:sp>
      <p:sp>
        <p:nvSpPr>
          <p:cNvPr id="2" name="Title 1">
            <a:extLst>
              <a:ext uri="{FF2B5EF4-FFF2-40B4-BE49-F238E27FC236}">
                <a16:creationId xmlns:a16="http://schemas.microsoft.com/office/drawing/2014/main" id="{BC736339-4474-401D-AF90-284C2F40264E}"/>
              </a:ext>
            </a:extLst>
          </p:cNvPr>
          <p:cNvSpPr>
            <a:spLocks noGrp="1"/>
          </p:cNvSpPr>
          <p:nvPr>
            <p:ph type="title"/>
          </p:nvPr>
        </p:nvSpPr>
        <p:spPr>
          <a:xfrm>
            <a:off x="838200" y="365125"/>
            <a:ext cx="5000812" cy="1143000"/>
          </a:xfrm>
        </p:spPr>
        <p:txBody>
          <a:bodyPr>
            <a:normAutofit/>
          </a:bodyPr>
          <a:lstStyle/>
          <a:p>
            <a:r>
              <a:rPr lang="en-US" sz="3700" dirty="0"/>
              <a:t>Strategy 1 – Seasonal Liability Fee</a:t>
            </a:r>
          </a:p>
        </p:txBody>
      </p:sp>
      <p:sp>
        <p:nvSpPr>
          <p:cNvPr id="23" name="Freeform: Shape 22">
            <a:extLst>
              <a:ext uri="{FF2B5EF4-FFF2-40B4-BE49-F238E27FC236}">
                <a16:creationId xmlns:a16="http://schemas.microsoft.com/office/drawing/2014/main" id="{31C81BFC-A665-4DFF-AFE8-B85ACB3E0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0CB203A-1362-4E2F-BEC0-E42301330590}"/>
              </a:ext>
            </a:extLst>
          </p:cNvPr>
          <p:cNvSpPr>
            <a:spLocks noGrp="1"/>
          </p:cNvSpPr>
          <p:nvPr>
            <p:ph idx="1"/>
          </p:nvPr>
        </p:nvSpPr>
        <p:spPr>
          <a:xfrm>
            <a:off x="838200" y="2176272"/>
            <a:ext cx="3339353" cy="3639312"/>
          </a:xfrm>
        </p:spPr>
        <p:txBody>
          <a:bodyPr anchor="ctr">
            <a:normAutofit/>
          </a:bodyPr>
          <a:lstStyle/>
          <a:p>
            <a:r>
              <a:rPr lang="en-US" sz="2000" dirty="0">
                <a:solidFill>
                  <a:srgbClr val="FFFFFF"/>
                </a:solidFill>
              </a:rPr>
              <a:t>Goal: Implement a $30 "Seasonal Liability Fee" to transactions in the two financial quarters with higher risk of driver incidents. </a:t>
            </a:r>
          </a:p>
          <a:p>
            <a:r>
              <a:rPr lang="en-US" sz="2000" dirty="0">
                <a:solidFill>
                  <a:srgbClr val="FFFFFF"/>
                </a:solidFill>
              </a:rPr>
              <a:t>These financial quarters can be easily identifiable as Q4/Q1.</a:t>
            </a:r>
          </a:p>
          <a:p>
            <a:r>
              <a:rPr lang="en-US" sz="2000" dirty="0">
                <a:solidFill>
                  <a:srgbClr val="FFFFFF"/>
                </a:solidFill>
              </a:rPr>
              <a:t>The avg. accident ratio for 2018 was 4.95%</a:t>
            </a:r>
          </a:p>
        </p:txBody>
      </p:sp>
      <p:pic>
        <p:nvPicPr>
          <p:cNvPr id="6" name="Picture 5">
            <a:extLst>
              <a:ext uri="{FF2B5EF4-FFF2-40B4-BE49-F238E27FC236}">
                <a16:creationId xmlns:a16="http://schemas.microsoft.com/office/drawing/2014/main" id="{0A417C87-1E3B-42E5-BC2D-755DE6D7ED11}"/>
              </a:ext>
            </a:extLst>
          </p:cNvPr>
          <p:cNvPicPr>
            <a:picLocks noChangeAspect="1"/>
          </p:cNvPicPr>
          <p:nvPr/>
        </p:nvPicPr>
        <p:blipFill>
          <a:blip r:embed="rId2"/>
          <a:stretch>
            <a:fillRect/>
          </a:stretch>
        </p:blipFill>
        <p:spPr>
          <a:xfrm>
            <a:off x="6874159" y="441015"/>
            <a:ext cx="5000812" cy="2987985"/>
          </a:xfrm>
          <a:custGeom>
            <a:avLst/>
            <a:gdLst/>
            <a:ahLst/>
            <a:cxnLst/>
            <a:rect l="l" t="t" r="r" b="b"/>
            <a:pathLst>
              <a:path w="4636009" h="5032375">
                <a:moveTo>
                  <a:pt x="0" y="0"/>
                </a:moveTo>
                <a:lnTo>
                  <a:pt x="4636009" y="0"/>
                </a:lnTo>
                <a:lnTo>
                  <a:pt x="4636009" y="5032375"/>
                </a:lnTo>
                <a:lnTo>
                  <a:pt x="0" y="5032375"/>
                </a:lnTo>
                <a:close/>
              </a:path>
            </a:pathLst>
          </a:custGeom>
        </p:spPr>
      </p:pic>
      <p:pic>
        <p:nvPicPr>
          <p:cNvPr id="5" name="Picture 4">
            <a:extLst>
              <a:ext uri="{FF2B5EF4-FFF2-40B4-BE49-F238E27FC236}">
                <a16:creationId xmlns:a16="http://schemas.microsoft.com/office/drawing/2014/main" id="{59840BFB-CC76-4F0F-BC0F-DCBB566A41BF}"/>
              </a:ext>
            </a:extLst>
          </p:cNvPr>
          <p:cNvPicPr>
            <a:picLocks noChangeAspect="1"/>
          </p:cNvPicPr>
          <p:nvPr/>
        </p:nvPicPr>
        <p:blipFill>
          <a:blip r:embed="rId3"/>
          <a:stretch>
            <a:fillRect/>
          </a:stretch>
        </p:blipFill>
        <p:spPr>
          <a:xfrm>
            <a:off x="5578760" y="4136605"/>
            <a:ext cx="6296211" cy="1838966"/>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222440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0C4A9-2255-4CAC-AD05-02566CE7B67D}"/>
              </a:ext>
            </a:extLst>
          </p:cNvPr>
          <p:cNvSpPr>
            <a:spLocks noGrp="1"/>
          </p:cNvSpPr>
          <p:nvPr>
            <p:ph type="title"/>
          </p:nvPr>
        </p:nvSpPr>
        <p:spPr>
          <a:xfrm>
            <a:off x="1653363" y="365760"/>
            <a:ext cx="9367203" cy="1188720"/>
          </a:xfrm>
        </p:spPr>
        <p:txBody>
          <a:bodyPr>
            <a:normAutofit/>
          </a:bodyPr>
          <a:lstStyle/>
          <a:p>
            <a:r>
              <a:rPr lang="en-US" dirty="0"/>
              <a:t>Strategy 1- Continued…</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365FFCA-01EC-484E-A12C-217BC47730F4}"/>
              </a:ext>
            </a:extLst>
          </p:cNvPr>
          <p:cNvSpPr>
            <a:spLocks noGrp="1"/>
          </p:cNvSpPr>
          <p:nvPr>
            <p:ph idx="1"/>
          </p:nvPr>
        </p:nvSpPr>
        <p:spPr>
          <a:xfrm>
            <a:off x="1653363" y="2176272"/>
            <a:ext cx="9367204" cy="4041648"/>
          </a:xfrm>
        </p:spPr>
        <p:txBody>
          <a:bodyPr anchor="t">
            <a:normAutofit/>
          </a:bodyPr>
          <a:lstStyle/>
          <a:p>
            <a:r>
              <a:rPr lang="en-US" sz="2400" dirty="0"/>
              <a:t>By implementing a $30 seasonal liability fee in Q1/Q4, not only can we give a healthy reminder to clientele to drive safely during our more hazardous financial quarters, we can forecast and additional $1,249,440.00 in net revenue for the next calendar year.</a:t>
            </a:r>
          </a:p>
          <a:p>
            <a:endParaRPr lang="en-US" sz="2400" dirty="0"/>
          </a:p>
          <a:p>
            <a:endParaRPr lang="en-US" sz="2400" dirty="0"/>
          </a:p>
          <a:p>
            <a:endParaRPr lang="en-US" sz="2400" dirty="0"/>
          </a:p>
          <a:p>
            <a:endParaRPr lang="en-US" sz="2400" dirty="0"/>
          </a:p>
          <a:p>
            <a:r>
              <a:rPr lang="en-US" sz="2400" dirty="0"/>
              <a:t>In the leave behind excel document, you can enter in additional values to compare against the $30 model.</a:t>
            </a:r>
          </a:p>
        </p:txBody>
      </p:sp>
      <p:pic>
        <p:nvPicPr>
          <p:cNvPr id="4" name="Picture 3">
            <a:extLst>
              <a:ext uri="{FF2B5EF4-FFF2-40B4-BE49-F238E27FC236}">
                <a16:creationId xmlns:a16="http://schemas.microsoft.com/office/drawing/2014/main" id="{F6B25340-C492-427A-ADF8-C8B5E26AF2A2}"/>
              </a:ext>
            </a:extLst>
          </p:cNvPr>
          <p:cNvPicPr>
            <a:picLocks noChangeAspect="1"/>
          </p:cNvPicPr>
          <p:nvPr/>
        </p:nvPicPr>
        <p:blipFill>
          <a:blip r:embed="rId2"/>
          <a:stretch>
            <a:fillRect/>
          </a:stretch>
        </p:blipFill>
        <p:spPr>
          <a:xfrm>
            <a:off x="1300925" y="3600231"/>
            <a:ext cx="10072078" cy="1566129"/>
          </a:xfrm>
          <a:prstGeom prst="rect">
            <a:avLst/>
          </a:prstGeom>
        </p:spPr>
      </p:pic>
    </p:spTree>
    <p:extLst>
      <p:ext uri="{BB962C8B-B14F-4D97-AF65-F5344CB8AC3E}">
        <p14:creationId xmlns:p14="http://schemas.microsoft.com/office/powerpoint/2010/main" val="105044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11">
            <a:extLst>
              <a:ext uri="{FF2B5EF4-FFF2-40B4-BE49-F238E27FC236}">
                <a16:creationId xmlns:a16="http://schemas.microsoft.com/office/drawing/2014/main" id="{D052D0E8-5725-42F1-BA8A-2E793289AB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693455" cy="1511306"/>
          </a:xfrm>
          <a:custGeom>
            <a:avLst/>
            <a:gdLst>
              <a:gd name="connsiteX0" fmla="*/ 2147981 w 6693455"/>
              <a:gd name="connsiteY0" fmla="*/ 0 h 1511306"/>
              <a:gd name="connsiteX1" fmla="*/ 6693455 w 6693455"/>
              <a:gd name="connsiteY1" fmla="*/ 0 h 1511306"/>
              <a:gd name="connsiteX2" fmla="*/ 5995838 w 6693455"/>
              <a:gd name="connsiteY2" fmla="*/ 1511301 h 1511306"/>
              <a:gd name="connsiteX3" fmla="*/ 2147982 w 6693455"/>
              <a:gd name="connsiteY3" fmla="*/ 1511301 h 1511306"/>
              <a:gd name="connsiteX4" fmla="*/ 2147982 w 6693455"/>
              <a:gd name="connsiteY4" fmla="*/ 1511304 h 1511306"/>
              <a:gd name="connsiteX5" fmla="*/ 680261 w 6693455"/>
              <a:gd name="connsiteY5" fmla="*/ 1511304 h 1511306"/>
              <a:gd name="connsiteX6" fmla="*/ 680261 w 6693455"/>
              <a:gd name="connsiteY6" fmla="*/ 1511306 h 1511306"/>
              <a:gd name="connsiteX7" fmla="*/ 0 w 6693455"/>
              <a:gd name="connsiteY7" fmla="*/ 1511306 h 1511306"/>
              <a:gd name="connsiteX8" fmla="*/ 0 w 6693455"/>
              <a:gd name="connsiteY8" fmla="*/ 2 h 1511306"/>
              <a:gd name="connsiteX9" fmla="*/ 680261 w 6693455"/>
              <a:gd name="connsiteY9" fmla="*/ 2 h 1511306"/>
              <a:gd name="connsiteX10" fmla="*/ 680261 w 6693455"/>
              <a:gd name="connsiteY10" fmla="*/ 2544 h 1511306"/>
              <a:gd name="connsiteX11" fmla="*/ 2147981 w 6693455"/>
              <a:gd name="connsiteY11" fmla="*/ 2544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3455" h="1511306">
                <a:moveTo>
                  <a:pt x="2147981" y="0"/>
                </a:moveTo>
                <a:lnTo>
                  <a:pt x="6693455" y="0"/>
                </a:lnTo>
                <a:lnTo>
                  <a:pt x="5995838" y="1511301"/>
                </a:lnTo>
                <a:lnTo>
                  <a:pt x="2147982" y="1511301"/>
                </a:lnTo>
                <a:lnTo>
                  <a:pt x="2147982" y="1511304"/>
                </a:lnTo>
                <a:lnTo>
                  <a:pt x="680261" y="1511304"/>
                </a:lnTo>
                <a:lnTo>
                  <a:pt x="680261" y="1511306"/>
                </a:lnTo>
                <a:lnTo>
                  <a:pt x="0" y="1511306"/>
                </a:lnTo>
                <a:lnTo>
                  <a:pt x="0" y="2"/>
                </a:lnTo>
                <a:lnTo>
                  <a:pt x="680261" y="2"/>
                </a:lnTo>
                <a:lnTo>
                  <a:pt x="680261" y="2544"/>
                </a:lnTo>
                <a:lnTo>
                  <a:pt x="2147981" y="254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schemeClr>
              </a:solidFill>
            </a:endParaRPr>
          </a:p>
        </p:txBody>
      </p:sp>
      <p:sp>
        <p:nvSpPr>
          <p:cNvPr id="2" name="Title 1">
            <a:extLst>
              <a:ext uri="{FF2B5EF4-FFF2-40B4-BE49-F238E27FC236}">
                <a16:creationId xmlns:a16="http://schemas.microsoft.com/office/drawing/2014/main" id="{D1FDFB59-BEDF-405E-ABF4-B92F3C92E9E2}"/>
              </a:ext>
            </a:extLst>
          </p:cNvPr>
          <p:cNvSpPr>
            <a:spLocks noGrp="1"/>
          </p:cNvSpPr>
          <p:nvPr>
            <p:ph type="title"/>
          </p:nvPr>
        </p:nvSpPr>
        <p:spPr>
          <a:xfrm>
            <a:off x="838200" y="365125"/>
            <a:ext cx="5000812" cy="1143000"/>
          </a:xfrm>
        </p:spPr>
        <p:txBody>
          <a:bodyPr>
            <a:normAutofit fontScale="90000"/>
          </a:bodyPr>
          <a:lstStyle/>
          <a:p>
            <a:r>
              <a:rPr lang="en-US" dirty="0"/>
              <a:t>Strategy 2- Mature Driver Discount</a:t>
            </a:r>
          </a:p>
        </p:txBody>
      </p:sp>
      <p:sp>
        <p:nvSpPr>
          <p:cNvPr id="24" name="Freeform: Shape 13">
            <a:extLst>
              <a:ext uri="{FF2B5EF4-FFF2-40B4-BE49-F238E27FC236}">
                <a16:creationId xmlns:a16="http://schemas.microsoft.com/office/drawing/2014/main" id="{31C81BFC-A665-4DFF-AFE8-B85ACB3E0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Content Placeholder 8">
            <a:extLst>
              <a:ext uri="{FF2B5EF4-FFF2-40B4-BE49-F238E27FC236}">
                <a16:creationId xmlns:a16="http://schemas.microsoft.com/office/drawing/2014/main" id="{C1D1D92E-0A6D-4854-B377-3C5194741F50}"/>
              </a:ext>
            </a:extLst>
          </p:cNvPr>
          <p:cNvSpPr>
            <a:spLocks noGrp="1"/>
          </p:cNvSpPr>
          <p:nvPr>
            <p:ph idx="1"/>
          </p:nvPr>
        </p:nvSpPr>
        <p:spPr>
          <a:xfrm>
            <a:off x="838200" y="2176272"/>
            <a:ext cx="3339353" cy="3639312"/>
          </a:xfrm>
        </p:spPr>
        <p:txBody>
          <a:bodyPr anchor="ctr">
            <a:normAutofit/>
          </a:bodyPr>
          <a:lstStyle/>
          <a:p>
            <a:r>
              <a:rPr lang="en-US" sz="2000" dirty="0">
                <a:solidFill>
                  <a:srgbClr val="FFFFFF"/>
                </a:solidFill>
              </a:rPr>
              <a:t>The Avg Accident Ratio for 2018 is 4.95%</a:t>
            </a:r>
          </a:p>
          <a:p>
            <a:r>
              <a:rPr lang="en-US" sz="2000" dirty="0">
                <a:solidFill>
                  <a:srgbClr val="FFFFFF"/>
                </a:solidFill>
              </a:rPr>
              <a:t>Drivers who are under the age of 40, tend to be more prone to get into car accidents. This results in more expensive insurance policies, and higher costs for LARIAT RENT-A-CAR.</a:t>
            </a:r>
          </a:p>
        </p:txBody>
      </p:sp>
      <p:pic>
        <p:nvPicPr>
          <p:cNvPr id="5" name="Picture 4">
            <a:extLst>
              <a:ext uri="{FF2B5EF4-FFF2-40B4-BE49-F238E27FC236}">
                <a16:creationId xmlns:a16="http://schemas.microsoft.com/office/drawing/2014/main" id="{5AED1291-4EF7-4198-B0D2-4C894233E77D}"/>
              </a:ext>
            </a:extLst>
          </p:cNvPr>
          <p:cNvPicPr>
            <a:picLocks noChangeAspect="1"/>
          </p:cNvPicPr>
          <p:nvPr/>
        </p:nvPicPr>
        <p:blipFill>
          <a:blip r:embed="rId2"/>
          <a:stretch>
            <a:fillRect/>
          </a:stretch>
        </p:blipFill>
        <p:spPr>
          <a:xfrm>
            <a:off x="5015752" y="3806802"/>
            <a:ext cx="7113577" cy="2599006"/>
          </a:xfrm>
          <a:custGeom>
            <a:avLst/>
            <a:gdLst/>
            <a:ahLst/>
            <a:cxnLst/>
            <a:rect l="l" t="t" r="r" b="b"/>
            <a:pathLst>
              <a:path w="4636009" h="5032375">
                <a:moveTo>
                  <a:pt x="0" y="0"/>
                </a:moveTo>
                <a:lnTo>
                  <a:pt x="4636009" y="0"/>
                </a:lnTo>
                <a:lnTo>
                  <a:pt x="4636009" y="5032375"/>
                </a:lnTo>
                <a:lnTo>
                  <a:pt x="0" y="5032375"/>
                </a:lnTo>
                <a:close/>
              </a:path>
            </a:pathLst>
          </a:custGeom>
        </p:spPr>
      </p:pic>
      <p:pic>
        <p:nvPicPr>
          <p:cNvPr id="4" name="Content Placeholder 3">
            <a:extLst>
              <a:ext uri="{FF2B5EF4-FFF2-40B4-BE49-F238E27FC236}">
                <a16:creationId xmlns:a16="http://schemas.microsoft.com/office/drawing/2014/main" id="{0E54A4AD-1657-49C3-9A1F-2782EB0C1C90}"/>
              </a:ext>
            </a:extLst>
          </p:cNvPr>
          <p:cNvPicPr>
            <a:picLocks noChangeAspect="1"/>
          </p:cNvPicPr>
          <p:nvPr/>
        </p:nvPicPr>
        <p:blipFill>
          <a:blip r:embed="rId3"/>
          <a:stretch>
            <a:fillRect/>
          </a:stretch>
        </p:blipFill>
        <p:spPr>
          <a:xfrm>
            <a:off x="6033021" y="1758193"/>
            <a:ext cx="6065821" cy="1670807"/>
          </a:xfrm>
          <a:custGeom>
            <a:avLst/>
            <a:gdLst/>
            <a:ahLst/>
            <a:cxnLst/>
            <a:rect l="l" t="t" r="r" b="b"/>
            <a:pathLst>
              <a:path w="4636009" h="5032375">
                <a:moveTo>
                  <a:pt x="0" y="0"/>
                </a:moveTo>
                <a:lnTo>
                  <a:pt x="4636009" y="0"/>
                </a:lnTo>
                <a:lnTo>
                  <a:pt x="4636009" y="5032375"/>
                </a:lnTo>
                <a:lnTo>
                  <a:pt x="0" y="5032375"/>
                </a:lnTo>
                <a:close/>
              </a:path>
            </a:pathLst>
          </a:custGeom>
        </p:spPr>
      </p:pic>
      <p:sp>
        <p:nvSpPr>
          <p:cNvPr id="6" name="TextBox 5">
            <a:extLst>
              <a:ext uri="{FF2B5EF4-FFF2-40B4-BE49-F238E27FC236}">
                <a16:creationId xmlns:a16="http://schemas.microsoft.com/office/drawing/2014/main" id="{56919B80-01DB-47DC-B09B-B675436257CC}"/>
              </a:ext>
            </a:extLst>
          </p:cNvPr>
          <p:cNvSpPr txBox="1"/>
          <p:nvPr/>
        </p:nvSpPr>
        <p:spPr>
          <a:xfrm>
            <a:off x="7288029" y="780226"/>
            <a:ext cx="500872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 the leave behind excel document, you can enter different percentages to compare against this model.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7378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fade">
                                      <p:cBhvr>
                                        <p:cTn id="12" dur="500"/>
                                        <p:tgtEl>
                                          <p:spTgt spid="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xEl>
                                              <p:pRg st="1" end="1"/>
                                            </p:txEl>
                                          </p:spTgt>
                                        </p:tgtEl>
                                        <p:attrNameLst>
                                          <p:attrName>style.visibility</p:attrName>
                                        </p:attrNameLst>
                                      </p:cBhvr>
                                      <p:to>
                                        <p:strVal val="visible"/>
                                      </p:to>
                                    </p:set>
                                    <p:animEffect transition="in" filter="fade">
                                      <p:cBhvr>
                                        <p:cTn id="17" dur="500"/>
                                        <p:tgtEl>
                                          <p:spTgt spid="2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build="p"/>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69134EAD-535C-4C81-92A8-88E634C5E7B7}"/>
              </a:ext>
            </a:extLst>
          </p:cNvPr>
          <p:cNvSpPr>
            <a:spLocks noGrp="1"/>
          </p:cNvSpPr>
          <p:nvPr>
            <p:ph type="title"/>
          </p:nvPr>
        </p:nvSpPr>
        <p:spPr>
          <a:xfrm>
            <a:off x="841249" y="5529884"/>
            <a:ext cx="5802656" cy="1096331"/>
          </a:xfrm>
        </p:spPr>
        <p:txBody>
          <a:bodyPr>
            <a:normAutofit/>
          </a:bodyPr>
          <a:lstStyle/>
          <a:p>
            <a:r>
              <a:rPr lang="en-US" sz="4000" dirty="0">
                <a:solidFill>
                  <a:srgbClr val="303030"/>
                </a:solidFill>
              </a:rPr>
              <a:t>Strategy 2- Continued…</a:t>
            </a:r>
          </a:p>
        </p:txBody>
      </p:sp>
      <p:sp>
        <p:nvSpPr>
          <p:cNvPr id="18" name="Content Placeholder 2">
            <a:extLst>
              <a:ext uri="{FF2B5EF4-FFF2-40B4-BE49-F238E27FC236}">
                <a16:creationId xmlns:a16="http://schemas.microsoft.com/office/drawing/2014/main" id="{6AF8AB59-C475-4224-B6B3-28FB719CFEE7}"/>
              </a:ext>
            </a:extLst>
          </p:cNvPr>
          <p:cNvSpPr>
            <a:spLocks noGrp="1"/>
          </p:cNvSpPr>
          <p:nvPr>
            <p:ph idx="1"/>
          </p:nvPr>
        </p:nvSpPr>
        <p:spPr>
          <a:xfrm>
            <a:off x="841248" y="231785"/>
            <a:ext cx="5802657" cy="4753873"/>
          </a:xfrm>
        </p:spPr>
        <p:txBody>
          <a:bodyPr anchor="ctr">
            <a:normAutofit fontScale="92500" lnSpcReduction="10000"/>
          </a:bodyPr>
          <a:lstStyle/>
          <a:p>
            <a:r>
              <a:rPr lang="en-US" sz="2000" dirty="0"/>
              <a:t> Implement a 5% price increase to drivers under the age of 40. Do this by a flat 5% price increase and implementing a 5% Mature Driver discount to drivers 40 and up.</a:t>
            </a:r>
          </a:p>
          <a:p>
            <a:endParaRPr lang="en-US" sz="2000" dirty="0"/>
          </a:p>
          <a:p>
            <a:endParaRPr lang="en-US" sz="2000" dirty="0"/>
          </a:p>
          <a:p>
            <a:endParaRPr lang="en-US" sz="2000" dirty="0"/>
          </a:p>
          <a:p>
            <a:r>
              <a:rPr lang="en-US" sz="2000" dirty="0"/>
              <a:t>We can phrase the price increase with positive verbiage, by doing so we can also account for a 3% increase to transactions with drivers ages 40+. </a:t>
            </a:r>
          </a:p>
          <a:p>
            <a:endParaRPr lang="en-US" sz="2000" dirty="0"/>
          </a:p>
          <a:p>
            <a:endParaRPr lang="en-US" sz="2000" dirty="0"/>
          </a:p>
          <a:p>
            <a:endParaRPr lang="en-US" sz="2000" dirty="0"/>
          </a:p>
          <a:p>
            <a:r>
              <a:rPr lang="en-US" sz="2000" dirty="0"/>
              <a:t>Result: By combining the increased revenue from both effects, we can project $2,422,692.58 in net revenue.</a:t>
            </a:r>
          </a:p>
        </p:txBody>
      </p:sp>
      <p:pic>
        <p:nvPicPr>
          <p:cNvPr id="4" name="Picture 3">
            <a:extLst>
              <a:ext uri="{FF2B5EF4-FFF2-40B4-BE49-F238E27FC236}">
                <a16:creationId xmlns:a16="http://schemas.microsoft.com/office/drawing/2014/main" id="{05141647-8512-4818-9E1B-42A882C178A5}"/>
              </a:ext>
            </a:extLst>
          </p:cNvPr>
          <p:cNvPicPr>
            <a:picLocks noChangeAspect="1"/>
          </p:cNvPicPr>
          <p:nvPr/>
        </p:nvPicPr>
        <p:blipFill>
          <a:blip r:embed="rId2"/>
          <a:stretch>
            <a:fillRect/>
          </a:stretch>
        </p:blipFill>
        <p:spPr>
          <a:xfrm>
            <a:off x="1136669" y="3336231"/>
            <a:ext cx="10403582" cy="806662"/>
          </a:xfrm>
          <a:prstGeom prst="rect">
            <a:avLst/>
          </a:prstGeom>
        </p:spPr>
      </p:pic>
      <p:pic>
        <p:nvPicPr>
          <p:cNvPr id="6" name="Picture 5">
            <a:extLst>
              <a:ext uri="{FF2B5EF4-FFF2-40B4-BE49-F238E27FC236}">
                <a16:creationId xmlns:a16="http://schemas.microsoft.com/office/drawing/2014/main" id="{E1C7ED4C-04A3-4BFC-B55C-15131B961CD0}"/>
              </a:ext>
            </a:extLst>
          </p:cNvPr>
          <p:cNvPicPr>
            <a:picLocks noChangeAspect="1"/>
          </p:cNvPicPr>
          <p:nvPr/>
        </p:nvPicPr>
        <p:blipFill>
          <a:blip r:embed="rId3"/>
          <a:stretch>
            <a:fillRect/>
          </a:stretch>
        </p:blipFill>
        <p:spPr>
          <a:xfrm>
            <a:off x="1136669" y="1364932"/>
            <a:ext cx="10403582" cy="992846"/>
          </a:xfrm>
          <a:prstGeom prst="rect">
            <a:avLst/>
          </a:prstGeom>
        </p:spPr>
      </p:pic>
    </p:spTree>
    <p:extLst>
      <p:ext uri="{BB962C8B-B14F-4D97-AF65-F5344CB8AC3E}">
        <p14:creationId xmlns:p14="http://schemas.microsoft.com/office/powerpoint/2010/main" val="290493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xEl>
                                              <p:pRg st="4" end="4"/>
                                            </p:txEl>
                                          </p:spTgt>
                                        </p:tgtEl>
                                        <p:attrNameLst>
                                          <p:attrName>style.visibility</p:attrName>
                                        </p:attrNameLst>
                                      </p:cBhvr>
                                      <p:to>
                                        <p:strVal val="visible"/>
                                      </p:to>
                                    </p:set>
                                    <p:animEffect transition="in" filter="fade">
                                      <p:cBhvr>
                                        <p:cTn id="17" dur="500"/>
                                        <p:tgtEl>
                                          <p:spTgt spid="1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xEl>
                                              <p:pRg st="8" end="8"/>
                                            </p:txEl>
                                          </p:spTgt>
                                        </p:tgtEl>
                                        <p:attrNameLst>
                                          <p:attrName>style.visibility</p:attrName>
                                        </p:attrNameLst>
                                      </p:cBhvr>
                                      <p:to>
                                        <p:strVal val="visible"/>
                                      </p:to>
                                    </p:set>
                                    <p:animEffect transition="in" filter="fade">
                                      <p:cBhvr>
                                        <p:cTn id="22" dur="500"/>
                                        <p:tgtEl>
                                          <p:spTgt spid="1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03832D-CA1E-4FE6-B3C4-D31B156B6AC4}"/>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Selecting the right vehicles to invest in</a:t>
            </a:r>
          </a:p>
        </p:txBody>
      </p:sp>
      <p:graphicFrame>
        <p:nvGraphicFramePr>
          <p:cNvPr id="5" name="Content Placeholder 2">
            <a:extLst>
              <a:ext uri="{FF2B5EF4-FFF2-40B4-BE49-F238E27FC236}">
                <a16:creationId xmlns:a16="http://schemas.microsoft.com/office/drawing/2014/main" id="{CEC65901-2A64-4C57-957F-89201724CE7F}"/>
              </a:ext>
            </a:extLst>
          </p:cNvPr>
          <p:cNvGraphicFramePr>
            <a:graphicFrameLocks noGrp="1"/>
          </p:cNvGraphicFramePr>
          <p:nvPr>
            <p:ph idx="1"/>
            <p:extLst>
              <p:ext uri="{D42A27DB-BD31-4B8C-83A1-F6EECF244321}">
                <p14:modId xmlns:p14="http://schemas.microsoft.com/office/powerpoint/2010/main" val="210729365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33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3BAEAC0-0EBC-4349-A46F-A31A8807DEB0}"/>
              </a:ext>
            </a:extLst>
          </p:cNvPr>
          <p:cNvSpPr>
            <a:spLocks noGrp="1"/>
          </p:cNvSpPr>
          <p:nvPr>
            <p:ph type="title"/>
          </p:nvPr>
        </p:nvSpPr>
        <p:spPr>
          <a:xfrm>
            <a:off x="838199" y="365125"/>
            <a:ext cx="5529943" cy="1325563"/>
          </a:xfrm>
        </p:spPr>
        <p:txBody>
          <a:bodyPr>
            <a:normAutofit/>
          </a:bodyPr>
          <a:lstStyle/>
          <a:p>
            <a:r>
              <a:rPr lang="en-US" dirty="0"/>
              <a:t>Top 15 – Profit per day rented.</a:t>
            </a:r>
          </a:p>
        </p:txBody>
      </p:sp>
      <p:sp>
        <p:nvSpPr>
          <p:cNvPr id="28" name="Content Placeholder 8">
            <a:extLst>
              <a:ext uri="{FF2B5EF4-FFF2-40B4-BE49-F238E27FC236}">
                <a16:creationId xmlns:a16="http://schemas.microsoft.com/office/drawing/2014/main" id="{58BFA40E-CD11-457A-9E31-97D7252D52C8}"/>
              </a:ext>
            </a:extLst>
          </p:cNvPr>
          <p:cNvSpPr>
            <a:spLocks noGrp="1"/>
          </p:cNvSpPr>
          <p:nvPr>
            <p:ph idx="1"/>
          </p:nvPr>
        </p:nvSpPr>
        <p:spPr>
          <a:xfrm>
            <a:off x="838199" y="1825625"/>
            <a:ext cx="4142091" cy="3399518"/>
          </a:xfrm>
        </p:spPr>
        <p:txBody>
          <a:bodyPr>
            <a:normAutofit/>
          </a:bodyPr>
          <a:lstStyle/>
          <a:p>
            <a:r>
              <a:rPr lang="en-US" sz="2000" dirty="0"/>
              <a:t>These are the top 15 most profitable per day they were rented!</a:t>
            </a:r>
          </a:p>
          <a:p>
            <a:r>
              <a:rPr lang="en-US" sz="2000" dirty="0"/>
              <a:t>Items highlighted in green fall in the top 15 for each category.</a:t>
            </a:r>
          </a:p>
          <a:p>
            <a:r>
              <a:rPr lang="en-US" sz="2000" dirty="0"/>
              <a:t>Items highlighted in yellow fall in two of the three.</a:t>
            </a:r>
          </a:p>
          <a:p>
            <a:r>
              <a:rPr lang="en-US" sz="2000" dirty="0"/>
              <a:t>Items with red only fall in one.</a:t>
            </a:r>
          </a:p>
        </p:txBody>
      </p:sp>
      <p:pic>
        <p:nvPicPr>
          <p:cNvPr id="5" name="Picture 4">
            <a:extLst>
              <a:ext uri="{FF2B5EF4-FFF2-40B4-BE49-F238E27FC236}">
                <a16:creationId xmlns:a16="http://schemas.microsoft.com/office/drawing/2014/main" id="{20FB0EB6-409C-405A-8AFE-1AAEDD562CEB}"/>
              </a:ext>
            </a:extLst>
          </p:cNvPr>
          <p:cNvPicPr>
            <a:picLocks noChangeAspect="1"/>
          </p:cNvPicPr>
          <p:nvPr/>
        </p:nvPicPr>
        <p:blipFill>
          <a:blip r:embed="rId2"/>
          <a:stretch>
            <a:fillRect/>
          </a:stretch>
        </p:blipFill>
        <p:spPr>
          <a:xfrm>
            <a:off x="7090515" y="1121812"/>
            <a:ext cx="4972088" cy="2277706"/>
          </a:xfrm>
          <a:prstGeom prst="rect">
            <a:avLst/>
          </a:prstGeom>
        </p:spPr>
      </p:pic>
      <p:pic>
        <p:nvPicPr>
          <p:cNvPr id="7" name="Picture 6">
            <a:extLst>
              <a:ext uri="{FF2B5EF4-FFF2-40B4-BE49-F238E27FC236}">
                <a16:creationId xmlns:a16="http://schemas.microsoft.com/office/drawing/2014/main" id="{4356C12C-6594-471F-8B1F-DF66DBE11F4E}"/>
              </a:ext>
            </a:extLst>
          </p:cNvPr>
          <p:cNvPicPr>
            <a:picLocks noChangeAspect="1"/>
          </p:cNvPicPr>
          <p:nvPr/>
        </p:nvPicPr>
        <p:blipFill>
          <a:blip r:embed="rId3"/>
          <a:stretch>
            <a:fillRect/>
          </a:stretch>
        </p:blipFill>
        <p:spPr>
          <a:xfrm>
            <a:off x="6368142" y="3429000"/>
            <a:ext cx="5694461" cy="3399518"/>
          </a:xfrm>
          <a:prstGeom prst="rect">
            <a:avLst/>
          </a:prstGeom>
        </p:spPr>
      </p:pic>
    </p:spTree>
    <p:extLst>
      <p:ext uri="{BB962C8B-B14F-4D97-AF65-F5344CB8AC3E}">
        <p14:creationId xmlns:p14="http://schemas.microsoft.com/office/powerpoint/2010/main" val="362087217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xEl>
                                              <p:pRg st="0" end="0"/>
                                            </p:txEl>
                                          </p:spTgt>
                                        </p:tgtEl>
                                        <p:attrNameLst>
                                          <p:attrName>style.visibility</p:attrName>
                                        </p:attrNameLst>
                                      </p:cBhvr>
                                      <p:to>
                                        <p:strVal val="visible"/>
                                      </p:to>
                                    </p:set>
                                    <p:animEffect transition="in" filter="fade">
                                      <p:cBhvr>
                                        <p:cTn id="12" dur="500"/>
                                        <p:tgtEl>
                                          <p:spTgt spid="2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xEl>
                                              <p:pRg st="1" end="1"/>
                                            </p:txEl>
                                          </p:spTgt>
                                        </p:tgtEl>
                                        <p:attrNameLst>
                                          <p:attrName>style.visibility</p:attrName>
                                        </p:attrNameLst>
                                      </p:cBhvr>
                                      <p:to>
                                        <p:strVal val="visible"/>
                                      </p:to>
                                    </p:set>
                                    <p:animEffect transition="in" filter="fade">
                                      <p:cBhvr>
                                        <p:cTn id="17" dur="500"/>
                                        <p:tgtEl>
                                          <p:spTgt spid="2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xEl>
                                              <p:pRg st="2" end="2"/>
                                            </p:txEl>
                                          </p:spTgt>
                                        </p:tgtEl>
                                        <p:attrNameLst>
                                          <p:attrName>style.visibility</p:attrName>
                                        </p:attrNameLst>
                                      </p:cBhvr>
                                      <p:to>
                                        <p:strVal val="visible"/>
                                      </p:to>
                                    </p:set>
                                    <p:animEffect transition="in" filter="fade">
                                      <p:cBhvr>
                                        <p:cTn id="22" dur="500"/>
                                        <p:tgtEl>
                                          <p:spTgt spid="2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txEl>
                                              <p:pRg st="3" end="3"/>
                                            </p:txEl>
                                          </p:spTgt>
                                        </p:tgtEl>
                                        <p:attrNameLst>
                                          <p:attrName>style.visibility</p:attrName>
                                        </p:attrNameLst>
                                      </p:cBhvr>
                                      <p:to>
                                        <p:strVal val="visible"/>
                                      </p:to>
                                    </p:set>
                                    <p:animEffect transition="in" filter="fade">
                                      <p:cBhvr>
                                        <p:cTn id="27" dur="500"/>
                                        <p:tgtEl>
                                          <p:spTgt spid="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628</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Tw Cen MT</vt:lpstr>
      <vt:lpstr>Office Theme</vt:lpstr>
      <vt:lpstr>Incident Liability Fee Implementation Strategy &amp; Vehicle Profitability Analysis</vt:lpstr>
      <vt:lpstr>2018 Stats</vt:lpstr>
      <vt:lpstr>Paying more in costs than receiving in profit.</vt:lpstr>
      <vt:lpstr>Strategy 1 – Seasonal Liability Fee</vt:lpstr>
      <vt:lpstr>Strategy 1- Continued…</vt:lpstr>
      <vt:lpstr>Strategy 2- Mature Driver Discount</vt:lpstr>
      <vt:lpstr>Strategy 2- Continued…</vt:lpstr>
      <vt:lpstr>Selecting the right vehicles to invest in</vt:lpstr>
      <vt:lpstr>Top 15 – Profit per day rented.</vt:lpstr>
      <vt:lpstr>Top 15 - # of transactions</vt:lpstr>
      <vt:lpstr>Top 15 – Total Profit</vt:lpstr>
      <vt:lpstr>Vehicle Investment Suggestions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Incident Liability Fee Implementation Strategy &amp; Vehicle Profitability Analysis</dc:title>
  <dc:creator>Jordan Craig-Wood</dc:creator>
  <cp:lastModifiedBy>Jordan Craig-Wood</cp:lastModifiedBy>
  <cp:revision>1</cp:revision>
  <dcterms:created xsi:type="dcterms:W3CDTF">2020-10-21T16:56:48Z</dcterms:created>
  <dcterms:modified xsi:type="dcterms:W3CDTF">2020-10-21T17:11:13Z</dcterms:modified>
</cp:coreProperties>
</file>