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 showGuides="1">
      <p:cViewPr varScale="1">
        <p:scale>
          <a:sx n="108" d="100"/>
          <a:sy n="108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42AE-A408-5E47-A82C-695D90441A55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9D99-F549-8244-B979-04BDD2A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</a:t>
            </a:r>
            <a:r>
              <a:rPr lang="en-US" dirty="0"/>
              <a:t>from Day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goal of genomic selection?</a:t>
            </a:r>
          </a:p>
          <a:p>
            <a:endParaRPr lang="en-US" dirty="0"/>
          </a:p>
          <a:p>
            <a:r>
              <a:rPr lang="en-US" dirty="0" smtClean="0"/>
              <a:t>What elements do we need to implement genomic selection?</a:t>
            </a:r>
          </a:p>
          <a:p>
            <a:endParaRPr lang="en-US" dirty="0"/>
          </a:p>
          <a:p>
            <a:r>
              <a:rPr lang="en-US" dirty="0" smtClean="0"/>
              <a:t>What GS model did we use yesterday and what did the model fit?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</a:t>
            </a:r>
            <a:r>
              <a:rPr lang="en-US" dirty="0"/>
              <a:t>from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we process our sample file to get:</a:t>
            </a:r>
          </a:p>
          <a:p>
            <a:pPr lvl="1"/>
            <a:r>
              <a:rPr lang="en-US" dirty="0" smtClean="0"/>
              <a:t>Training population</a:t>
            </a:r>
          </a:p>
          <a:p>
            <a:pPr lvl="1"/>
            <a:r>
              <a:rPr lang="en-US" dirty="0" smtClean="0"/>
              <a:t>Validation population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did we assess the accuracy of our GS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4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Review from Day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3032" y="1140032"/>
            <a:ext cx="4577937" cy="4577937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91938" y="1140032"/>
            <a:ext cx="4569031" cy="45719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389527" y="3053822"/>
            <a:ext cx="406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Number of Markers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983994" y="3116920"/>
            <a:ext cx="466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100% Genetic Relatedness 0%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18265" y="5161002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Siblings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7756" y="4232026"/>
            <a:ext cx="189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Breeding Program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87756" y="2975171"/>
            <a:ext cx="18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Wild accessions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63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Review from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6" y="1538824"/>
            <a:ext cx="3634592" cy="4351338"/>
          </a:xfrm>
        </p:spPr>
        <p:txBody>
          <a:bodyPr/>
          <a:lstStyle/>
          <a:p>
            <a:r>
              <a:rPr lang="en-US" sz="2000" dirty="0" smtClean="0"/>
              <a:t>Predict </a:t>
            </a:r>
            <a:r>
              <a:rPr lang="en-US" sz="2000" dirty="0" err="1" smtClean="0"/>
              <a:t>biparental</a:t>
            </a:r>
            <a:r>
              <a:rPr lang="en-US" sz="2000" dirty="0" smtClean="0"/>
              <a:t> lines</a:t>
            </a:r>
          </a:p>
          <a:p>
            <a:endParaRPr lang="en-US" sz="2000" dirty="0"/>
          </a:p>
          <a:p>
            <a:r>
              <a:rPr lang="en-US" sz="2000" dirty="0" smtClean="0"/>
              <a:t>Predict half siblings (NAM)</a:t>
            </a:r>
          </a:p>
          <a:p>
            <a:endParaRPr lang="en-US" sz="2000" dirty="0"/>
          </a:p>
          <a:p>
            <a:r>
              <a:rPr lang="en-US" sz="2000" dirty="0" smtClean="0"/>
              <a:t>Predict breeding program</a:t>
            </a:r>
          </a:p>
          <a:p>
            <a:endParaRPr lang="en-US" sz="2000" dirty="0"/>
          </a:p>
          <a:p>
            <a:r>
              <a:rPr lang="en-US" sz="2000" dirty="0" smtClean="0"/>
              <a:t>Predict material from different programs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82293" y="1138485"/>
            <a:ext cx="5250438" cy="5250438"/>
            <a:chOff x="3782293" y="1138485"/>
            <a:chExt cx="5250438" cy="5250438"/>
          </a:xfrm>
        </p:grpSpPr>
        <p:grpSp>
          <p:nvGrpSpPr>
            <p:cNvPr id="11" name="Group 10"/>
            <p:cNvGrpSpPr/>
            <p:nvPr/>
          </p:nvGrpSpPr>
          <p:grpSpPr>
            <a:xfrm>
              <a:off x="3782293" y="1138485"/>
              <a:ext cx="5250438" cy="5250438"/>
              <a:chOff x="4572000" y="1548185"/>
              <a:chExt cx="4520106" cy="452010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2000" y="1548185"/>
                <a:ext cx="4520106" cy="4520106"/>
              </a:xfrm>
              <a:prstGeom prst="ellipse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937662" y="19475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All germplasm</a:t>
                </a:r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02629" y="2031387"/>
              <a:ext cx="4215822" cy="4215822"/>
              <a:chOff x="5332022" y="2434362"/>
              <a:chExt cx="3455800" cy="3455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332022" y="2434362"/>
                <a:ext cx="3455800" cy="345580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39425" y="2757582"/>
                <a:ext cx="2386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National Breeding programs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30140" y="2707574"/>
              <a:ext cx="3538847" cy="3538847"/>
              <a:chOff x="5130140" y="2707574"/>
              <a:chExt cx="3194463" cy="319446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130140" y="2707574"/>
                <a:ext cx="3194463" cy="3194463"/>
              </a:xfrm>
              <a:prstGeom prst="ellipse">
                <a:avLst/>
              </a:prstGeom>
              <a:solidFill>
                <a:schemeClr val="accent6">
                  <a:alpha val="6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36319" y="3096442"/>
                <a:ext cx="2113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Individual program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801670" y="3618240"/>
              <a:ext cx="2553840" cy="2553840"/>
              <a:chOff x="5801670" y="3618240"/>
              <a:chExt cx="2553840" cy="255384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01670" y="3618240"/>
                <a:ext cx="2553840" cy="2553840"/>
              </a:xfrm>
              <a:prstGeom prst="ellipse">
                <a:avLst/>
              </a:prstGeom>
              <a:solidFill>
                <a:srgbClr val="7030A0">
                  <a:alpha val="4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58252" y="4071083"/>
                <a:ext cx="18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Population NAM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651121" y="4991618"/>
              <a:ext cx="1347806" cy="1154704"/>
              <a:chOff x="6651121" y="4991618"/>
              <a:chExt cx="1347806" cy="115470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651121" y="4991618"/>
                <a:ext cx="1347806" cy="115470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99562" y="5333317"/>
                <a:ext cx="906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Specific cross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1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from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equation tells us about our rate of genetic gain?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131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Review from Day 1</vt:lpstr>
      <vt:lpstr>Review from Day 1</vt:lpstr>
      <vt:lpstr>Review from Day 1</vt:lpstr>
      <vt:lpstr>Review from Day 1</vt:lpstr>
      <vt:lpstr>Review from Day 1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from Day 1</dc:title>
  <dc:creator>Jared Crain</dc:creator>
  <cp:lastModifiedBy>Jared Crain</cp:lastModifiedBy>
  <cp:revision>4</cp:revision>
  <dcterms:created xsi:type="dcterms:W3CDTF">2018-07-17T04:11:34Z</dcterms:created>
  <dcterms:modified xsi:type="dcterms:W3CDTF">2018-07-17T05:38:49Z</dcterms:modified>
</cp:coreProperties>
</file>