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6"/>
  </p:normalViewPr>
  <p:slideViewPr>
    <p:cSldViewPr snapToGrid="0" snapToObjects="1" showGuides="1">
      <p:cViewPr varScale="1">
        <p:scale>
          <a:sx n="108" d="100"/>
          <a:sy n="108" d="100"/>
        </p:scale>
        <p:origin x="166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AD27-AD8B-9843-AD0D-08DAB2E6D499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8107-EB9D-A144-B2FF-6B7712FF9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AD27-AD8B-9843-AD0D-08DAB2E6D499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8107-EB9D-A144-B2FF-6B7712FF9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AD27-AD8B-9843-AD0D-08DAB2E6D499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8107-EB9D-A144-B2FF-6B7712FF9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AD27-AD8B-9843-AD0D-08DAB2E6D499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8107-EB9D-A144-B2FF-6B7712FF9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AD27-AD8B-9843-AD0D-08DAB2E6D499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8107-EB9D-A144-B2FF-6B7712FF9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AD27-AD8B-9843-AD0D-08DAB2E6D499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8107-EB9D-A144-B2FF-6B7712FF9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AD27-AD8B-9843-AD0D-08DAB2E6D499}" type="datetimeFigureOut">
              <a:rPr lang="en-US" smtClean="0"/>
              <a:t>7/19/18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8107-EB9D-A144-B2FF-6B7712FF9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AD27-AD8B-9843-AD0D-08DAB2E6D499}" type="datetimeFigureOut">
              <a:rPr lang="en-US" smtClean="0"/>
              <a:t>7/19/18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8107-EB9D-A144-B2FF-6B7712FF9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AD27-AD8B-9843-AD0D-08DAB2E6D499}" type="datetimeFigureOut">
              <a:rPr lang="en-US" smtClean="0"/>
              <a:t>7/19/18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8107-EB9D-A144-B2FF-6B7712FF9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AD27-AD8B-9843-AD0D-08DAB2E6D499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8107-EB9D-A144-B2FF-6B7712FF9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AD27-AD8B-9843-AD0D-08DAB2E6D499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8107-EB9D-A144-B2FF-6B7712FF9D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7AD27-AD8B-9843-AD0D-08DAB2E6D499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E8107-EB9D-A144-B2FF-6B7712FF9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4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File Formats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2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Hapmap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rs</a:t>
            </a:r>
            <a:r>
              <a:rPr lang="en-US" dirty="0"/>
              <a:t># contains the SNP </a:t>
            </a:r>
            <a:r>
              <a:rPr lang="en-US" dirty="0" smtClean="0"/>
              <a:t>identifier</a:t>
            </a:r>
          </a:p>
          <a:p>
            <a:r>
              <a:rPr lang="en-US" dirty="0" smtClean="0"/>
              <a:t>alleles </a:t>
            </a:r>
            <a:r>
              <a:rPr lang="en-US" dirty="0"/>
              <a:t>contains SNP alleles according to NCBI database </a:t>
            </a:r>
            <a:r>
              <a:rPr lang="en-US" dirty="0" err="1" smtClean="0"/>
              <a:t>dbSNP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chrom</a:t>
            </a:r>
            <a:r>
              <a:rPr lang="en-US" dirty="0"/>
              <a:t> contains the chromosome that the SNP was </a:t>
            </a:r>
            <a:r>
              <a:rPr lang="en-US" dirty="0" smtClean="0"/>
              <a:t>mapped</a:t>
            </a:r>
          </a:p>
          <a:p>
            <a:r>
              <a:rPr lang="en-US" dirty="0" smtClean="0"/>
              <a:t> </a:t>
            </a:r>
            <a:r>
              <a:rPr lang="en-US" dirty="0" err="1"/>
              <a:t>pos</a:t>
            </a:r>
            <a:r>
              <a:rPr lang="en-US" dirty="0"/>
              <a:t> contains the respective position of this SNP on </a:t>
            </a:r>
            <a:r>
              <a:rPr lang="en-US" dirty="0" smtClean="0"/>
              <a:t>chromosome</a:t>
            </a:r>
          </a:p>
          <a:p>
            <a:r>
              <a:rPr lang="en-US" dirty="0" smtClean="0"/>
              <a:t> </a:t>
            </a:r>
            <a:r>
              <a:rPr lang="en-US" dirty="0"/>
              <a:t>strand contains the orientation of the SNP in the DNA strand. Thus, SNPs could be in the forward (+) or in the reverse (-) orientation relative to the reference </a:t>
            </a:r>
            <a:r>
              <a:rPr lang="en-US" dirty="0" smtClean="0"/>
              <a:t>genome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6032665"/>
            <a:ext cx="5700898" cy="66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augustogarcia.me</a:t>
            </a:r>
            <a:r>
              <a:rPr lang="en-US" dirty="0" smtClean="0"/>
              <a:t>/</a:t>
            </a:r>
            <a:r>
              <a:rPr lang="en-US" dirty="0" err="1" smtClean="0"/>
              <a:t>statgen-esalq</a:t>
            </a:r>
            <a:r>
              <a:rPr lang="en-US" dirty="0" smtClean="0"/>
              <a:t>/</a:t>
            </a:r>
            <a:r>
              <a:rPr lang="en-US" dirty="0" err="1" smtClean="0"/>
              <a:t>Hapmap</a:t>
            </a:r>
            <a:r>
              <a:rPr lang="en-US" dirty="0" smtClean="0"/>
              <a:t>-and-VCF-formats-and-its-integration-with-</a:t>
            </a:r>
            <a:r>
              <a:rPr lang="en-US" dirty="0" err="1" smtClean="0"/>
              <a:t>onemap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Hapmap</a:t>
            </a:r>
            <a:r>
              <a:rPr lang="en-US" smtClean="0"/>
              <a:t> File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assembly# contains the version of reference sequence assembly (from NCBI)</a:t>
            </a:r>
          </a:p>
          <a:p>
            <a:r>
              <a:rPr lang="en-US" dirty="0"/>
              <a:t> center contains the name of genotyping center that produced the genotypes</a:t>
            </a:r>
          </a:p>
          <a:p>
            <a:r>
              <a:rPr lang="en-US" dirty="0"/>
              <a:t> </a:t>
            </a:r>
            <a:r>
              <a:rPr lang="en-US" dirty="0" err="1"/>
              <a:t>protLSID</a:t>
            </a:r>
            <a:r>
              <a:rPr lang="en-US" dirty="0"/>
              <a:t> contains the identifier for </a:t>
            </a:r>
            <a:r>
              <a:rPr lang="en-US" dirty="0" err="1"/>
              <a:t>HapMap</a:t>
            </a:r>
            <a:r>
              <a:rPr lang="en-US" dirty="0"/>
              <a:t> protocol</a:t>
            </a:r>
          </a:p>
          <a:p>
            <a:r>
              <a:rPr lang="en-US" dirty="0"/>
              <a:t> </a:t>
            </a:r>
            <a:r>
              <a:rPr lang="en-US" dirty="0" err="1"/>
              <a:t>assayLSID</a:t>
            </a:r>
            <a:r>
              <a:rPr lang="en-US" dirty="0"/>
              <a:t> contain the identifier </a:t>
            </a:r>
            <a:r>
              <a:rPr lang="en-US" dirty="0" err="1"/>
              <a:t>HapMap</a:t>
            </a:r>
            <a:r>
              <a:rPr lang="en-US" dirty="0"/>
              <a:t> assay used for genotyping</a:t>
            </a:r>
          </a:p>
          <a:p>
            <a:r>
              <a:rPr lang="en-US" dirty="0"/>
              <a:t> </a:t>
            </a:r>
            <a:r>
              <a:rPr lang="en-US" dirty="0" err="1"/>
              <a:t>panelLSID</a:t>
            </a:r>
            <a:r>
              <a:rPr lang="en-US" dirty="0"/>
              <a:t> contains the identifier for panel of individuals genotyped</a:t>
            </a:r>
          </a:p>
          <a:p>
            <a:r>
              <a:rPr lang="en-US" dirty="0"/>
              <a:t> </a:t>
            </a:r>
            <a:r>
              <a:rPr lang="en-US" dirty="0" err="1"/>
              <a:t>QCcode</a:t>
            </a:r>
            <a:r>
              <a:rPr lang="en-US" dirty="0"/>
              <a:t> contains the quality control for all entries; subsequently, the list of sample names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6032665"/>
            <a:ext cx="5700898" cy="66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augustogarcia.me</a:t>
            </a:r>
            <a:r>
              <a:rPr lang="en-US" dirty="0" smtClean="0"/>
              <a:t>/</a:t>
            </a:r>
            <a:r>
              <a:rPr lang="en-US" dirty="0" err="1" smtClean="0"/>
              <a:t>statgen-esalq</a:t>
            </a:r>
            <a:r>
              <a:rPr lang="en-US" dirty="0" smtClean="0"/>
              <a:t>/</a:t>
            </a:r>
            <a:r>
              <a:rPr lang="en-US" dirty="0" err="1" smtClean="0"/>
              <a:t>Hapmap</a:t>
            </a:r>
            <a:r>
              <a:rPr lang="en-US" dirty="0" smtClean="0"/>
              <a:t>-and-VCF-formats-and-its-integration-with-</a:t>
            </a:r>
            <a:r>
              <a:rPr lang="en-US" dirty="0" err="1" smtClean="0"/>
              <a:t>onemap</a:t>
            </a:r>
            <a:r>
              <a:rPr lang="en-US" smtClean="0"/>
              <a:t>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4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155</Words>
  <Application>Microsoft Macintosh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 File Formats</vt:lpstr>
      <vt:lpstr>Hapmap File</vt:lpstr>
      <vt:lpstr>Hapmap File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File Formats</dc:title>
  <dc:creator>Jared Crain</dc:creator>
  <cp:lastModifiedBy>Jared Crain</cp:lastModifiedBy>
  <cp:revision>2</cp:revision>
  <dcterms:created xsi:type="dcterms:W3CDTF">2018-07-19T18:25:47Z</dcterms:created>
  <dcterms:modified xsi:type="dcterms:W3CDTF">2018-07-19T19:30:02Z</dcterms:modified>
</cp:coreProperties>
</file>