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2032d5f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2032d5f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2032d5f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2032d5f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2032d5f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2032d5f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2032d5f9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2032d5f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26dd3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26dd3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crim-gw/Deep-Statistical-Learning/blob/main/Midterm_Crim_Jame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Crim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CIFAR100, 50,000 images evenly distributed across 100 categories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</a:t>
            </a:r>
            <a:r>
              <a:rPr lang="en"/>
              <a:t>choose</a:t>
            </a:r>
            <a:r>
              <a:rPr lang="en"/>
              <a:t> the optimal batch size, considering both model performance and cost of computing 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sizes of 8, 32, 64, 256, and 2048 will be run and compared for accuracy, loss (categorical cross-entropy), and computing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Loss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450" y="1097700"/>
            <a:ext cx="483710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2153450" y="1093925"/>
            <a:ext cx="4832550" cy="38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Run Time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38" y="1086400"/>
            <a:ext cx="47615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Run Time UPDATED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38" y="1086400"/>
            <a:ext cx="476152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125" y="213450"/>
            <a:ext cx="5135558" cy="2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578650" y="175356"/>
            <a:ext cx="2441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← Model 6 (batch size of 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7 (batch size of 4) failed to get validated accuracy above chance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250" y="1086400"/>
            <a:ext cx="4761500" cy="382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https://github.com/jcrim-gw/Deep-Statistical-Learning/blob/main/Midterm_Crim_James.ipynb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