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7" r:id="rId4"/>
    <p:sldId id="269" r:id="rId5"/>
    <p:sldId id="259" r:id="rId6"/>
    <p:sldId id="258" r:id="rId7"/>
    <p:sldId id="257" r:id="rId8"/>
    <p:sldId id="260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81"/>
  </p:normalViewPr>
  <p:slideViewPr>
    <p:cSldViewPr snapToGrid="0" snapToObjects="1">
      <p:cViewPr varScale="1">
        <p:scale>
          <a:sx n="83" d="100"/>
          <a:sy n="83" d="100"/>
        </p:scale>
        <p:origin x="208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82F5D-AABF-C349-AD49-4A38EA190E3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B329E-AB1C-E24B-85F5-D3DB6241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couple of corrections—Dr. Jeremy Freeman has since left HHMI </a:t>
            </a:r>
            <a:r>
              <a:rPr lang="en-US" dirty="0" err="1" smtClean="0"/>
              <a:t>Janelia</a:t>
            </a:r>
            <a:r>
              <a:rPr lang="en-US" baseline="0" dirty="0" smtClean="0"/>
              <a:t> farms and joined the Chan Zuckerberg Initiative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Dr. Arvind </a:t>
            </a:r>
            <a:r>
              <a:rPr lang="en-US" baseline="0" dirty="0" err="1" smtClean="0"/>
              <a:t>Ramanathan</a:t>
            </a:r>
            <a:r>
              <a:rPr lang="en-US" baseline="0" dirty="0" smtClean="0"/>
              <a:t> of ORNL had an emergency, but Dr. </a:t>
            </a:r>
            <a:r>
              <a:rPr lang="en-US" baseline="0" dirty="0" err="1" smtClean="0"/>
              <a:t>Rangan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Sukumar</a:t>
            </a:r>
            <a:r>
              <a:rPr lang="en-US" baseline="0" dirty="0" smtClean="0"/>
              <a:t> from Cray, </a:t>
            </a:r>
            <a:r>
              <a:rPr lang="en-US" baseline="0" dirty="0" err="1" smtClean="0"/>
              <a:t>Inc</a:t>
            </a:r>
            <a:r>
              <a:rPr lang="en-US" baseline="0" dirty="0" smtClean="0"/>
              <a:t> and formerly of ORNL was able to fill in on extremely short notice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B329E-AB1C-E24B-85F5-D3DB624144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sbd/osbd-2016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am@cs.uga.edu" TargetMode="External"/><Relationship Id="rId4" Type="http://schemas.openxmlformats.org/officeDocument/2006/relationships/hyperlink" Target="mailto:suchi@cs.uga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quinn@cs.uga.ed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smtClean="0"/>
              <a:t>Open Science in Big Data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IEEE </a:t>
            </a:r>
            <a:r>
              <a:rPr lang="en-US" dirty="0" err="1" smtClean="0"/>
              <a:t>BigData</a:t>
            </a:r>
            <a:r>
              <a:rPr lang="en-US" dirty="0" smtClean="0"/>
              <a:t> 2016</a:t>
            </a:r>
            <a:br>
              <a:rPr lang="en-US" dirty="0" smtClean="0"/>
            </a:br>
            <a:r>
              <a:rPr lang="en-US" dirty="0" smtClean="0"/>
              <a:t>Washington, D.C.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Submitted 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Hatef</a:t>
            </a:r>
            <a:r>
              <a:rPr lang="en-US" dirty="0"/>
              <a:t> </a:t>
            </a:r>
            <a:r>
              <a:rPr lang="en-US" dirty="0" err="1"/>
              <a:t>Monajemi</a:t>
            </a:r>
            <a:r>
              <a:rPr lang="en-US" dirty="0"/>
              <a:t>, David </a:t>
            </a:r>
            <a:r>
              <a:rPr lang="en-US" dirty="0" err="1"/>
              <a:t>Donoho</a:t>
            </a:r>
            <a:r>
              <a:rPr lang="en-US" dirty="0"/>
              <a:t>, and Victoria </a:t>
            </a:r>
            <a:r>
              <a:rPr lang="en-US" dirty="0" err="1" smtClean="0"/>
              <a:t>Stodden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Making </a:t>
            </a:r>
            <a:r>
              <a:rPr lang="en-US" i="1" dirty="0"/>
              <a:t>Massive Computational Experiments </a:t>
            </a:r>
            <a:r>
              <a:rPr lang="en-US" i="1" dirty="0" smtClean="0"/>
              <a:t>Painless</a:t>
            </a:r>
          </a:p>
          <a:p>
            <a:r>
              <a:rPr lang="en-US" dirty="0" smtClean="0"/>
              <a:t>Ella </a:t>
            </a:r>
            <a:r>
              <a:rPr lang="en-US" dirty="0" err="1"/>
              <a:t>Peltonen</a:t>
            </a:r>
            <a:r>
              <a:rPr lang="en-US" dirty="0"/>
              <a:t>, </a:t>
            </a:r>
            <a:r>
              <a:rPr lang="en-US" dirty="0" err="1"/>
              <a:t>Eemil</a:t>
            </a:r>
            <a:r>
              <a:rPr lang="en-US" dirty="0"/>
              <a:t> </a:t>
            </a:r>
            <a:r>
              <a:rPr lang="en-US" dirty="0" err="1"/>
              <a:t>Lagerspetz</a:t>
            </a:r>
            <a:r>
              <a:rPr lang="en-US" dirty="0"/>
              <a:t>, Petteri </a:t>
            </a:r>
            <a:r>
              <a:rPr lang="en-US" dirty="0" err="1"/>
              <a:t>Nurmi</a:t>
            </a:r>
            <a:r>
              <a:rPr lang="en-US" dirty="0"/>
              <a:t>, and </a:t>
            </a:r>
            <a:r>
              <a:rPr lang="en-US" dirty="0" err="1"/>
              <a:t>Sasu</a:t>
            </a:r>
            <a:r>
              <a:rPr lang="en-US" dirty="0"/>
              <a:t> </a:t>
            </a:r>
            <a:r>
              <a:rPr lang="en-US" dirty="0" err="1" smtClean="0"/>
              <a:t>Tarkoma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Too </a:t>
            </a:r>
            <a:r>
              <a:rPr lang="en-US" i="1" dirty="0"/>
              <a:t>Big to Mail: On the Way to Publish Large-scale Mobile Analytics </a:t>
            </a:r>
            <a:r>
              <a:rPr lang="en-US" i="1" dirty="0" smtClean="0"/>
              <a:t>Data</a:t>
            </a:r>
          </a:p>
          <a:p>
            <a:r>
              <a:rPr lang="en-US" dirty="0" smtClean="0"/>
              <a:t>Zhou </a:t>
            </a:r>
            <a:r>
              <a:rPr lang="en-US" dirty="0"/>
              <a:t>Xing, </a:t>
            </a:r>
            <a:r>
              <a:rPr lang="en-US" dirty="0" err="1"/>
              <a:t>Marzieh</a:t>
            </a:r>
            <a:r>
              <a:rPr lang="en-US" dirty="0"/>
              <a:t> </a:t>
            </a:r>
            <a:r>
              <a:rPr lang="en-US" dirty="0" err="1"/>
              <a:t>Parandehgheibi</a:t>
            </a:r>
            <a:r>
              <a:rPr lang="en-US" dirty="0"/>
              <a:t>, </a:t>
            </a:r>
            <a:r>
              <a:rPr lang="en-US" dirty="0" err="1"/>
              <a:t>Fei</a:t>
            </a:r>
            <a:r>
              <a:rPr lang="en-US" dirty="0"/>
              <a:t> Xiao, </a:t>
            </a:r>
            <a:r>
              <a:rPr lang="en-US" dirty="0" err="1"/>
              <a:t>Nilesh</a:t>
            </a:r>
            <a:r>
              <a:rPr lang="en-US" dirty="0"/>
              <a:t> Kulkarni, and Chris </a:t>
            </a:r>
            <a:r>
              <a:rPr lang="en-US" dirty="0" err="1" smtClean="0"/>
              <a:t>Pouliot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Content-based </a:t>
            </a:r>
            <a:r>
              <a:rPr lang="en-US" i="1" dirty="0"/>
              <a:t>Recommendation for Podcast Audio-items using Natural Language Processing </a:t>
            </a:r>
            <a:r>
              <a:rPr lang="en-US" i="1" dirty="0" smtClean="0"/>
              <a:t>Techniques</a:t>
            </a:r>
          </a:p>
          <a:p>
            <a:r>
              <a:rPr lang="en-US" dirty="0" err="1" smtClean="0"/>
              <a:t>Ruoqian</a:t>
            </a:r>
            <a:r>
              <a:rPr lang="en-US" dirty="0" smtClean="0"/>
              <a:t> </a:t>
            </a:r>
            <a:r>
              <a:rPr lang="en-US" dirty="0"/>
              <a:t>Liu, Diana </a:t>
            </a:r>
            <a:r>
              <a:rPr lang="en-US" dirty="0" err="1"/>
              <a:t>Palsetia</a:t>
            </a:r>
            <a:r>
              <a:rPr lang="en-US" dirty="0"/>
              <a:t>, </a:t>
            </a:r>
            <a:r>
              <a:rPr lang="en-US" dirty="0" err="1"/>
              <a:t>Arindam</a:t>
            </a:r>
            <a:r>
              <a:rPr lang="en-US" dirty="0"/>
              <a:t> Paul, Reda Al-</a:t>
            </a:r>
            <a:r>
              <a:rPr lang="en-US" dirty="0" err="1"/>
              <a:t>Bahrani</a:t>
            </a:r>
            <a:r>
              <a:rPr lang="en-US" dirty="0"/>
              <a:t>, </a:t>
            </a:r>
            <a:r>
              <a:rPr lang="en-US" dirty="0" err="1"/>
              <a:t>Dipendra</a:t>
            </a:r>
            <a:r>
              <a:rPr lang="en-US" dirty="0"/>
              <a:t> </a:t>
            </a:r>
            <a:r>
              <a:rPr lang="en-US" dirty="0" err="1"/>
              <a:t>Jha</a:t>
            </a:r>
            <a:r>
              <a:rPr lang="en-US" dirty="0"/>
              <a:t>, Wei-</a:t>
            </a:r>
            <a:r>
              <a:rPr lang="en-US" dirty="0" err="1"/>
              <a:t>keng</a:t>
            </a:r>
            <a:r>
              <a:rPr lang="en-US" dirty="0"/>
              <a:t> Liao, Ankit Agrawal, and </a:t>
            </a:r>
            <a:r>
              <a:rPr lang="en-US" dirty="0" err="1"/>
              <a:t>Alok</a:t>
            </a:r>
            <a:r>
              <a:rPr lang="en-US" dirty="0"/>
              <a:t> </a:t>
            </a:r>
            <a:r>
              <a:rPr lang="en-US" dirty="0" err="1" smtClean="0"/>
              <a:t>Choudhary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err="1" smtClean="0"/>
              <a:t>PinterNet</a:t>
            </a:r>
            <a:r>
              <a:rPr lang="en-US" i="1" dirty="0"/>
              <a:t>: A Thematic Label Curation Tool for Large Image </a:t>
            </a:r>
            <a:r>
              <a:rPr lang="en-US" i="1" dirty="0" smtClean="0"/>
              <a:t>Datasets</a:t>
            </a:r>
          </a:p>
          <a:p>
            <a:r>
              <a:rPr lang="en-US" dirty="0" smtClean="0"/>
              <a:t>Vishnu </a:t>
            </a:r>
            <a:r>
              <a:rPr lang="en-US" dirty="0"/>
              <a:t>Gowda Harish, Vinay Kumar </a:t>
            </a:r>
            <a:r>
              <a:rPr lang="en-US" dirty="0" err="1"/>
              <a:t>Bingi</a:t>
            </a:r>
            <a:r>
              <a:rPr lang="en-US" dirty="0"/>
              <a:t>, and John A </a:t>
            </a:r>
            <a:r>
              <a:rPr lang="en-US" dirty="0" smtClean="0"/>
              <a:t>Miller</a:t>
            </a:r>
            <a:br>
              <a:rPr lang="en-US" dirty="0" smtClean="0"/>
            </a:br>
            <a:r>
              <a:rPr lang="en-US" i="1" dirty="0" smtClean="0"/>
              <a:t>A </a:t>
            </a:r>
            <a:r>
              <a:rPr lang="en-US" i="1" dirty="0"/>
              <a:t>Big Data Platform Integrating Compressed Linear Algebra with Columnar </a:t>
            </a:r>
            <a:r>
              <a:rPr lang="en-US" i="1" dirty="0" smtClean="0"/>
              <a:t>Databases</a:t>
            </a:r>
          </a:p>
          <a:p>
            <a:r>
              <a:rPr lang="en-US" dirty="0" smtClean="0"/>
              <a:t>Geoffrey </a:t>
            </a:r>
            <a:r>
              <a:rPr lang="en-US" dirty="0"/>
              <a:t>Mon, </a:t>
            </a:r>
            <a:r>
              <a:rPr lang="en-US" dirty="0" err="1"/>
              <a:t>Milad</a:t>
            </a:r>
            <a:r>
              <a:rPr lang="en-US" dirty="0"/>
              <a:t> </a:t>
            </a:r>
            <a:r>
              <a:rPr lang="en-US" dirty="0" err="1"/>
              <a:t>Makkie</a:t>
            </a:r>
            <a:r>
              <a:rPr lang="en-US" dirty="0"/>
              <a:t>, Xiang Li, </a:t>
            </a:r>
            <a:r>
              <a:rPr lang="en-US" dirty="0" err="1"/>
              <a:t>Tianming</a:t>
            </a:r>
            <a:r>
              <a:rPr lang="en-US" dirty="0"/>
              <a:t> Liu, and Shannon </a:t>
            </a:r>
            <a:r>
              <a:rPr lang="en-US" dirty="0" smtClean="0"/>
              <a:t>Quinn</a:t>
            </a:r>
            <a:br>
              <a:rPr lang="en-US" dirty="0" smtClean="0"/>
            </a:br>
            <a:r>
              <a:rPr lang="en-US" i="1" dirty="0" smtClean="0"/>
              <a:t>Implementing </a:t>
            </a:r>
            <a:r>
              <a:rPr lang="en-US" i="1" dirty="0"/>
              <a:t>Dictionary Learning in Apache </a:t>
            </a:r>
            <a:r>
              <a:rPr lang="en-US" i="1" dirty="0" err="1"/>
              <a:t>Flink</a:t>
            </a:r>
            <a:r>
              <a:rPr lang="en-US" i="1" dirty="0"/>
              <a:t>, Or: How I Learned to Relax and Love Iterations</a:t>
            </a:r>
          </a:p>
        </p:txBody>
      </p:sp>
    </p:spTree>
    <p:extLst>
      <p:ext uri="{BB962C8B-B14F-4D97-AF65-F5344CB8AC3E}">
        <p14:creationId xmlns:p14="http://schemas.microsoft.com/office/powerpoint/2010/main" val="33452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Remarks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OSBD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spirit of Open Science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Proceedings, slides, notebooks, and any other presentation materials will be archived under a permissive MIT license on the OSBD GitHub repository: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github.com/osbd/osbd-2016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Please send me your presentation materials after the workshop!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password is </a:t>
            </a:r>
            <a:r>
              <a:rPr lang="en-US" b="1" dirty="0" smtClean="0"/>
              <a:t>BD2016</a:t>
            </a:r>
            <a:endParaRPr lang="en-US" dirty="0"/>
          </a:p>
          <a:p>
            <a:r>
              <a:rPr lang="en-US" b="1" dirty="0" smtClean="0"/>
              <a:t>Feedback is welcome! Contact the co-chairs directly.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164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OSBD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Open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smtClean="0"/>
              <a:t>“</a:t>
            </a:r>
            <a:r>
              <a:rPr lang="en-US" i="1" dirty="0" smtClean="0"/>
              <a:t>Open </a:t>
            </a:r>
            <a:r>
              <a:rPr lang="en-US" i="1" dirty="0"/>
              <a:t>Science is the movement to make all scientific data, methods, and materials accessible to all levels of </a:t>
            </a:r>
            <a:r>
              <a:rPr lang="en-US" i="1" dirty="0" smtClean="0"/>
              <a:t>society”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9287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Open Science?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complicates Open Science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Storing &amp; sharing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Many libraries &amp; deps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Architectural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Size of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Complexity beyond 1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Resources at students’ disposal</a:t>
            </a:r>
          </a:p>
        </p:txBody>
      </p:sp>
      <p:sp>
        <p:nvSpPr>
          <p:cNvPr id="6" name="Explosion 1 5"/>
          <p:cNvSpPr/>
          <p:nvPr/>
        </p:nvSpPr>
        <p:spPr>
          <a:xfrm>
            <a:off x="3740670" y="4788977"/>
            <a:ext cx="3878956" cy="192452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OSBD Workshop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99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OSBD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Committee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Budak</a:t>
            </a:r>
            <a:r>
              <a:rPr lang="en-US" dirty="0" smtClean="0"/>
              <a:t> </a:t>
            </a:r>
            <a:r>
              <a:rPr lang="en-US" dirty="0" err="1"/>
              <a:t>Arpinar</a:t>
            </a:r>
            <a:r>
              <a:rPr lang="en-US" dirty="0"/>
              <a:t> (University of Georgia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Lakshmish</a:t>
            </a:r>
            <a:r>
              <a:rPr lang="en-US" dirty="0" smtClean="0"/>
              <a:t> </a:t>
            </a:r>
            <a:r>
              <a:rPr lang="en-US" dirty="0" err="1"/>
              <a:t>Ramaswamy</a:t>
            </a:r>
            <a:r>
              <a:rPr lang="en-US" dirty="0"/>
              <a:t> (University of Georgia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Khaled </a:t>
            </a:r>
            <a:r>
              <a:rPr lang="en-US" dirty="0"/>
              <a:t>Rasheed (University of Georgia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Calton</a:t>
            </a:r>
            <a:r>
              <a:rPr lang="en-US" dirty="0" smtClean="0"/>
              <a:t> </a:t>
            </a:r>
            <a:r>
              <a:rPr lang="en-US" dirty="0"/>
              <a:t>Pu (Georgia Institute of Technology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Georgia </a:t>
            </a:r>
            <a:r>
              <a:rPr lang="en-US" dirty="0" err="1"/>
              <a:t>Tourassi</a:t>
            </a:r>
            <a:r>
              <a:rPr lang="en-US" dirty="0"/>
              <a:t> (Oak Ridge National Laboratory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Hanchuan</a:t>
            </a:r>
            <a:r>
              <a:rPr lang="en-US" dirty="0" smtClean="0"/>
              <a:t> </a:t>
            </a:r>
            <a:r>
              <a:rPr lang="en-US" dirty="0"/>
              <a:t>Peng (Allen Institute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Nianjun</a:t>
            </a:r>
            <a:r>
              <a:rPr lang="en-US" dirty="0" smtClean="0"/>
              <a:t> </a:t>
            </a:r>
            <a:r>
              <a:rPr lang="en-US" dirty="0"/>
              <a:t>(Joe) Zhou (IBM Watson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Weider </a:t>
            </a:r>
            <a:r>
              <a:rPr lang="en-US" dirty="0"/>
              <a:t>Yu (San Jose State University)</a:t>
            </a:r>
          </a:p>
        </p:txBody>
      </p:sp>
    </p:spTree>
    <p:extLst>
      <p:ext uri="{BB962C8B-B14F-4D97-AF65-F5344CB8AC3E}">
        <p14:creationId xmlns:p14="http://schemas.microsoft.com/office/powerpoint/2010/main" val="1653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Co-chairs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Shannon Quinn ( </a:t>
            </a:r>
            <a:r>
              <a:rPr lang="en-US" dirty="0" smtClean="0">
                <a:hlinkClick r:id="rId2"/>
              </a:rPr>
              <a:t>squinn@cs.uga.edu</a:t>
            </a:r>
            <a:r>
              <a:rPr lang="en-US" dirty="0" smtClean="0"/>
              <a:t> )</a:t>
            </a:r>
          </a:p>
          <a:p>
            <a:r>
              <a:rPr lang="en-US" dirty="0" smtClean="0"/>
              <a:t>John Miller ( </a:t>
            </a:r>
            <a:r>
              <a:rPr lang="en-US" dirty="0" smtClean="0">
                <a:hlinkClick r:id="rId3"/>
              </a:rPr>
              <a:t>jam@cs.uga.edu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Suchi</a:t>
            </a:r>
            <a:r>
              <a:rPr lang="en-US" dirty="0" smtClean="0"/>
              <a:t> </a:t>
            </a:r>
            <a:r>
              <a:rPr lang="en-US" dirty="0" err="1" smtClean="0"/>
              <a:t>Bhandarkar</a:t>
            </a:r>
            <a:r>
              <a:rPr lang="en-US" dirty="0"/>
              <a:t> (</a:t>
            </a:r>
            <a:r>
              <a:rPr lang="en-US" dirty="0" smtClean="0">
                <a:hlinkClick r:id="rId4"/>
              </a:rPr>
              <a:t>suchi@cs.uga.edu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OSBD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Invited speakers and panelists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Keynote: Dr. Jeremy Freeman, Chan Zuckerberg Initiative</a:t>
            </a:r>
          </a:p>
          <a:p>
            <a:endParaRPr lang="en-US" dirty="0"/>
          </a:p>
          <a:p>
            <a:r>
              <a:rPr lang="en-US" dirty="0" smtClean="0"/>
              <a:t>Panelists: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Rangan</a:t>
            </a:r>
            <a:r>
              <a:rPr lang="en-US" dirty="0" smtClean="0"/>
              <a:t> </a:t>
            </a:r>
            <a:r>
              <a:rPr lang="en-US" dirty="0" err="1" smtClean="0"/>
              <a:t>Sukumar</a:t>
            </a:r>
            <a:r>
              <a:rPr lang="en-US" dirty="0" smtClean="0"/>
              <a:t>, Cray Inc.</a:t>
            </a:r>
          </a:p>
          <a:p>
            <a:pPr lvl="1"/>
            <a:r>
              <a:rPr lang="en-US" dirty="0" smtClean="0"/>
              <a:t>Jake </a:t>
            </a:r>
            <a:r>
              <a:rPr lang="en-US" dirty="0" err="1" smtClean="0"/>
              <a:t>Mannix</a:t>
            </a:r>
            <a:r>
              <a:rPr lang="en-US" dirty="0" smtClean="0"/>
              <a:t>, </a:t>
            </a:r>
            <a:r>
              <a:rPr lang="en-US" dirty="0" err="1" smtClean="0"/>
              <a:t>Lucidworks</a:t>
            </a:r>
            <a:endParaRPr lang="en-US" dirty="0" smtClean="0"/>
          </a:p>
          <a:p>
            <a:pPr lvl="1"/>
            <a:r>
              <a:rPr lang="en-US" dirty="0" smtClean="0"/>
              <a:t>Prof. Ling Liu, Georgia Institute of Technology</a:t>
            </a:r>
          </a:p>
          <a:p>
            <a:pPr lvl="1"/>
            <a:r>
              <a:rPr lang="en-US" dirty="0" smtClean="0"/>
              <a:t>Jim Crist, Continuum Analytics</a:t>
            </a:r>
          </a:p>
          <a:p>
            <a:pPr lvl="1"/>
            <a:r>
              <a:rPr lang="en-US" dirty="0" smtClean="0"/>
              <a:t>Dr. Jake </a:t>
            </a:r>
            <a:r>
              <a:rPr lang="en-US" dirty="0" err="1" smtClean="0"/>
              <a:t>VanderPlas</a:t>
            </a:r>
            <a:r>
              <a:rPr lang="en-US" dirty="0" smtClean="0"/>
              <a:t>,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77477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28</TotalTime>
  <Words>331</Words>
  <Application>Microsoft Macintosh PowerPoint</Application>
  <PresentationFormat>Widescreen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Corbel</vt:lpstr>
      <vt:lpstr>Mangal</vt:lpstr>
      <vt:lpstr>Arial</vt:lpstr>
      <vt:lpstr>Depth</vt:lpstr>
      <vt:lpstr>Open Science in Big Data</vt:lpstr>
      <vt:lpstr>What is Open Science?</vt:lpstr>
      <vt:lpstr>What is Open Science?</vt:lpstr>
      <vt:lpstr>Big Data complicates Open Science</vt:lpstr>
      <vt:lpstr>Thanks</vt:lpstr>
      <vt:lpstr>Program Committee</vt:lpstr>
      <vt:lpstr>Co-chairs</vt:lpstr>
      <vt:lpstr>Program</vt:lpstr>
      <vt:lpstr>Invited speakers and panelists</vt:lpstr>
      <vt:lpstr>Submitted talks</vt:lpstr>
      <vt:lpstr>Final Remarks</vt:lpstr>
      <vt:lpstr>In the spirit of Open Science…</vt:lpstr>
      <vt:lpstr>Welcome!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Science in Big Data</dc:title>
  <dc:creator>Shannon Quinn</dc:creator>
  <cp:lastModifiedBy>Shannon Quinn</cp:lastModifiedBy>
  <cp:revision>9</cp:revision>
  <dcterms:created xsi:type="dcterms:W3CDTF">2016-12-05T17:29:56Z</dcterms:created>
  <dcterms:modified xsi:type="dcterms:W3CDTF">2016-12-05T17:58:00Z</dcterms:modified>
</cp:coreProperties>
</file>