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70" d="100"/>
          <a:sy n="70" d="100"/>
        </p:scale>
        <p:origin x="-4644" y="-4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75E0-CB55-4255-BE86-EC839F0DC694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2F5B9-2A1E-45C2-82DE-E40966B6DC7C}"/>
              </a:ext>
            </a:extLst>
          </p:cNvPr>
          <p:cNvSpPr txBox="1"/>
          <p:nvPr/>
        </p:nvSpPr>
        <p:spPr>
          <a:xfrm>
            <a:off x="391885" y="313508"/>
            <a:ext cx="7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MPA Connectivity workflow and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8F89-4484-454E-8AAF-6B6C3A076A26}"/>
              </a:ext>
            </a:extLst>
          </p:cNvPr>
          <p:cNvSpPr txBox="1"/>
          <p:nvPr/>
        </p:nvSpPr>
        <p:spPr>
          <a:xfrm>
            <a:off x="391885" y="1007214"/>
            <a:ext cx="8752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Locations</a:t>
            </a:r>
          </a:p>
          <a:p>
            <a:r>
              <a:rPr lang="en-CA" dirty="0"/>
              <a:t>root directory: </a:t>
            </a:r>
            <a:r>
              <a:rPr lang="en-US" dirty="0"/>
              <a:t>C:\Users\jcristia\Documents\GIS\MSc_Projects\MPA_connectivity</a:t>
            </a:r>
          </a:p>
          <a:p>
            <a:r>
              <a:rPr lang="en-CA" dirty="0"/>
              <a:t>\spatial: coastline and mpa datasets</a:t>
            </a:r>
          </a:p>
          <a:p>
            <a:r>
              <a:rPr lang="en-CA" dirty="0"/>
              <a:t>\cluster_results: the scripts and outputs from the official simulations. This also includes some of the combined and processed data in gdbs This only includes the shapefile results. Full results and docker/singularity images and other inputs are on the external drive.</a:t>
            </a:r>
          </a:p>
          <a:p>
            <a:r>
              <a:rPr lang="en-CA" dirty="0"/>
              <a:t>\simulations: test simulation and also the final staging folder for scripts that was transferred to the cluster</a:t>
            </a:r>
          </a:p>
          <a:p>
            <a:r>
              <a:rPr lang="en-CA" dirty="0"/>
              <a:t>\opendrift-1.4.2: the opendrift package. I stored it here so that it is always associated with this project.</a:t>
            </a:r>
          </a:p>
          <a:p>
            <a:r>
              <a:rPr lang="en-CA" dirty="0"/>
              <a:t>\scripts: all the scripts for pre and post processing</a:t>
            </a:r>
          </a:p>
          <a:p>
            <a:r>
              <a:rPr lang="en-CA" dirty="0"/>
              <a:t>\mapping: general arcpro map projects, however, there are other map projects in specific scripts folders as well</a:t>
            </a:r>
          </a:p>
          <a:p>
            <a:endParaRPr lang="en-CA" dirty="0"/>
          </a:p>
          <a:p>
            <a:r>
              <a:rPr lang="en-CA" dirty="0"/>
              <a:t>Key Evernote note: Chapter 3 (MPA Connectivity)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most key note within this note is ‘Basic step by step guide for using opendrift with Cedar’.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237A-342F-4B01-9631-EF86BEF26483}"/>
              </a:ext>
            </a:extLst>
          </p:cNvPr>
          <p:cNvSpPr txBox="1"/>
          <p:nvPr/>
        </p:nvSpPr>
        <p:spPr>
          <a:xfrm>
            <a:off x="9690272" y="1615683"/>
            <a:ext cx="575109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Hydrodynamic model prep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hydro_model</a:t>
            </a:r>
            <a:endParaRPr lang="en-CA" dirty="0"/>
          </a:p>
          <a:p>
            <a:endParaRPr lang="en-CA" dirty="0"/>
          </a:p>
          <a:p>
            <a:r>
              <a:rPr lang="en-CA" dirty="0"/>
              <a:t>hydro_model_prep.py</a:t>
            </a:r>
          </a:p>
          <a:p>
            <a:r>
              <a:rPr lang="en-CA" dirty="0"/>
              <a:t>This puts the Northeast Pacific NEMO CIOPPS model into the correct format for use in Opendrift</a:t>
            </a:r>
          </a:p>
          <a:p>
            <a:endParaRPr lang="en-CA" dirty="0"/>
          </a:p>
          <a:p>
            <a:r>
              <a:rPr lang="en-CA" dirty="0"/>
              <a:t>Salish Sea Cast data is already prepped from Chapter 1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B66E-10D2-4468-9B5A-B89205ED0CA0}"/>
              </a:ext>
            </a:extLst>
          </p:cNvPr>
          <p:cNvSpPr txBox="1"/>
          <p:nvPr/>
        </p:nvSpPr>
        <p:spPr>
          <a:xfrm>
            <a:off x="16006082" y="313508"/>
            <a:ext cx="49101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Coastline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coastline_base.py</a:t>
            </a:r>
          </a:p>
          <a:p>
            <a:r>
              <a:rPr lang="en-CA" dirty="0"/>
              <a:t>creates a coastline feature class based on the two hydrodynamic models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80FF-6F75-44B5-A320-3D7E5E44A07B}"/>
              </a:ext>
            </a:extLst>
          </p:cNvPr>
          <p:cNvSpPr txBox="1"/>
          <p:nvPr/>
        </p:nvSpPr>
        <p:spPr>
          <a:xfrm>
            <a:off x="26403308" y="313508"/>
            <a:ext cx="920454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MPA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mpas.py</a:t>
            </a:r>
          </a:p>
          <a:p>
            <a:r>
              <a:rPr lang="en-CA" dirty="0"/>
              <a:t>create a nearshore mpa dataset</a:t>
            </a:r>
          </a:p>
          <a:p>
            <a:endParaRPr lang="en-CA" dirty="0"/>
          </a:p>
          <a:p>
            <a:r>
              <a:rPr lang="en-CA" dirty="0"/>
              <a:t>mpas_buffer.py</a:t>
            </a:r>
          </a:p>
          <a:p>
            <a:r>
              <a:rPr lang="en-CA" dirty="0"/>
              <a:t>create a buffered version of the mpa dataset</a:t>
            </a:r>
          </a:p>
          <a:p>
            <a:endParaRPr lang="en-CA" dirty="0"/>
          </a:p>
          <a:p>
            <a:r>
              <a:rPr lang="en-CA" dirty="0"/>
              <a:t>mpas_notinclude.py</a:t>
            </a:r>
          </a:p>
          <a:p>
            <a:r>
              <a:rPr lang="en-CA" dirty="0"/>
              <a:t>Remove certain </a:t>
            </a:r>
            <a:r>
              <a:rPr lang="en-CA" dirty="0" err="1"/>
              <a:t>mpas</a:t>
            </a:r>
            <a:r>
              <a:rPr lang="en-CA" dirty="0"/>
              <a:t> based on certain criteria – mainly related to ones that are in narrow inlets where the NEP model is not well resolved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shp_format_release</a:t>
            </a:r>
            <a:endParaRPr lang="en-CA" dirty="0"/>
          </a:p>
          <a:p>
            <a:r>
              <a:rPr lang="en-CA" dirty="0"/>
              <a:t>shp_format_release.py</a:t>
            </a:r>
          </a:p>
          <a:p>
            <a:r>
              <a:rPr lang="en-CA" dirty="0"/>
              <a:t>Assign particle counts to MPAs</a:t>
            </a:r>
          </a:p>
          <a:p>
            <a:r>
              <a:rPr lang="en-CA" dirty="0"/>
              <a:t>(note: this was done before the sensitivity tests, but luckily the numbers worked out)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5743-E6A1-46C3-9E7C-93DC13B915F9}"/>
              </a:ext>
            </a:extLst>
          </p:cNvPr>
          <p:cNvSpPr txBox="1"/>
          <p:nvPr/>
        </p:nvSpPr>
        <p:spPr>
          <a:xfrm>
            <a:off x="21204695" y="431800"/>
            <a:ext cx="491013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PLDs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r>
              <a:rPr lang="en-CA" dirty="0"/>
              <a:t>Excel sheet – compiled PLD information on significant nearshore species in BC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032F-7DC0-43C3-81D7-33D967D3509E}"/>
              </a:ext>
            </a:extLst>
          </p:cNvPr>
          <p:cNvSpPr txBox="1"/>
          <p:nvPr/>
        </p:nvSpPr>
        <p:spPr>
          <a:xfrm>
            <a:off x="514823" y="14714588"/>
            <a:ext cx="49101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Particle count sensitivity test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endParaRPr lang="en-CA" dirty="0"/>
          </a:p>
          <a:p>
            <a:endParaRPr lang="en-CA" dirty="0"/>
          </a:p>
          <a:p>
            <a:r>
              <a:rPr lang="en-CA" dirty="0"/>
              <a:t>(multiple simulation and analysis scripts)</a:t>
            </a:r>
          </a:p>
          <a:p>
            <a:r>
              <a:rPr lang="en-CA" dirty="0"/>
              <a:t>Quantify the variation in particle destinations to determine adequate particle count</a:t>
            </a:r>
          </a:p>
          <a:p>
            <a:endParaRPr lang="en-CA" dirty="0"/>
          </a:p>
          <a:p>
            <a:r>
              <a:rPr lang="en-CA" dirty="0"/>
              <a:t>This should have been done before the official simulations, but luckily the number I chose worked out.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6E30F-BA24-4373-829A-CAC7E6CBF5E5}"/>
              </a:ext>
            </a:extLst>
          </p:cNvPr>
          <p:cNvSpPr txBox="1"/>
          <p:nvPr/>
        </p:nvSpPr>
        <p:spPr>
          <a:xfrm>
            <a:off x="7926599" y="5497911"/>
            <a:ext cx="927844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Opendrift</a:t>
            </a:r>
          </a:p>
          <a:p>
            <a:endParaRPr lang="en-CA" dirty="0"/>
          </a:p>
          <a:p>
            <a:r>
              <a:rPr lang="en-CA" dirty="0"/>
              <a:t>Opendrift is installed in the mpa connectivity root and has its own </a:t>
            </a:r>
            <a:r>
              <a:rPr lang="en-CA" dirty="0" err="1"/>
              <a:t>conda</a:t>
            </a:r>
            <a:r>
              <a:rPr lang="en-CA" dirty="0"/>
              <a:t> environment.</a:t>
            </a:r>
          </a:p>
          <a:p>
            <a:r>
              <a:rPr lang="en-CA" dirty="0"/>
              <a:t>scripts/</a:t>
            </a:r>
            <a:r>
              <a:rPr lang="en-CA" dirty="0" err="1"/>
              <a:t>opendrift_edits</a:t>
            </a:r>
            <a:endParaRPr lang="en-CA" dirty="0"/>
          </a:p>
          <a:p>
            <a:r>
              <a:rPr lang="en-CA" dirty="0"/>
              <a:t>basemodel.py</a:t>
            </a:r>
          </a:p>
          <a:p>
            <a:r>
              <a:rPr lang="en-CA" dirty="0"/>
              <a:t>This is just a backup. Edits are written in the top comments.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script_generator</a:t>
            </a:r>
            <a:endParaRPr lang="en-CA" dirty="0"/>
          </a:p>
          <a:p>
            <a:r>
              <a:rPr lang="en-CA" dirty="0"/>
              <a:t>py_scripts_create.py</a:t>
            </a:r>
          </a:p>
          <a:p>
            <a:r>
              <a:rPr lang="en-CA" dirty="0"/>
              <a:t>shell_scripts_create.py</a:t>
            </a:r>
          </a:p>
          <a:p>
            <a:r>
              <a:rPr lang="en-CA" dirty="0"/>
              <a:t>Automate the create of the opendrift and biology python scripts for each simulation. Also automate the shell scripts I use to run everything on the cluster.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Other:</a:t>
            </a:r>
          </a:p>
          <a:p>
            <a:endParaRPr lang="en-CA" dirty="0"/>
          </a:p>
          <a:p>
            <a:r>
              <a:rPr lang="en-CA" dirty="0"/>
              <a:t>scripts/diffusion</a:t>
            </a:r>
          </a:p>
          <a:p>
            <a:r>
              <a:rPr lang="en-CA" dirty="0"/>
              <a:t>Test which opendrift diffusion method to use. This was just an investigative thing and not necessary to run again.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memory_test</a:t>
            </a:r>
            <a:endParaRPr lang="en-CA" dirty="0"/>
          </a:p>
          <a:p>
            <a:r>
              <a:rPr lang="en-CA" dirty="0"/>
              <a:t>Test how much memory Opendrift uses at a certain step. I was getting memory errors on the cluster, and I wanted to figure how the peak usage at a certain 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15079-E0C8-4709-BB92-C3104582DF75}"/>
              </a:ext>
            </a:extLst>
          </p:cNvPr>
          <p:cNvSpPr txBox="1"/>
          <p:nvPr/>
        </p:nvSpPr>
        <p:spPr>
          <a:xfrm>
            <a:off x="17363500" y="9313849"/>
            <a:ext cx="78295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Run Opendrift and Biology scripts on Compute Canada Cluster</a:t>
            </a:r>
          </a:p>
          <a:p>
            <a:endParaRPr lang="en-CA" dirty="0"/>
          </a:p>
          <a:p>
            <a:r>
              <a:rPr lang="en-CA" dirty="0"/>
              <a:t>See my notes in Evernote ‘Chapter 3 (MPA Connectivity) NOTES’</a:t>
            </a:r>
          </a:p>
          <a:p>
            <a:endParaRPr lang="en-CA" dirty="0"/>
          </a:p>
          <a:p>
            <a:r>
              <a:rPr lang="en-CA" dirty="0"/>
              <a:t>Within that note, see ‘Basic step by step guide for using opendrift with Cedar’</a:t>
            </a:r>
          </a:p>
          <a:p>
            <a:endParaRPr lang="en-CA" dirty="0"/>
          </a:p>
          <a:p>
            <a:r>
              <a:rPr lang="en-CA" dirty="0"/>
              <a:t>For the opendrift and biology scripts, I create a Docker image then a Singularity image out of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3DBA8-305F-4CF0-ACCC-320D2A92AC5D}"/>
              </a:ext>
            </a:extLst>
          </p:cNvPr>
          <p:cNvSpPr txBox="1"/>
          <p:nvPr/>
        </p:nvSpPr>
        <p:spPr>
          <a:xfrm>
            <a:off x="18461151" y="5912178"/>
            <a:ext cx="563424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Biology script</a:t>
            </a:r>
          </a:p>
          <a:p>
            <a:endParaRPr lang="en-CA" dirty="0"/>
          </a:p>
          <a:p>
            <a:r>
              <a:rPr lang="en-CA" dirty="0"/>
              <a:t>scripts/biology.py</a:t>
            </a:r>
          </a:p>
          <a:p>
            <a:r>
              <a:rPr lang="en-CA" dirty="0"/>
              <a:t>biology.py</a:t>
            </a:r>
          </a:p>
          <a:p>
            <a:endParaRPr lang="en-CA" dirty="0"/>
          </a:p>
          <a:p>
            <a:r>
              <a:rPr lang="en-CA" dirty="0"/>
              <a:t>This applied settlement, mortality, and creates the connectivity line shapefiles.</a:t>
            </a:r>
          </a:p>
          <a:p>
            <a:endParaRPr lang="en-CA" dirty="0"/>
          </a:p>
          <a:p>
            <a:r>
              <a:rPr lang="en-CA" dirty="0"/>
              <a:t>There are also the docker file instructions in this folder.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CD1DD-F01F-4441-A746-3715A7B8E75A}"/>
              </a:ext>
            </a:extLst>
          </p:cNvPr>
          <p:cNvSpPr txBox="1"/>
          <p:nvPr/>
        </p:nvSpPr>
        <p:spPr>
          <a:xfrm>
            <a:off x="5664547" y="13193534"/>
            <a:ext cx="5125227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Combine and average connections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01_combine.py</a:t>
            </a:r>
          </a:p>
          <a:p>
            <a:r>
              <a:rPr lang="en-CA" dirty="0"/>
              <a:t>Simulations were broken up into regions. This script combines them but does not do any averaging by time.</a:t>
            </a:r>
          </a:p>
          <a:p>
            <a:endParaRPr lang="en-CA" dirty="0"/>
          </a:p>
          <a:p>
            <a:r>
              <a:rPr lang="en-CA" dirty="0"/>
              <a:t>02_average_conn.py</a:t>
            </a:r>
          </a:p>
          <a:p>
            <a:r>
              <a:rPr lang="en-CA" dirty="0"/>
              <a:t>Average connections across time (but not PLDs)</a:t>
            </a:r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535AB-4D08-4EE2-A59E-3BEAC3A6252C}"/>
              </a:ext>
            </a:extLst>
          </p:cNvPr>
          <p:cNvSpPr txBox="1"/>
          <p:nvPr/>
        </p:nvSpPr>
        <p:spPr>
          <a:xfrm>
            <a:off x="5664547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Connectivity metrics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03_conn_metrics.py</a:t>
            </a:r>
          </a:p>
          <a:p>
            <a:r>
              <a:rPr lang="en-CA" dirty="0"/>
              <a:t>Calculate betweenness and degree centrality</a:t>
            </a:r>
          </a:p>
          <a:p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4FB68-8D02-4A31-B56F-FF7BA9A68DA8}"/>
              </a:ext>
            </a:extLst>
          </p:cNvPr>
          <p:cNvSpPr txBox="1"/>
          <p:nvPr/>
        </p:nvSpPr>
        <p:spPr>
          <a:xfrm>
            <a:off x="11111996" y="15303860"/>
            <a:ext cx="491013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Recruitment </a:t>
            </a:r>
            <a:r>
              <a:rPr lang="en-CA" b="1" dirty="0" err="1"/>
              <a:t>rasters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04_recruit_rasters.py</a:t>
            </a:r>
          </a:p>
          <a:p>
            <a:r>
              <a:rPr lang="en-CA" dirty="0"/>
              <a:t>Create </a:t>
            </a:r>
            <a:r>
              <a:rPr lang="en-CA" dirty="0" err="1"/>
              <a:t>rasters</a:t>
            </a:r>
            <a:r>
              <a:rPr lang="en-CA" dirty="0"/>
              <a:t> of the particle destinations.</a:t>
            </a:r>
          </a:p>
          <a:p>
            <a:endParaRPr lang="en-CA" dirty="0"/>
          </a:p>
          <a:p>
            <a:r>
              <a:rPr lang="en-CA" dirty="0"/>
              <a:t>05_recruit_rasters_plot.py</a:t>
            </a:r>
          </a:p>
          <a:p>
            <a:r>
              <a:rPr lang="en-CA" dirty="0"/>
              <a:t>Get % coastline with settled recruits</a:t>
            </a:r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2B8F-42F5-4A3C-8326-918BF1939B5D}"/>
              </a:ext>
            </a:extLst>
          </p:cNvPr>
          <p:cNvSpPr txBox="1"/>
          <p:nvPr/>
        </p:nvSpPr>
        <p:spPr>
          <a:xfrm>
            <a:off x="16476808" y="12616592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Euclidean distance analysis</a:t>
            </a:r>
          </a:p>
          <a:p>
            <a:r>
              <a:rPr lang="en-CA" b="1" dirty="0"/>
              <a:t>&amp; and rule of thumb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distance_01_leastcostpath.py</a:t>
            </a:r>
          </a:p>
          <a:p>
            <a:r>
              <a:rPr lang="en-CA" dirty="0"/>
              <a:t>Calculate the overwater distance between </a:t>
            </a:r>
            <a:r>
              <a:rPr lang="en-CA" dirty="0" err="1"/>
              <a:t>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distance_02_plotting_probdist.py</a:t>
            </a:r>
          </a:p>
          <a:p>
            <a:r>
              <a:rPr lang="en-CA" dirty="0"/>
              <a:t>Plot connectivity probability vs. distance by PLD</a:t>
            </a:r>
          </a:p>
          <a:p>
            <a:endParaRPr lang="en-CA" dirty="0"/>
          </a:p>
          <a:p>
            <a:r>
              <a:rPr lang="en-CA" dirty="0"/>
              <a:t>distance_03_plotting_ruleofthumb.py</a:t>
            </a:r>
          </a:p>
          <a:p>
            <a:r>
              <a:rPr lang="en-CA" dirty="0"/>
              <a:t>Identify the connections within 20km distance that were not established. 20km is the ideal spacing for MPAs when there is not connectivity info available.</a:t>
            </a:r>
          </a:p>
          <a:p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C50E4-DCC6-4D28-BFAC-B77028E78332}"/>
              </a:ext>
            </a:extLst>
          </p:cNvPr>
          <p:cNvSpPr txBox="1"/>
          <p:nvPr/>
        </p:nvSpPr>
        <p:spPr>
          <a:xfrm>
            <a:off x="16468502" y="17457234"/>
            <a:ext cx="4910139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Graph components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distance_04_components.py</a:t>
            </a:r>
          </a:p>
          <a:p>
            <a:r>
              <a:rPr lang="en-CA" dirty="0"/>
              <a:t>Calculate Strongly Connected Components. This identifies subgraphs where each node has a path to reach the other nodes in its component.</a:t>
            </a:r>
          </a:p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2A143-1FFE-4E42-A929-DB1E15C70E3E}"/>
              </a:ext>
            </a:extLst>
          </p:cNvPr>
          <p:cNvSpPr txBox="1"/>
          <p:nvPr/>
        </p:nvSpPr>
        <p:spPr>
          <a:xfrm>
            <a:off x="11086339" y="328896"/>
            <a:ext cx="285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8D1F-46B0-4499-8BDA-2AF4EFD93602}"/>
              </a:ext>
            </a:extLst>
          </p:cNvPr>
          <p:cNvSpPr txBox="1"/>
          <p:nvPr/>
        </p:nvSpPr>
        <p:spPr>
          <a:xfrm>
            <a:off x="2906639" y="8176295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6">
                    <a:lumMod val="75000"/>
                  </a:schemeClr>
                </a:solidFill>
              </a:rPr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CBBB1-DFE8-4468-AF0B-4027B1E103E7}"/>
              </a:ext>
            </a:extLst>
          </p:cNvPr>
          <p:cNvSpPr txBox="1"/>
          <p:nvPr/>
        </p:nvSpPr>
        <p:spPr>
          <a:xfrm>
            <a:off x="668138" y="13193534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8079-347D-41E2-B570-534F655B631B}"/>
              </a:ext>
            </a:extLst>
          </p:cNvPr>
          <p:cNvSpPr txBox="1"/>
          <p:nvPr/>
        </p:nvSpPr>
        <p:spPr>
          <a:xfrm>
            <a:off x="27272457" y="10211717"/>
            <a:ext cx="8542421" cy="1006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Maps and figures that I may use:</a:t>
            </a:r>
          </a:p>
          <a:p>
            <a:endParaRPr lang="en-CA" dirty="0"/>
          </a:p>
          <a:p>
            <a:r>
              <a:rPr lang="en-CA" dirty="0"/>
              <a:t>mapping/presentation_maps_20210406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zoom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</a:t>
            </a:r>
            <a:r>
              <a:rPr lang="en-CA" dirty="0" err="1"/>
              <a:t>pld</a:t>
            </a:r>
            <a:r>
              <a:rPr lang="en-CA" dirty="0"/>
              <a:t> 1 vs 60, with and without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lines by 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Betweenness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recruited to coastline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Raster of particle count recruited to coastline</a:t>
            </a:r>
          </a:p>
          <a:p>
            <a:endParaRPr lang="en-CA" dirty="0"/>
          </a:p>
          <a:p>
            <a:r>
              <a:rPr lang="en-CA" dirty="0"/>
              <a:t>mapping/</a:t>
            </a:r>
            <a:r>
              <a:rPr lang="en-CA" dirty="0" err="1"/>
              <a:t>mapping_scratch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Mpas</a:t>
            </a:r>
            <a:r>
              <a:rPr lang="en-CA" dirty="0"/>
              <a:t> excluded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PLD bar graph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r>
              <a:rPr lang="en-CA" dirty="0"/>
              <a:t>/analysis/</a:t>
            </a:r>
            <a:r>
              <a:rPr lang="en-CA" dirty="0" err="1"/>
              <a:t>band_statistics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Plots of Fraction of Unexplained Variance vs. Percentage of Particles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 (by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% conns established within 20km vs. conn threshold, by PLD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conns_established_mapping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Highlight connections not established in red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components_mapping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Strongly connected graph components highlighted overtop of all connections at each threshold (for a certain PLD)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25C9-5799-43B5-A4FC-438D158B4789}"/>
              </a:ext>
            </a:extLst>
          </p:cNvPr>
          <p:cNvSpPr txBox="1"/>
          <p:nvPr/>
        </p:nvSpPr>
        <p:spPr>
          <a:xfrm>
            <a:off x="21907645" y="11961219"/>
            <a:ext cx="4910139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Distance/recruitment vs. PLD -  GLM</a:t>
            </a:r>
          </a:p>
          <a:p>
            <a:endParaRPr lang="en-CA" b="1" dirty="0"/>
          </a:p>
          <a:p>
            <a:r>
              <a:rPr lang="en-CA" b="1" dirty="0"/>
              <a:t>Particle distance:</a:t>
            </a: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distance_analysis_particles</a:t>
            </a:r>
            <a:endParaRPr lang="en-CA" dirty="0"/>
          </a:p>
          <a:p>
            <a:r>
              <a:rPr lang="en-CA" dirty="0"/>
              <a:t>Calculate the least cost path distance traveled by all particles</a:t>
            </a:r>
          </a:p>
          <a:p>
            <a:endParaRPr lang="en-CA" dirty="0"/>
          </a:p>
          <a:p>
            <a:r>
              <a:rPr lang="en-CA" b="1" dirty="0"/>
              <a:t>Fetch:</a:t>
            </a:r>
          </a:p>
          <a:p>
            <a:r>
              <a:rPr lang="en-CA" dirty="0"/>
              <a:t>scripts/fetch</a:t>
            </a:r>
          </a:p>
          <a:p>
            <a:r>
              <a:rPr lang="en-CA" dirty="0"/>
              <a:t>Calculate the exposure at release for each particle</a:t>
            </a:r>
          </a:p>
          <a:p>
            <a:endParaRPr lang="en-CA" dirty="0"/>
          </a:p>
          <a:p>
            <a:r>
              <a:rPr lang="en-CA" b="1" dirty="0"/>
              <a:t>Wrangle massive data frame:</a:t>
            </a:r>
          </a:p>
          <a:p>
            <a:r>
              <a:rPr lang="en-CA" dirty="0"/>
              <a:t>scripts/</a:t>
            </a:r>
            <a:r>
              <a:rPr lang="en-CA" dirty="0" err="1"/>
              <a:t>particles_df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Model:</a:t>
            </a:r>
          </a:p>
          <a:p>
            <a:r>
              <a:rPr lang="en-CA" dirty="0"/>
              <a:t>scripts/</a:t>
            </a:r>
            <a:r>
              <a:rPr lang="en-CA" dirty="0" err="1"/>
              <a:t>particles_model</a:t>
            </a:r>
            <a:endParaRPr lang="en-CA" dirty="0"/>
          </a:p>
          <a:p>
            <a:endParaRPr lang="en-CA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E63531-3EE4-45FE-AC05-7A76CA6B3B69}"/>
              </a:ext>
            </a:extLst>
          </p:cNvPr>
          <p:cNvSpPr txBox="1"/>
          <p:nvPr/>
        </p:nvSpPr>
        <p:spPr>
          <a:xfrm>
            <a:off x="21915951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Metapopulation persistence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metapop_pers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04_blahblah.py</a:t>
            </a:r>
          </a:p>
          <a:p>
            <a:r>
              <a:rPr lang="en-CA" dirty="0"/>
              <a:t>Blah blah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6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1116</Words>
  <Application>Microsoft Office PowerPoint</Application>
  <PresentationFormat>Custom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10</cp:revision>
  <dcterms:created xsi:type="dcterms:W3CDTF">2021-08-05T19:47:24Z</dcterms:created>
  <dcterms:modified xsi:type="dcterms:W3CDTF">2021-11-10T18:58:53Z</dcterms:modified>
</cp:coreProperties>
</file>