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7A16A-F78B-4B97-94E5-C5B42B6F8A96}" v="177" dt="2025-07-10T17:52:18.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037C7-AA3E-4ACC-A1DA-49F747B29357}"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B39EEC75-0CCA-4385-9F9A-AB1D4BD794FE}">
      <dgm:prSet/>
      <dgm:spPr/>
      <dgm:t>
        <a:bodyPr/>
        <a:lstStyle/>
        <a:p>
          <a:r>
            <a:rPr lang="es-MX"/>
            <a:t>Hoy en día, las empresas reciben numerosas reseñas en Google.</a:t>
          </a:r>
          <a:endParaRPr lang="en-US"/>
        </a:p>
      </dgm:t>
    </dgm:pt>
    <dgm:pt modelId="{2F24456A-4C2D-4391-9C95-F962572C608B}" type="parTrans" cxnId="{42AF1188-DFFF-4003-A725-6EE8B51CA9CB}">
      <dgm:prSet/>
      <dgm:spPr/>
      <dgm:t>
        <a:bodyPr/>
        <a:lstStyle/>
        <a:p>
          <a:endParaRPr lang="en-US"/>
        </a:p>
      </dgm:t>
    </dgm:pt>
    <dgm:pt modelId="{AD7960EA-5A62-4D4A-9114-7F063A598757}" type="sibTrans" cxnId="{42AF1188-DFFF-4003-A725-6EE8B51CA9CB}">
      <dgm:prSet/>
      <dgm:spPr/>
      <dgm:t>
        <a:bodyPr/>
        <a:lstStyle/>
        <a:p>
          <a:endParaRPr lang="en-US"/>
        </a:p>
      </dgm:t>
    </dgm:pt>
    <dgm:pt modelId="{1478F205-B87E-410D-9CA0-C8A4AC92C7EB}">
      <dgm:prSet/>
      <dgm:spPr/>
      <dgm:t>
        <a:bodyPr/>
        <a:lstStyle/>
        <a:p>
          <a:r>
            <a:rPr lang="es-MX"/>
            <a:t>¿Cómo se puede identificar si un comentario es positivo, neutral o negativo?</a:t>
          </a:r>
          <a:endParaRPr lang="en-US"/>
        </a:p>
      </dgm:t>
    </dgm:pt>
    <dgm:pt modelId="{79240A22-6804-4959-BD94-9CAB2FA17D7F}" type="parTrans" cxnId="{07D9588F-9778-4C69-A1F9-A866D55BF58C}">
      <dgm:prSet/>
      <dgm:spPr/>
      <dgm:t>
        <a:bodyPr/>
        <a:lstStyle/>
        <a:p>
          <a:endParaRPr lang="en-US"/>
        </a:p>
      </dgm:t>
    </dgm:pt>
    <dgm:pt modelId="{9FE27115-D222-4D9D-89CD-49943D2206E8}" type="sibTrans" cxnId="{07D9588F-9778-4C69-A1F9-A866D55BF58C}">
      <dgm:prSet/>
      <dgm:spPr/>
      <dgm:t>
        <a:bodyPr/>
        <a:lstStyle/>
        <a:p>
          <a:endParaRPr lang="en-US"/>
        </a:p>
      </dgm:t>
    </dgm:pt>
    <dgm:pt modelId="{6CB93B12-3A67-46AD-8409-7D881EF64C85}">
      <dgm:prSet/>
      <dgm:spPr/>
      <dgm:t>
        <a:bodyPr/>
        <a:lstStyle/>
        <a:p>
          <a:r>
            <a:rPr lang="es-MX"/>
            <a:t>¿De qué forma se puede distinguir si el cliente muestra emociones o se expresa de manera objetiva?</a:t>
          </a:r>
          <a:endParaRPr lang="en-US"/>
        </a:p>
      </dgm:t>
    </dgm:pt>
    <dgm:pt modelId="{3E9DAC9B-AF4E-45F8-BB79-26141E588020}" type="parTrans" cxnId="{2CF8FB22-73EB-4BB8-8DAC-5E3DDCEA3F13}">
      <dgm:prSet/>
      <dgm:spPr/>
      <dgm:t>
        <a:bodyPr/>
        <a:lstStyle/>
        <a:p>
          <a:endParaRPr lang="en-US"/>
        </a:p>
      </dgm:t>
    </dgm:pt>
    <dgm:pt modelId="{E517285E-6E65-46CB-9DD3-3FAE6B9AB266}" type="sibTrans" cxnId="{2CF8FB22-73EB-4BB8-8DAC-5E3DDCEA3F13}">
      <dgm:prSet/>
      <dgm:spPr/>
      <dgm:t>
        <a:bodyPr/>
        <a:lstStyle/>
        <a:p>
          <a:endParaRPr lang="en-US"/>
        </a:p>
      </dgm:t>
    </dgm:pt>
    <dgm:pt modelId="{FA4560B6-EDB8-4759-838D-68E8DE5DAAF6}" type="pres">
      <dgm:prSet presAssocID="{C6F037C7-AA3E-4ACC-A1DA-49F747B29357}" presName="diagram" presStyleCnt="0">
        <dgm:presLayoutVars>
          <dgm:dir/>
          <dgm:resizeHandles val="exact"/>
        </dgm:presLayoutVars>
      </dgm:prSet>
      <dgm:spPr/>
    </dgm:pt>
    <dgm:pt modelId="{67D4FFF1-F320-450A-ADC1-1D1DF77F56E1}" type="pres">
      <dgm:prSet presAssocID="{B39EEC75-0CCA-4385-9F9A-AB1D4BD794FE}" presName="node" presStyleLbl="node1" presStyleIdx="0" presStyleCnt="3">
        <dgm:presLayoutVars>
          <dgm:bulletEnabled val="1"/>
        </dgm:presLayoutVars>
      </dgm:prSet>
      <dgm:spPr/>
    </dgm:pt>
    <dgm:pt modelId="{EAEC1FAC-20F2-4C45-91D0-461495E6CAB0}" type="pres">
      <dgm:prSet presAssocID="{AD7960EA-5A62-4D4A-9114-7F063A598757}" presName="sibTrans" presStyleLbl="sibTrans2D1" presStyleIdx="0" presStyleCnt="2"/>
      <dgm:spPr/>
    </dgm:pt>
    <dgm:pt modelId="{B621BB20-8CB3-484E-8DFB-5B761AEE5947}" type="pres">
      <dgm:prSet presAssocID="{AD7960EA-5A62-4D4A-9114-7F063A598757}" presName="connectorText" presStyleLbl="sibTrans2D1" presStyleIdx="0" presStyleCnt="2"/>
      <dgm:spPr/>
    </dgm:pt>
    <dgm:pt modelId="{ED05788A-C349-4AAF-BB14-3CA49E07BECA}" type="pres">
      <dgm:prSet presAssocID="{1478F205-B87E-410D-9CA0-C8A4AC92C7EB}" presName="node" presStyleLbl="node1" presStyleIdx="1" presStyleCnt="3">
        <dgm:presLayoutVars>
          <dgm:bulletEnabled val="1"/>
        </dgm:presLayoutVars>
      </dgm:prSet>
      <dgm:spPr/>
    </dgm:pt>
    <dgm:pt modelId="{9D1EE153-9E1E-46F4-B68F-C6C8A8C50627}" type="pres">
      <dgm:prSet presAssocID="{9FE27115-D222-4D9D-89CD-49943D2206E8}" presName="sibTrans" presStyleLbl="sibTrans2D1" presStyleIdx="1" presStyleCnt="2"/>
      <dgm:spPr/>
    </dgm:pt>
    <dgm:pt modelId="{393A3FA5-AAB0-4937-A5A2-7174041219A5}" type="pres">
      <dgm:prSet presAssocID="{9FE27115-D222-4D9D-89CD-49943D2206E8}" presName="connectorText" presStyleLbl="sibTrans2D1" presStyleIdx="1" presStyleCnt="2"/>
      <dgm:spPr/>
    </dgm:pt>
    <dgm:pt modelId="{B0B367A3-C7DB-4092-B27F-B1CA02F40497}" type="pres">
      <dgm:prSet presAssocID="{6CB93B12-3A67-46AD-8409-7D881EF64C85}" presName="node" presStyleLbl="node1" presStyleIdx="2" presStyleCnt="3">
        <dgm:presLayoutVars>
          <dgm:bulletEnabled val="1"/>
        </dgm:presLayoutVars>
      </dgm:prSet>
      <dgm:spPr/>
    </dgm:pt>
  </dgm:ptLst>
  <dgm:cxnLst>
    <dgm:cxn modelId="{1615871E-66EF-4FCE-86FA-1784DDCB1CA5}" type="presOf" srcId="{AD7960EA-5A62-4D4A-9114-7F063A598757}" destId="{B621BB20-8CB3-484E-8DFB-5B761AEE5947}" srcOrd="1" destOrd="0" presId="urn:microsoft.com/office/officeart/2005/8/layout/process5"/>
    <dgm:cxn modelId="{2CF8FB22-73EB-4BB8-8DAC-5E3DDCEA3F13}" srcId="{C6F037C7-AA3E-4ACC-A1DA-49F747B29357}" destId="{6CB93B12-3A67-46AD-8409-7D881EF64C85}" srcOrd="2" destOrd="0" parTransId="{3E9DAC9B-AF4E-45F8-BB79-26141E588020}" sibTransId="{E517285E-6E65-46CB-9DD3-3FAE6B9AB266}"/>
    <dgm:cxn modelId="{B5B66A29-9D9E-4D4D-820B-D354E4E91FF7}" type="presOf" srcId="{9FE27115-D222-4D9D-89CD-49943D2206E8}" destId="{393A3FA5-AAB0-4937-A5A2-7174041219A5}" srcOrd="1" destOrd="0" presId="urn:microsoft.com/office/officeart/2005/8/layout/process5"/>
    <dgm:cxn modelId="{463BCA3F-5070-4A6E-8641-85FE0FA1F571}" type="presOf" srcId="{6CB93B12-3A67-46AD-8409-7D881EF64C85}" destId="{B0B367A3-C7DB-4092-B27F-B1CA02F40497}" srcOrd="0" destOrd="0" presId="urn:microsoft.com/office/officeart/2005/8/layout/process5"/>
    <dgm:cxn modelId="{03C3395F-1958-4BC5-B547-66D26A466767}" type="presOf" srcId="{AD7960EA-5A62-4D4A-9114-7F063A598757}" destId="{EAEC1FAC-20F2-4C45-91D0-461495E6CAB0}" srcOrd="0" destOrd="0" presId="urn:microsoft.com/office/officeart/2005/8/layout/process5"/>
    <dgm:cxn modelId="{2328E962-0742-482F-8B93-D54E6AEC934B}" type="presOf" srcId="{C6F037C7-AA3E-4ACC-A1DA-49F747B29357}" destId="{FA4560B6-EDB8-4759-838D-68E8DE5DAAF6}" srcOrd="0" destOrd="0" presId="urn:microsoft.com/office/officeart/2005/8/layout/process5"/>
    <dgm:cxn modelId="{CFF86253-ED45-4A15-BA0C-58F0412BBF41}" type="presOf" srcId="{9FE27115-D222-4D9D-89CD-49943D2206E8}" destId="{9D1EE153-9E1E-46F4-B68F-C6C8A8C50627}" srcOrd="0" destOrd="0" presId="urn:microsoft.com/office/officeart/2005/8/layout/process5"/>
    <dgm:cxn modelId="{42AF1188-DFFF-4003-A725-6EE8B51CA9CB}" srcId="{C6F037C7-AA3E-4ACC-A1DA-49F747B29357}" destId="{B39EEC75-0CCA-4385-9F9A-AB1D4BD794FE}" srcOrd="0" destOrd="0" parTransId="{2F24456A-4C2D-4391-9C95-F962572C608B}" sibTransId="{AD7960EA-5A62-4D4A-9114-7F063A598757}"/>
    <dgm:cxn modelId="{07D9588F-9778-4C69-A1F9-A866D55BF58C}" srcId="{C6F037C7-AA3E-4ACC-A1DA-49F747B29357}" destId="{1478F205-B87E-410D-9CA0-C8A4AC92C7EB}" srcOrd="1" destOrd="0" parTransId="{79240A22-6804-4959-BD94-9CAB2FA17D7F}" sibTransId="{9FE27115-D222-4D9D-89CD-49943D2206E8}"/>
    <dgm:cxn modelId="{D89879E0-4358-4D9B-8CE4-D42F6AB33B36}" type="presOf" srcId="{1478F205-B87E-410D-9CA0-C8A4AC92C7EB}" destId="{ED05788A-C349-4AAF-BB14-3CA49E07BECA}" srcOrd="0" destOrd="0" presId="urn:microsoft.com/office/officeart/2005/8/layout/process5"/>
    <dgm:cxn modelId="{6BA70BF6-311A-4F31-AEDE-565F40BA8EC2}" type="presOf" srcId="{B39EEC75-0CCA-4385-9F9A-AB1D4BD794FE}" destId="{67D4FFF1-F320-450A-ADC1-1D1DF77F56E1}" srcOrd="0" destOrd="0" presId="urn:microsoft.com/office/officeart/2005/8/layout/process5"/>
    <dgm:cxn modelId="{4729D928-F1F4-4BED-9BF8-28E0653EC00B}" type="presParOf" srcId="{FA4560B6-EDB8-4759-838D-68E8DE5DAAF6}" destId="{67D4FFF1-F320-450A-ADC1-1D1DF77F56E1}" srcOrd="0" destOrd="0" presId="urn:microsoft.com/office/officeart/2005/8/layout/process5"/>
    <dgm:cxn modelId="{7E76562B-7629-4C9B-ABDC-F76BF0A5B549}" type="presParOf" srcId="{FA4560B6-EDB8-4759-838D-68E8DE5DAAF6}" destId="{EAEC1FAC-20F2-4C45-91D0-461495E6CAB0}" srcOrd="1" destOrd="0" presId="urn:microsoft.com/office/officeart/2005/8/layout/process5"/>
    <dgm:cxn modelId="{97CF493D-B271-4781-B668-BF29453A110C}" type="presParOf" srcId="{EAEC1FAC-20F2-4C45-91D0-461495E6CAB0}" destId="{B621BB20-8CB3-484E-8DFB-5B761AEE5947}" srcOrd="0" destOrd="0" presId="urn:microsoft.com/office/officeart/2005/8/layout/process5"/>
    <dgm:cxn modelId="{911A15FB-7437-47E9-87B6-34176A833468}" type="presParOf" srcId="{FA4560B6-EDB8-4759-838D-68E8DE5DAAF6}" destId="{ED05788A-C349-4AAF-BB14-3CA49E07BECA}" srcOrd="2" destOrd="0" presId="urn:microsoft.com/office/officeart/2005/8/layout/process5"/>
    <dgm:cxn modelId="{A7A06C06-20EC-4626-A913-A3BC13A7FB09}" type="presParOf" srcId="{FA4560B6-EDB8-4759-838D-68E8DE5DAAF6}" destId="{9D1EE153-9E1E-46F4-B68F-C6C8A8C50627}" srcOrd="3" destOrd="0" presId="urn:microsoft.com/office/officeart/2005/8/layout/process5"/>
    <dgm:cxn modelId="{40275BB2-69B3-43F9-97CC-0F7E5A5BFA30}" type="presParOf" srcId="{9D1EE153-9E1E-46F4-B68F-C6C8A8C50627}" destId="{393A3FA5-AAB0-4937-A5A2-7174041219A5}" srcOrd="0" destOrd="0" presId="urn:microsoft.com/office/officeart/2005/8/layout/process5"/>
    <dgm:cxn modelId="{432A4123-0C72-44EA-9180-BEF27C13EC51}" type="presParOf" srcId="{FA4560B6-EDB8-4759-838D-68E8DE5DAAF6}" destId="{B0B367A3-C7DB-4092-B27F-B1CA02F4049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DB538-C85E-4114-8B80-5144E82423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F90BCF-65D9-41FF-8FCA-B6ABE267CE01}">
      <dgm:prSet/>
      <dgm:spPr/>
      <dgm:t>
        <a:bodyPr/>
        <a:lstStyle/>
        <a:p>
          <a:r>
            <a:rPr lang="es-MX"/>
            <a:t>Recopilamos y limpiamos reseñas reales.</a:t>
          </a:r>
          <a:endParaRPr lang="en-US"/>
        </a:p>
      </dgm:t>
    </dgm:pt>
    <dgm:pt modelId="{E4666692-4A2D-49F1-BB43-56A4BDDBFE98}" type="parTrans" cxnId="{D0E08496-1F9B-4709-992A-116A63ED9F36}">
      <dgm:prSet/>
      <dgm:spPr/>
      <dgm:t>
        <a:bodyPr/>
        <a:lstStyle/>
        <a:p>
          <a:endParaRPr lang="en-US"/>
        </a:p>
      </dgm:t>
    </dgm:pt>
    <dgm:pt modelId="{066357CE-2FCA-4450-80FB-B1C03CC568DE}" type="sibTrans" cxnId="{D0E08496-1F9B-4709-992A-116A63ED9F36}">
      <dgm:prSet/>
      <dgm:spPr/>
      <dgm:t>
        <a:bodyPr/>
        <a:lstStyle/>
        <a:p>
          <a:endParaRPr lang="en-US"/>
        </a:p>
      </dgm:t>
    </dgm:pt>
    <dgm:pt modelId="{56AD7371-FE54-45B7-95CB-7F3E87F49C86}">
      <dgm:prSet/>
      <dgm:spPr/>
      <dgm:t>
        <a:bodyPr/>
        <a:lstStyle/>
        <a:p>
          <a:r>
            <a:rPr lang="es-MX"/>
            <a:t>Lo transformamos en datos que la máquina pueda entender.</a:t>
          </a:r>
          <a:endParaRPr lang="en-US"/>
        </a:p>
      </dgm:t>
    </dgm:pt>
    <dgm:pt modelId="{52E8E2B7-AA20-4672-91BC-C5C03A0BE6AB}" type="parTrans" cxnId="{2CA929E6-2105-408F-A378-05D49D51A17D}">
      <dgm:prSet/>
      <dgm:spPr/>
      <dgm:t>
        <a:bodyPr/>
        <a:lstStyle/>
        <a:p>
          <a:endParaRPr lang="en-US"/>
        </a:p>
      </dgm:t>
    </dgm:pt>
    <dgm:pt modelId="{A46E2928-88F7-4C29-9D34-F4A81FD67E12}" type="sibTrans" cxnId="{2CA929E6-2105-408F-A378-05D49D51A17D}">
      <dgm:prSet/>
      <dgm:spPr/>
      <dgm:t>
        <a:bodyPr/>
        <a:lstStyle/>
        <a:p>
          <a:endParaRPr lang="en-US"/>
        </a:p>
      </dgm:t>
    </dgm:pt>
    <dgm:pt modelId="{F386D095-6789-4D3A-B9A5-C8AC86980BA5}">
      <dgm:prSet/>
      <dgm:spPr/>
      <dgm:t>
        <a:bodyPr/>
        <a:lstStyle/>
        <a:p>
          <a:r>
            <a:rPr lang="es-MX"/>
            <a:t>El modelo analiza y decide el sentimiento y la subjetividad.</a:t>
          </a:r>
          <a:endParaRPr lang="en-US"/>
        </a:p>
      </dgm:t>
    </dgm:pt>
    <dgm:pt modelId="{7C16A524-088B-457D-8186-B61B8A9A1184}" type="parTrans" cxnId="{8BF4DE82-2BC4-47EC-84E0-8B8A5A5B02E9}">
      <dgm:prSet/>
      <dgm:spPr/>
      <dgm:t>
        <a:bodyPr/>
        <a:lstStyle/>
        <a:p>
          <a:endParaRPr lang="en-US"/>
        </a:p>
      </dgm:t>
    </dgm:pt>
    <dgm:pt modelId="{D6FF4F7F-BDE5-4F0C-A041-2DB8FFD08A9A}" type="sibTrans" cxnId="{8BF4DE82-2BC4-47EC-84E0-8B8A5A5B02E9}">
      <dgm:prSet/>
      <dgm:spPr/>
      <dgm:t>
        <a:bodyPr/>
        <a:lstStyle/>
        <a:p>
          <a:endParaRPr lang="en-US"/>
        </a:p>
      </dgm:t>
    </dgm:pt>
    <dgm:pt modelId="{F648D5D9-3587-40B6-885D-6A149195D802}">
      <dgm:prSet/>
      <dgm:spPr/>
      <dgm:t>
        <a:bodyPr/>
        <a:lstStyle/>
        <a:p>
          <a:r>
            <a:rPr lang="es-MX"/>
            <a:t>Devolvemos el resultado en segundos.</a:t>
          </a:r>
          <a:endParaRPr lang="en-US"/>
        </a:p>
      </dgm:t>
    </dgm:pt>
    <dgm:pt modelId="{6F5F9EC9-87E0-4644-B671-AB9145951B16}" type="parTrans" cxnId="{1CA23C47-DCE9-4403-BBD3-53436269BA61}">
      <dgm:prSet/>
      <dgm:spPr/>
      <dgm:t>
        <a:bodyPr/>
        <a:lstStyle/>
        <a:p>
          <a:endParaRPr lang="en-US"/>
        </a:p>
      </dgm:t>
    </dgm:pt>
    <dgm:pt modelId="{0391907B-04A7-4E63-98AA-F35F785B1D0B}" type="sibTrans" cxnId="{1CA23C47-DCE9-4403-BBD3-53436269BA61}">
      <dgm:prSet/>
      <dgm:spPr/>
      <dgm:t>
        <a:bodyPr/>
        <a:lstStyle/>
        <a:p>
          <a:endParaRPr lang="en-US"/>
        </a:p>
      </dgm:t>
    </dgm:pt>
    <dgm:pt modelId="{3128647F-5255-4CC2-9CA5-289229967E86}" type="pres">
      <dgm:prSet presAssocID="{042DB538-C85E-4114-8B80-5144E82423CD}" presName="root" presStyleCnt="0">
        <dgm:presLayoutVars>
          <dgm:dir/>
          <dgm:resizeHandles val="exact"/>
        </dgm:presLayoutVars>
      </dgm:prSet>
      <dgm:spPr/>
    </dgm:pt>
    <dgm:pt modelId="{9B3CA081-047B-4F35-AF98-3C49B470B072}" type="pres">
      <dgm:prSet presAssocID="{F2F90BCF-65D9-41FF-8FCA-B6ABE267CE01}" presName="compNode" presStyleCnt="0"/>
      <dgm:spPr/>
    </dgm:pt>
    <dgm:pt modelId="{91BEF1A9-0908-4B20-9163-73813D85424B}" type="pres">
      <dgm:prSet presAssocID="{F2F90BCF-65D9-41FF-8FCA-B6ABE267CE01}" presName="bgRect" presStyleLbl="bgShp" presStyleIdx="0" presStyleCnt="4"/>
      <dgm:spPr/>
    </dgm:pt>
    <dgm:pt modelId="{D57B500E-051F-43E6-9293-11945DBDE0E4}" type="pres">
      <dgm:prSet presAssocID="{F2F90BCF-65D9-41FF-8FCA-B6ABE267CE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rona"/>
        </a:ext>
      </dgm:extLst>
    </dgm:pt>
    <dgm:pt modelId="{D6F0E397-34C0-475D-B2A9-15C2CD0F2FF5}" type="pres">
      <dgm:prSet presAssocID="{F2F90BCF-65D9-41FF-8FCA-B6ABE267CE01}" presName="spaceRect" presStyleCnt="0"/>
      <dgm:spPr/>
    </dgm:pt>
    <dgm:pt modelId="{D3E0942A-DBE9-46F1-9401-7E1A7673255D}" type="pres">
      <dgm:prSet presAssocID="{F2F90BCF-65D9-41FF-8FCA-B6ABE267CE01}" presName="parTx" presStyleLbl="revTx" presStyleIdx="0" presStyleCnt="4">
        <dgm:presLayoutVars>
          <dgm:chMax val="0"/>
          <dgm:chPref val="0"/>
        </dgm:presLayoutVars>
      </dgm:prSet>
      <dgm:spPr/>
    </dgm:pt>
    <dgm:pt modelId="{280E84D1-1AB3-4453-AD71-65BC43E8E929}" type="pres">
      <dgm:prSet presAssocID="{066357CE-2FCA-4450-80FB-B1C03CC568DE}" presName="sibTrans" presStyleCnt="0"/>
      <dgm:spPr/>
    </dgm:pt>
    <dgm:pt modelId="{94581E94-A65D-4582-9E63-49E5B1BF236D}" type="pres">
      <dgm:prSet presAssocID="{56AD7371-FE54-45B7-95CB-7F3E87F49C86}" presName="compNode" presStyleCnt="0"/>
      <dgm:spPr/>
    </dgm:pt>
    <dgm:pt modelId="{C350E62A-BD30-4D66-B8DD-1A170D44A015}" type="pres">
      <dgm:prSet presAssocID="{56AD7371-FE54-45B7-95CB-7F3E87F49C86}" presName="bgRect" presStyleLbl="bgShp" presStyleIdx="1" presStyleCnt="4"/>
      <dgm:spPr/>
    </dgm:pt>
    <dgm:pt modelId="{311772A6-48CA-41FD-AEDD-CFCDA566D193}" type="pres">
      <dgm:prSet presAssocID="{56AD7371-FE54-45B7-95CB-7F3E87F49C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92A0615C-0921-43DE-9352-C49D25D3ACF7}" type="pres">
      <dgm:prSet presAssocID="{56AD7371-FE54-45B7-95CB-7F3E87F49C86}" presName="spaceRect" presStyleCnt="0"/>
      <dgm:spPr/>
    </dgm:pt>
    <dgm:pt modelId="{637A1016-2DE2-4112-9DDF-36096571BDA3}" type="pres">
      <dgm:prSet presAssocID="{56AD7371-FE54-45B7-95CB-7F3E87F49C86}" presName="parTx" presStyleLbl="revTx" presStyleIdx="1" presStyleCnt="4">
        <dgm:presLayoutVars>
          <dgm:chMax val="0"/>
          <dgm:chPref val="0"/>
        </dgm:presLayoutVars>
      </dgm:prSet>
      <dgm:spPr/>
    </dgm:pt>
    <dgm:pt modelId="{7B8982D0-62DF-4A27-9D4F-25A272925E30}" type="pres">
      <dgm:prSet presAssocID="{A46E2928-88F7-4C29-9D34-F4A81FD67E12}" presName="sibTrans" presStyleCnt="0"/>
      <dgm:spPr/>
    </dgm:pt>
    <dgm:pt modelId="{BCB5D245-A6F0-4EF2-AE2E-1AB9F9B5B2CF}" type="pres">
      <dgm:prSet presAssocID="{F386D095-6789-4D3A-B9A5-C8AC86980BA5}" presName="compNode" presStyleCnt="0"/>
      <dgm:spPr/>
    </dgm:pt>
    <dgm:pt modelId="{58774B6A-7871-400A-8F9F-FDF274C3D77E}" type="pres">
      <dgm:prSet presAssocID="{F386D095-6789-4D3A-B9A5-C8AC86980BA5}" presName="bgRect" presStyleLbl="bgShp" presStyleIdx="2" presStyleCnt="4"/>
      <dgm:spPr/>
    </dgm:pt>
    <dgm:pt modelId="{D70767C4-E491-4701-9FDB-F1152DF260BC}" type="pres">
      <dgm:prSet presAssocID="{F386D095-6789-4D3A-B9A5-C8AC86980B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9B141A9-E9C1-4A66-9155-CDCAC3B792BD}" type="pres">
      <dgm:prSet presAssocID="{F386D095-6789-4D3A-B9A5-C8AC86980BA5}" presName="spaceRect" presStyleCnt="0"/>
      <dgm:spPr/>
    </dgm:pt>
    <dgm:pt modelId="{D1E18E11-E45F-4510-AC8E-A160F9D4D599}" type="pres">
      <dgm:prSet presAssocID="{F386D095-6789-4D3A-B9A5-C8AC86980BA5}" presName="parTx" presStyleLbl="revTx" presStyleIdx="2" presStyleCnt="4">
        <dgm:presLayoutVars>
          <dgm:chMax val="0"/>
          <dgm:chPref val="0"/>
        </dgm:presLayoutVars>
      </dgm:prSet>
      <dgm:spPr/>
    </dgm:pt>
    <dgm:pt modelId="{1557CD20-E2FB-4C0C-ABD5-36DBC1D47A88}" type="pres">
      <dgm:prSet presAssocID="{D6FF4F7F-BDE5-4F0C-A041-2DB8FFD08A9A}" presName="sibTrans" presStyleCnt="0"/>
      <dgm:spPr/>
    </dgm:pt>
    <dgm:pt modelId="{CFC634D5-D134-4EAB-9249-A5970940C015}" type="pres">
      <dgm:prSet presAssocID="{F648D5D9-3587-40B6-885D-6A149195D802}" presName="compNode" presStyleCnt="0"/>
      <dgm:spPr/>
    </dgm:pt>
    <dgm:pt modelId="{52720F34-7524-49C9-B0A8-87F0103F5892}" type="pres">
      <dgm:prSet presAssocID="{F648D5D9-3587-40B6-885D-6A149195D802}" presName="bgRect" presStyleLbl="bgShp" presStyleIdx="3" presStyleCnt="4"/>
      <dgm:spPr/>
    </dgm:pt>
    <dgm:pt modelId="{6F363E22-92F2-4FD5-B11E-C2F5996B1276}" type="pres">
      <dgm:prSet presAssocID="{F648D5D9-3587-40B6-885D-6A149195D8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onómetro"/>
        </a:ext>
      </dgm:extLst>
    </dgm:pt>
    <dgm:pt modelId="{68282017-FFDD-4D2A-9A3D-BB98CCEF416A}" type="pres">
      <dgm:prSet presAssocID="{F648D5D9-3587-40B6-885D-6A149195D802}" presName="spaceRect" presStyleCnt="0"/>
      <dgm:spPr/>
    </dgm:pt>
    <dgm:pt modelId="{127482E7-D39B-4C7D-BB22-3746195542C9}" type="pres">
      <dgm:prSet presAssocID="{F648D5D9-3587-40B6-885D-6A149195D802}" presName="parTx" presStyleLbl="revTx" presStyleIdx="3" presStyleCnt="4">
        <dgm:presLayoutVars>
          <dgm:chMax val="0"/>
          <dgm:chPref val="0"/>
        </dgm:presLayoutVars>
      </dgm:prSet>
      <dgm:spPr/>
    </dgm:pt>
  </dgm:ptLst>
  <dgm:cxnLst>
    <dgm:cxn modelId="{E506680B-E809-412F-8E43-266043ECB31D}" type="presOf" srcId="{F386D095-6789-4D3A-B9A5-C8AC86980BA5}" destId="{D1E18E11-E45F-4510-AC8E-A160F9D4D599}" srcOrd="0" destOrd="0" presId="urn:microsoft.com/office/officeart/2018/2/layout/IconVerticalSolidList"/>
    <dgm:cxn modelId="{1CA23C47-DCE9-4403-BBD3-53436269BA61}" srcId="{042DB538-C85E-4114-8B80-5144E82423CD}" destId="{F648D5D9-3587-40B6-885D-6A149195D802}" srcOrd="3" destOrd="0" parTransId="{6F5F9EC9-87E0-4644-B671-AB9145951B16}" sibTransId="{0391907B-04A7-4E63-98AA-F35F785B1D0B}"/>
    <dgm:cxn modelId="{0D314670-18E5-4AC1-9667-A45827518B76}" type="presOf" srcId="{56AD7371-FE54-45B7-95CB-7F3E87F49C86}" destId="{637A1016-2DE2-4112-9DDF-36096571BDA3}" srcOrd="0" destOrd="0" presId="urn:microsoft.com/office/officeart/2018/2/layout/IconVerticalSolidList"/>
    <dgm:cxn modelId="{AABCDF7A-7FEC-4A93-AFD0-0309DAD9874A}" type="presOf" srcId="{042DB538-C85E-4114-8B80-5144E82423CD}" destId="{3128647F-5255-4CC2-9CA5-289229967E86}" srcOrd="0" destOrd="0" presId="urn:microsoft.com/office/officeart/2018/2/layout/IconVerticalSolidList"/>
    <dgm:cxn modelId="{8BF4DE82-2BC4-47EC-84E0-8B8A5A5B02E9}" srcId="{042DB538-C85E-4114-8B80-5144E82423CD}" destId="{F386D095-6789-4D3A-B9A5-C8AC86980BA5}" srcOrd="2" destOrd="0" parTransId="{7C16A524-088B-457D-8186-B61B8A9A1184}" sibTransId="{D6FF4F7F-BDE5-4F0C-A041-2DB8FFD08A9A}"/>
    <dgm:cxn modelId="{D0E08496-1F9B-4709-992A-116A63ED9F36}" srcId="{042DB538-C85E-4114-8B80-5144E82423CD}" destId="{F2F90BCF-65D9-41FF-8FCA-B6ABE267CE01}" srcOrd="0" destOrd="0" parTransId="{E4666692-4A2D-49F1-BB43-56A4BDDBFE98}" sibTransId="{066357CE-2FCA-4450-80FB-B1C03CC568DE}"/>
    <dgm:cxn modelId="{8712A49B-EA55-410D-825B-7C17EFE408B8}" type="presOf" srcId="{F648D5D9-3587-40B6-885D-6A149195D802}" destId="{127482E7-D39B-4C7D-BB22-3746195542C9}" srcOrd="0" destOrd="0" presId="urn:microsoft.com/office/officeart/2018/2/layout/IconVerticalSolidList"/>
    <dgm:cxn modelId="{2CA929E6-2105-408F-A378-05D49D51A17D}" srcId="{042DB538-C85E-4114-8B80-5144E82423CD}" destId="{56AD7371-FE54-45B7-95CB-7F3E87F49C86}" srcOrd="1" destOrd="0" parTransId="{52E8E2B7-AA20-4672-91BC-C5C03A0BE6AB}" sibTransId="{A46E2928-88F7-4C29-9D34-F4A81FD67E12}"/>
    <dgm:cxn modelId="{39A7FBF1-6F75-41D1-B4E0-E6A7272950B1}" type="presOf" srcId="{F2F90BCF-65D9-41FF-8FCA-B6ABE267CE01}" destId="{D3E0942A-DBE9-46F1-9401-7E1A7673255D}" srcOrd="0" destOrd="0" presId="urn:microsoft.com/office/officeart/2018/2/layout/IconVerticalSolidList"/>
    <dgm:cxn modelId="{C2CF02CC-3CA7-4077-901E-327208000A05}" type="presParOf" srcId="{3128647F-5255-4CC2-9CA5-289229967E86}" destId="{9B3CA081-047B-4F35-AF98-3C49B470B072}" srcOrd="0" destOrd="0" presId="urn:microsoft.com/office/officeart/2018/2/layout/IconVerticalSolidList"/>
    <dgm:cxn modelId="{80F61265-1431-4783-9B1C-CA97ED76195E}" type="presParOf" srcId="{9B3CA081-047B-4F35-AF98-3C49B470B072}" destId="{91BEF1A9-0908-4B20-9163-73813D85424B}" srcOrd="0" destOrd="0" presId="urn:microsoft.com/office/officeart/2018/2/layout/IconVerticalSolidList"/>
    <dgm:cxn modelId="{6C327F47-E603-4DCD-A2BF-263633D87D4A}" type="presParOf" srcId="{9B3CA081-047B-4F35-AF98-3C49B470B072}" destId="{D57B500E-051F-43E6-9293-11945DBDE0E4}" srcOrd="1" destOrd="0" presId="urn:microsoft.com/office/officeart/2018/2/layout/IconVerticalSolidList"/>
    <dgm:cxn modelId="{C6034C7F-60DC-47BB-88F5-27548C92CC11}" type="presParOf" srcId="{9B3CA081-047B-4F35-AF98-3C49B470B072}" destId="{D6F0E397-34C0-475D-B2A9-15C2CD0F2FF5}" srcOrd="2" destOrd="0" presId="urn:microsoft.com/office/officeart/2018/2/layout/IconVerticalSolidList"/>
    <dgm:cxn modelId="{1A68660A-33FC-4EDD-9BCD-DDC8A78B48F6}" type="presParOf" srcId="{9B3CA081-047B-4F35-AF98-3C49B470B072}" destId="{D3E0942A-DBE9-46F1-9401-7E1A7673255D}" srcOrd="3" destOrd="0" presId="urn:microsoft.com/office/officeart/2018/2/layout/IconVerticalSolidList"/>
    <dgm:cxn modelId="{D92A959C-3BC6-4D89-837F-873086BD154B}" type="presParOf" srcId="{3128647F-5255-4CC2-9CA5-289229967E86}" destId="{280E84D1-1AB3-4453-AD71-65BC43E8E929}" srcOrd="1" destOrd="0" presId="urn:microsoft.com/office/officeart/2018/2/layout/IconVerticalSolidList"/>
    <dgm:cxn modelId="{A282DD67-48D1-49F8-BF46-17F01D5C5114}" type="presParOf" srcId="{3128647F-5255-4CC2-9CA5-289229967E86}" destId="{94581E94-A65D-4582-9E63-49E5B1BF236D}" srcOrd="2" destOrd="0" presId="urn:microsoft.com/office/officeart/2018/2/layout/IconVerticalSolidList"/>
    <dgm:cxn modelId="{1771B2F9-C5D4-4878-A198-4839B91A291F}" type="presParOf" srcId="{94581E94-A65D-4582-9E63-49E5B1BF236D}" destId="{C350E62A-BD30-4D66-B8DD-1A170D44A015}" srcOrd="0" destOrd="0" presId="urn:microsoft.com/office/officeart/2018/2/layout/IconVerticalSolidList"/>
    <dgm:cxn modelId="{15787666-0501-4964-843E-E5A7EBB1FDEB}" type="presParOf" srcId="{94581E94-A65D-4582-9E63-49E5B1BF236D}" destId="{311772A6-48CA-41FD-AEDD-CFCDA566D193}" srcOrd="1" destOrd="0" presId="urn:microsoft.com/office/officeart/2018/2/layout/IconVerticalSolidList"/>
    <dgm:cxn modelId="{7A82636A-0A6D-4B3F-A3A0-EE9619A66C6D}" type="presParOf" srcId="{94581E94-A65D-4582-9E63-49E5B1BF236D}" destId="{92A0615C-0921-43DE-9352-C49D25D3ACF7}" srcOrd="2" destOrd="0" presId="urn:microsoft.com/office/officeart/2018/2/layout/IconVerticalSolidList"/>
    <dgm:cxn modelId="{C2527EE1-F121-4DFC-BD19-4074168BB32B}" type="presParOf" srcId="{94581E94-A65D-4582-9E63-49E5B1BF236D}" destId="{637A1016-2DE2-4112-9DDF-36096571BDA3}" srcOrd="3" destOrd="0" presId="urn:microsoft.com/office/officeart/2018/2/layout/IconVerticalSolidList"/>
    <dgm:cxn modelId="{39A54FE5-3B63-4FD7-BCC3-4F2721DDFCB5}" type="presParOf" srcId="{3128647F-5255-4CC2-9CA5-289229967E86}" destId="{7B8982D0-62DF-4A27-9D4F-25A272925E30}" srcOrd="3" destOrd="0" presId="urn:microsoft.com/office/officeart/2018/2/layout/IconVerticalSolidList"/>
    <dgm:cxn modelId="{F2165863-C34C-485E-9FF8-3FCE000E3C64}" type="presParOf" srcId="{3128647F-5255-4CC2-9CA5-289229967E86}" destId="{BCB5D245-A6F0-4EF2-AE2E-1AB9F9B5B2CF}" srcOrd="4" destOrd="0" presId="urn:microsoft.com/office/officeart/2018/2/layout/IconVerticalSolidList"/>
    <dgm:cxn modelId="{10B61C87-1574-4A74-9FF8-2153D6C45D86}" type="presParOf" srcId="{BCB5D245-A6F0-4EF2-AE2E-1AB9F9B5B2CF}" destId="{58774B6A-7871-400A-8F9F-FDF274C3D77E}" srcOrd="0" destOrd="0" presId="urn:microsoft.com/office/officeart/2018/2/layout/IconVerticalSolidList"/>
    <dgm:cxn modelId="{DFECCF96-9FBA-4E42-952E-55BD618CC4BF}" type="presParOf" srcId="{BCB5D245-A6F0-4EF2-AE2E-1AB9F9B5B2CF}" destId="{D70767C4-E491-4701-9FDB-F1152DF260BC}" srcOrd="1" destOrd="0" presId="urn:microsoft.com/office/officeart/2018/2/layout/IconVerticalSolidList"/>
    <dgm:cxn modelId="{B04D186C-7C21-4CB3-B4C2-BAF94FD08ABA}" type="presParOf" srcId="{BCB5D245-A6F0-4EF2-AE2E-1AB9F9B5B2CF}" destId="{39B141A9-E9C1-4A66-9155-CDCAC3B792BD}" srcOrd="2" destOrd="0" presId="urn:microsoft.com/office/officeart/2018/2/layout/IconVerticalSolidList"/>
    <dgm:cxn modelId="{1C5615AE-F9A9-4AD9-A1A0-C1AFF6241357}" type="presParOf" srcId="{BCB5D245-A6F0-4EF2-AE2E-1AB9F9B5B2CF}" destId="{D1E18E11-E45F-4510-AC8E-A160F9D4D599}" srcOrd="3" destOrd="0" presId="urn:microsoft.com/office/officeart/2018/2/layout/IconVerticalSolidList"/>
    <dgm:cxn modelId="{A88065D6-D90A-4C6A-90B1-09ABE9D39D8B}" type="presParOf" srcId="{3128647F-5255-4CC2-9CA5-289229967E86}" destId="{1557CD20-E2FB-4C0C-ABD5-36DBC1D47A88}" srcOrd="5" destOrd="0" presId="urn:microsoft.com/office/officeart/2018/2/layout/IconVerticalSolidList"/>
    <dgm:cxn modelId="{129074FB-5A2D-4852-8B03-B9962147311B}" type="presParOf" srcId="{3128647F-5255-4CC2-9CA5-289229967E86}" destId="{CFC634D5-D134-4EAB-9249-A5970940C015}" srcOrd="6" destOrd="0" presId="urn:microsoft.com/office/officeart/2018/2/layout/IconVerticalSolidList"/>
    <dgm:cxn modelId="{2575533D-E9E5-4864-8D2D-BCD2AA0DB2F5}" type="presParOf" srcId="{CFC634D5-D134-4EAB-9249-A5970940C015}" destId="{52720F34-7524-49C9-B0A8-87F0103F5892}" srcOrd="0" destOrd="0" presId="urn:microsoft.com/office/officeart/2018/2/layout/IconVerticalSolidList"/>
    <dgm:cxn modelId="{D008E7E2-B837-4E86-8290-485693BB7AD2}" type="presParOf" srcId="{CFC634D5-D134-4EAB-9249-A5970940C015}" destId="{6F363E22-92F2-4FD5-B11E-C2F5996B1276}" srcOrd="1" destOrd="0" presId="urn:microsoft.com/office/officeart/2018/2/layout/IconVerticalSolidList"/>
    <dgm:cxn modelId="{837828D7-EDCE-41A7-99DD-39AE0685ACE4}" type="presParOf" srcId="{CFC634D5-D134-4EAB-9249-A5970940C015}" destId="{68282017-FFDD-4D2A-9A3D-BB98CCEF416A}" srcOrd="2" destOrd="0" presId="urn:microsoft.com/office/officeart/2018/2/layout/IconVerticalSolidList"/>
    <dgm:cxn modelId="{470F28BF-066D-4C0C-91C1-3B5177BD2045}" type="presParOf" srcId="{CFC634D5-D134-4EAB-9249-A5970940C015}" destId="{127482E7-D39B-4C7D-BB22-3746195542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82669-69B9-45FF-AE06-353FF575228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FB6797-F5BB-4F61-AD64-F0344599C0E8}">
      <dgm:prSet/>
      <dgm:spPr/>
      <dgm:t>
        <a:bodyPr/>
        <a:lstStyle/>
        <a:p>
          <a:r>
            <a:rPr lang="es-CL" b="0" i="0" baseline="0" dirty="0"/>
            <a:t>Usamos un "traductor" de palabras a números para que el computador entienda, como un diccionario interno.</a:t>
          </a:r>
        </a:p>
        <a:p>
          <a:r>
            <a:rPr lang="es-CL" b="0" i="0" baseline="0" dirty="0"/>
            <a:t>(Vectorización con Word2Vec).</a:t>
          </a:r>
          <a:endParaRPr lang="en-US" dirty="0"/>
        </a:p>
      </dgm:t>
    </dgm:pt>
    <dgm:pt modelId="{4C1BE751-B937-44A3-A952-729CAAB2087A}" type="parTrans" cxnId="{5CA69E71-1340-4526-A13E-1D093BCE2EE7}">
      <dgm:prSet/>
      <dgm:spPr/>
      <dgm:t>
        <a:bodyPr/>
        <a:lstStyle/>
        <a:p>
          <a:endParaRPr lang="en-US"/>
        </a:p>
      </dgm:t>
    </dgm:pt>
    <dgm:pt modelId="{DC346F19-B7D8-48A6-B884-7755D398A0CC}" type="sibTrans" cxnId="{5CA69E71-1340-4526-A13E-1D093BCE2EE7}">
      <dgm:prSet/>
      <dgm:spPr/>
      <dgm:t>
        <a:bodyPr/>
        <a:lstStyle/>
        <a:p>
          <a:endParaRPr lang="en-US"/>
        </a:p>
      </dgm:t>
    </dgm:pt>
    <dgm:pt modelId="{4C87C50E-078C-4360-807A-B4191C4ED67E}">
      <dgm:prSet/>
      <dgm:spPr/>
      <dgm:t>
        <a:bodyPr/>
        <a:lstStyle/>
        <a:p>
          <a:r>
            <a:rPr lang="es-CL" b="0" i="0" baseline="0" dirty="0"/>
            <a:t>Entrenamos un sistema para reconocer patrones y decidir el tono del comentario.</a:t>
          </a:r>
        </a:p>
        <a:p>
          <a:r>
            <a:rPr lang="es-CL" b="0" i="0" baseline="0" dirty="0"/>
            <a:t>(Con algoritmo de clasificación </a:t>
          </a:r>
          <a:r>
            <a:rPr lang="es-CL" b="0" i="0" baseline="0" dirty="0" err="1"/>
            <a:t>XGBoost</a:t>
          </a:r>
          <a:r>
            <a:rPr lang="es-CL" b="0" i="0" baseline="0" dirty="0"/>
            <a:t>)</a:t>
          </a:r>
        </a:p>
      </dgm:t>
    </dgm:pt>
    <dgm:pt modelId="{EB47B1F8-8263-4692-AF73-30843E6E4D71}" type="parTrans" cxnId="{0F622E9D-9441-4924-9A3B-6128D3A8A3AB}">
      <dgm:prSet/>
      <dgm:spPr/>
      <dgm:t>
        <a:bodyPr/>
        <a:lstStyle/>
        <a:p>
          <a:endParaRPr lang="en-US"/>
        </a:p>
      </dgm:t>
    </dgm:pt>
    <dgm:pt modelId="{F11218EB-F737-40E1-AD60-080E7463A7F1}" type="sibTrans" cxnId="{0F622E9D-9441-4924-9A3B-6128D3A8A3AB}">
      <dgm:prSet/>
      <dgm:spPr/>
      <dgm:t>
        <a:bodyPr/>
        <a:lstStyle/>
        <a:p>
          <a:endParaRPr lang="en-US"/>
        </a:p>
      </dgm:t>
    </dgm:pt>
    <dgm:pt modelId="{A502CD3C-CBC9-4679-B12B-59289F47E0C6}">
      <dgm:prSet/>
      <dgm:spPr/>
      <dgm:t>
        <a:bodyPr/>
        <a:lstStyle/>
        <a:p>
          <a:r>
            <a:rPr lang="es-CL" b="0" i="0" baseline="0" dirty="0"/>
            <a:t>Creamos una puerta de entrada (una API) para que se pueda usar fácilmente desde cualquier programa.</a:t>
          </a:r>
          <a:br>
            <a:rPr lang="es-CL" b="0" i="0" baseline="0" dirty="0"/>
          </a:br>
          <a:r>
            <a:rPr lang="es-CL" b="0" i="0" baseline="0" dirty="0"/>
            <a:t>(Creada con arquitectura </a:t>
          </a:r>
          <a:r>
            <a:rPr lang="es-CL" b="0" i="0" baseline="0" dirty="0" err="1"/>
            <a:t>Flask</a:t>
          </a:r>
          <a:r>
            <a:rPr lang="es-CL" b="0" i="0" baseline="0" dirty="0"/>
            <a:t>)</a:t>
          </a:r>
          <a:endParaRPr lang="en-US" dirty="0"/>
        </a:p>
      </dgm:t>
    </dgm:pt>
    <dgm:pt modelId="{B4401EE5-305A-4476-B849-CDF60406905C}" type="parTrans" cxnId="{C2B37EC6-BB2F-4382-BCCF-E6392C447920}">
      <dgm:prSet/>
      <dgm:spPr/>
      <dgm:t>
        <a:bodyPr/>
        <a:lstStyle/>
        <a:p>
          <a:endParaRPr lang="en-US"/>
        </a:p>
      </dgm:t>
    </dgm:pt>
    <dgm:pt modelId="{12645586-DA6D-460D-873A-23266FBD5976}" type="sibTrans" cxnId="{C2B37EC6-BB2F-4382-BCCF-E6392C447920}">
      <dgm:prSet/>
      <dgm:spPr/>
      <dgm:t>
        <a:bodyPr/>
        <a:lstStyle/>
        <a:p>
          <a:endParaRPr lang="en-US"/>
        </a:p>
      </dgm:t>
    </dgm:pt>
    <dgm:pt modelId="{A1D54BA5-B7B3-4A8B-A899-9C40771FA5AE}">
      <dgm:prSet/>
      <dgm:spPr/>
      <dgm:t>
        <a:bodyPr/>
        <a:lstStyle/>
        <a:p>
          <a:r>
            <a:rPr lang="es-CL" b="0" i="0" baseline="0"/>
            <a:t>La subimos a Internet (Render), lista para que cualquiera la use.</a:t>
          </a:r>
          <a:endParaRPr lang="en-US"/>
        </a:p>
      </dgm:t>
    </dgm:pt>
    <dgm:pt modelId="{4B4A307E-603D-46C8-AF22-845C93FB9C5A}" type="parTrans" cxnId="{FDF9D57E-5DBC-4EF5-94E4-528F0BC75D4D}">
      <dgm:prSet/>
      <dgm:spPr/>
      <dgm:t>
        <a:bodyPr/>
        <a:lstStyle/>
        <a:p>
          <a:endParaRPr lang="en-US"/>
        </a:p>
      </dgm:t>
    </dgm:pt>
    <dgm:pt modelId="{135ABADD-BA31-4137-B901-84D2FF6AF3D3}" type="sibTrans" cxnId="{FDF9D57E-5DBC-4EF5-94E4-528F0BC75D4D}">
      <dgm:prSet/>
      <dgm:spPr/>
      <dgm:t>
        <a:bodyPr/>
        <a:lstStyle/>
        <a:p>
          <a:endParaRPr lang="en-US"/>
        </a:p>
      </dgm:t>
    </dgm:pt>
    <dgm:pt modelId="{030B280B-C51A-4945-801C-0745A61E186D}" type="pres">
      <dgm:prSet presAssocID="{5B082669-69B9-45FF-AE06-353FF5752288}" presName="root" presStyleCnt="0">
        <dgm:presLayoutVars>
          <dgm:dir/>
          <dgm:resizeHandles val="exact"/>
        </dgm:presLayoutVars>
      </dgm:prSet>
      <dgm:spPr/>
    </dgm:pt>
    <dgm:pt modelId="{DC5FEC26-1EB1-4BD9-BE1B-47F687236B5C}" type="pres">
      <dgm:prSet presAssocID="{FAFB6797-F5BB-4F61-AD64-F0344599C0E8}" presName="compNode" presStyleCnt="0"/>
      <dgm:spPr/>
    </dgm:pt>
    <dgm:pt modelId="{4831A01B-EBDD-41ED-B73E-C10EE894289A}" type="pres">
      <dgm:prSet presAssocID="{FAFB6797-F5BB-4F61-AD64-F0344599C0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90FF2C32-84CB-4567-B52D-D879CF23EE51}" type="pres">
      <dgm:prSet presAssocID="{FAFB6797-F5BB-4F61-AD64-F0344599C0E8}" presName="spaceRect" presStyleCnt="0"/>
      <dgm:spPr/>
    </dgm:pt>
    <dgm:pt modelId="{22A2678C-8CD1-4A1F-8D6A-1D2D9BAC406F}" type="pres">
      <dgm:prSet presAssocID="{FAFB6797-F5BB-4F61-AD64-F0344599C0E8}" presName="textRect" presStyleLbl="revTx" presStyleIdx="0" presStyleCnt="4">
        <dgm:presLayoutVars>
          <dgm:chMax val="1"/>
          <dgm:chPref val="1"/>
        </dgm:presLayoutVars>
      </dgm:prSet>
      <dgm:spPr/>
    </dgm:pt>
    <dgm:pt modelId="{0AD43401-C4C3-40F5-A3BB-AFEABB52448F}" type="pres">
      <dgm:prSet presAssocID="{DC346F19-B7D8-48A6-B884-7755D398A0CC}" presName="sibTrans" presStyleCnt="0"/>
      <dgm:spPr/>
    </dgm:pt>
    <dgm:pt modelId="{5CC00FA5-458B-4B27-9BC5-15AF77C0C7FA}" type="pres">
      <dgm:prSet presAssocID="{4C87C50E-078C-4360-807A-B4191C4ED67E}" presName="compNode" presStyleCnt="0"/>
      <dgm:spPr/>
    </dgm:pt>
    <dgm:pt modelId="{8EAF9F4E-18CA-4562-99E4-4FDA2EE7FF24}" type="pres">
      <dgm:prSet presAssocID="{4C87C50E-078C-4360-807A-B4191C4ED6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631C923C-7D2F-4CC2-8C12-0B1DB8C27D4B}" type="pres">
      <dgm:prSet presAssocID="{4C87C50E-078C-4360-807A-B4191C4ED67E}" presName="spaceRect" presStyleCnt="0"/>
      <dgm:spPr/>
    </dgm:pt>
    <dgm:pt modelId="{B580E135-A4B2-417D-8660-F155CCCFF240}" type="pres">
      <dgm:prSet presAssocID="{4C87C50E-078C-4360-807A-B4191C4ED67E}" presName="textRect" presStyleLbl="revTx" presStyleIdx="1" presStyleCnt="4">
        <dgm:presLayoutVars>
          <dgm:chMax val="1"/>
          <dgm:chPref val="1"/>
        </dgm:presLayoutVars>
      </dgm:prSet>
      <dgm:spPr/>
    </dgm:pt>
    <dgm:pt modelId="{908D3FEB-AF06-4336-A974-86B4376221B9}" type="pres">
      <dgm:prSet presAssocID="{F11218EB-F737-40E1-AD60-080E7463A7F1}" presName="sibTrans" presStyleCnt="0"/>
      <dgm:spPr/>
    </dgm:pt>
    <dgm:pt modelId="{79F59ADD-D6E0-4252-9C91-107E51CB9946}" type="pres">
      <dgm:prSet presAssocID="{A502CD3C-CBC9-4679-B12B-59289F47E0C6}" presName="compNode" presStyleCnt="0"/>
      <dgm:spPr/>
    </dgm:pt>
    <dgm:pt modelId="{798C10A9-3B54-413B-948E-4251E839B177}" type="pres">
      <dgm:prSet presAssocID="{A502CD3C-CBC9-4679-B12B-59289F47E0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conectado"/>
        </a:ext>
      </dgm:extLst>
    </dgm:pt>
    <dgm:pt modelId="{5B1413DC-B31F-458A-9982-837CF4D94291}" type="pres">
      <dgm:prSet presAssocID="{A502CD3C-CBC9-4679-B12B-59289F47E0C6}" presName="spaceRect" presStyleCnt="0"/>
      <dgm:spPr/>
    </dgm:pt>
    <dgm:pt modelId="{1BD6DA24-F155-497D-A06E-24E8412511D7}" type="pres">
      <dgm:prSet presAssocID="{A502CD3C-CBC9-4679-B12B-59289F47E0C6}" presName="textRect" presStyleLbl="revTx" presStyleIdx="2" presStyleCnt="4">
        <dgm:presLayoutVars>
          <dgm:chMax val="1"/>
          <dgm:chPref val="1"/>
        </dgm:presLayoutVars>
      </dgm:prSet>
      <dgm:spPr/>
    </dgm:pt>
    <dgm:pt modelId="{CDFA7621-C876-49F1-8F9F-41739D5A2F82}" type="pres">
      <dgm:prSet presAssocID="{12645586-DA6D-460D-873A-23266FBD5976}" presName="sibTrans" presStyleCnt="0"/>
      <dgm:spPr/>
    </dgm:pt>
    <dgm:pt modelId="{532DDE7D-4EB7-45A7-9525-CD76A994A6F0}" type="pres">
      <dgm:prSet presAssocID="{A1D54BA5-B7B3-4A8B-A899-9C40771FA5AE}" presName="compNode" presStyleCnt="0"/>
      <dgm:spPr/>
    </dgm:pt>
    <dgm:pt modelId="{714F5423-6CEE-426C-90EC-E5760C09A047}" type="pres">
      <dgm:prSet presAssocID="{A1D54BA5-B7B3-4A8B-A899-9C40771FA5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ón"/>
        </a:ext>
      </dgm:extLst>
    </dgm:pt>
    <dgm:pt modelId="{EDAE5A4B-5301-45D4-8F53-7102A37CE268}" type="pres">
      <dgm:prSet presAssocID="{A1D54BA5-B7B3-4A8B-A899-9C40771FA5AE}" presName="spaceRect" presStyleCnt="0"/>
      <dgm:spPr/>
    </dgm:pt>
    <dgm:pt modelId="{1958F053-F892-4206-9FD1-B7BFFD28BE08}" type="pres">
      <dgm:prSet presAssocID="{A1D54BA5-B7B3-4A8B-A899-9C40771FA5AE}" presName="textRect" presStyleLbl="revTx" presStyleIdx="3" presStyleCnt="4">
        <dgm:presLayoutVars>
          <dgm:chMax val="1"/>
          <dgm:chPref val="1"/>
        </dgm:presLayoutVars>
      </dgm:prSet>
      <dgm:spPr/>
    </dgm:pt>
  </dgm:ptLst>
  <dgm:cxnLst>
    <dgm:cxn modelId="{E68B520C-5F8B-4631-BF05-0331447075B1}" type="presOf" srcId="{5B082669-69B9-45FF-AE06-353FF5752288}" destId="{030B280B-C51A-4945-801C-0745A61E186D}" srcOrd="0" destOrd="0" presId="urn:microsoft.com/office/officeart/2018/2/layout/IconLabelList"/>
    <dgm:cxn modelId="{16744F15-616E-44D8-B308-AF304BD75EA9}" type="presOf" srcId="{A1D54BA5-B7B3-4A8B-A899-9C40771FA5AE}" destId="{1958F053-F892-4206-9FD1-B7BFFD28BE08}" srcOrd="0" destOrd="0" presId="urn:microsoft.com/office/officeart/2018/2/layout/IconLabelList"/>
    <dgm:cxn modelId="{5ED4EF3E-8E58-4481-AD7E-F57EC2D9CCEE}" type="presOf" srcId="{FAFB6797-F5BB-4F61-AD64-F0344599C0E8}" destId="{22A2678C-8CD1-4A1F-8D6A-1D2D9BAC406F}" srcOrd="0" destOrd="0" presId="urn:microsoft.com/office/officeart/2018/2/layout/IconLabelList"/>
    <dgm:cxn modelId="{5CA69E71-1340-4526-A13E-1D093BCE2EE7}" srcId="{5B082669-69B9-45FF-AE06-353FF5752288}" destId="{FAFB6797-F5BB-4F61-AD64-F0344599C0E8}" srcOrd="0" destOrd="0" parTransId="{4C1BE751-B937-44A3-A952-729CAAB2087A}" sibTransId="{DC346F19-B7D8-48A6-B884-7755D398A0CC}"/>
    <dgm:cxn modelId="{FDF9D57E-5DBC-4EF5-94E4-528F0BC75D4D}" srcId="{5B082669-69B9-45FF-AE06-353FF5752288}" destId="{A1D54BA5-B7B3-4A8B-A899-9C40771FA5AE}" srcOrd="3" destOrd="0" parTransId="{4B4A307E-603D-46C8-AF22-845C93FB9C5A}" sibTransId="{135ABADD-BA31-4137-B901-84D2FF6AF3D3}"/>
    <dgm:cxn modelId="{0F622E9D-9441-4924-9A3B-6128D3A8A3AB}" srcId="{5B082669-69B9-45FF-AE06-353FF5752288}" destId="{4C87C50E-078C-4360-807A-B4191C4ED67E}" srcOrd="1" destOrd="0" parTransId="{EB47B1F8-8263-4692-AF73-30843E6E4D71}" sibTransId="{F11218EB-F737-40E1-AD60-080E7463A7F1}"/>
    <dgm:cxn modelId="{C2B37EC6-BB2F-4382-BCCF-E6392C447920}" srcId="{5B082669-69B9-45FF-AE06-353FF5752288}" destId="{A502CD3C-CBC9-4679-B12B-59289F47E0C6}" srcOrd="2" destOrd="0" parTransId="{B4401EE5-305A-4476-B849-CDF60406905C}" sibTransId="{12645586-DA6D-460D-873A-23266FBD5976}"/>
    <dgm:cxn modelId="{17F970CC-5312-4A20-963B-96A18B076EF1}" type="presOf" srcId="{4C87C50E-078C-4360-807A-B4191C4ED67E}" destId="{B580E135-A4B2-417D-8660-F155CCCFF240}" srcOrd="0" destOrd="0" presId="urn:microsoft.com/office/officeart/2018/2/layout/IconLabelList"/>
    <dgm:cxn modelId="{D50A84F0-241E-4195-A9F5-05AE1D536D11}" type="presOf" srcId="{A502CD3C-CBC9-4679-B12B-59289F47E0C6}" destId="{1BD6DA24-F155-497D-A06E-24E8412511D7}" srcOrd="0" destOrd="0" presId="urn:microsoft.com/office/officeart/2018/2/layout/IconLabelList"/>
    <dgm:cxn modelId="{944F22B8-C9A8-43A6-9AFB-4462025BD68D}" type="presParOf" srcId="{030B280B-C51A-4945-801C-0745A61E186D}" destId="{DC5FEC26-1EB1-4BD9-BE1B-47F687236B5C}" srcOrd="0" destOrd="0" presId="urn:microsoft.com/office/officeart/2018/2/layout/IconLabelList"/>
    <dgm:cxn modelId="{35F8FE0B-41CB-4ABC-8F9E-598F537CE711}" type="presParOf" srcId="{DC5FEC26-1EB1-4BD9-BE1B-47F687236B5C}" destId="{4831A01B-EBDD-41ED-B73E-C10EE894289A}" srcOrd="0" destOrd="0" presId="urn:microsoft.com/office/officeart/2018/2/layout/IconLabelList"/>
    <dgm:cxn modelId="{107DC38C-1CDA-4893-B1DE-78BE9BDB52BB}" type="presParOf" srcId="{DC5FEC26-1EB1-4BD9-BE1B-47F687236B5C}" destId="{90FF2C32-84CB-4567-B52D-D879CF23EE51}" srcOrd="1" destOrd="0" presId="urn:microsoft.com/office/officeart/2018/2/layout/IconLabelList"/>
    <dgm:cxn modelId="{C60347E5-43FC-47AD-9C47-06BE804B3B5A}" type="presParOf" srcId="{DC5FEC26-1EB1-4BD9-BE1B-47F687236B5C}" destId="{22A2678C-8CD1-4A1F-8D6A-1D2D9BAC406F}" srcOrd="2" destOrd="0" presId="urn:microsoft.com/office/officeart/2018/2/layout/IconLabelList"/>
    <dgm:cxn modelId="{22C11816-44B0-4E9E-93F6-7B9058EB6B3D}" type="presParOf" srcId="{030B280B-C51A-4945-801C-0745A61E186D}" destId="{0AD43401-C4C3-40F5-A3BB-AFEABB52448F}" srcOrd="1" destOrd="0" presId="urn:microsoft.com/office/officeart/2018/2/layout/IconLabelList"/>
    <dgm:cxn modelId="{52EDB2F7-062E-46D6-91FE-16AF4A0D97F7}" type="presParOf" srcId="{030B280B-C51A-4945-801C-0745A61E186D}" destId="{5CC00FA5-458B-4B27-9BC5-15AF77C0C7FA}" srcOrd="2" destOrd="0" presId="urn:microsoft.com/office/officeart/2018/2/layout/IconLabelList"/>
    <dgm:cxn modelId="{D65E72BD-384E-438F-B947-D645BD432C96}" type="presParOf" srcId="{5CC00FA5-458B-4B27-9BC5-15AF77C0C7FA}" destId="{8EAF9F4E-18CA-4562-99E4-4FDA2EE7FF24}" srcOrd="0" destOrd="0" presId="urn:microsoft.com/office/officeart/2018/2/layout/IconLabelList"/>
    <dgm:cxn modelId="{20D84DBC-DF21-4CD2-BCD6-EA7CCBF2443F}" type="presParOf" srcId="{5CC00FA5-458B-4B27-9BC5-15AF77C0C7FA}" destId="{631C923C-7D2F-4CC2-8C12-0B1DB8C27D4B}" srcOrd="1" destOrd="0" presId="urn:microsoft.com/office/officeart/2018/2/layout/IconLabelList"/>
    <dgm:cxn modelId="{2B31E3BA-290D-4340-81BA-9B50A5EB6648}" type="presParOf" srcId="{5CC00FA5-458B-4B27-9BC5-15AF77C0C7FA}" destId="{B580E135-A4B2-417D-8660-F155CCCFF240}" srcOrd="2" destOrd="0" presId="urn:microsoft.com/office/officeart/2018/2/layout/IconLabelList"/>
    <dgm:cxn modelId="{89341731-0B1D-4915-8B16-B03B7860AB70}" type="presParOf" srcId="{030B280B-C51A-4945-801C-0745A61E186D}" destId="{908D3FEB-AF06-4336-A974-86B4376221B9}" srcOrd="3" destOrd="0" presId="urn:microsoft.com/office/officeart/2018/2/layout/IconLabelList"/>
    <dgm:cxn modelId="{D4E29D77-D473-4CEF-8917-691C1E0D7A24}" type="presParOf" srcId="{030B280B-C51A-4945-801C-0745A61E186D}" destId="{79F59ADD-D6E0-4252-9C91-107E51CB9946}" srcOrd="4" destOrd="0" presId="urn:microsoft.com/office/officeart/2018/2/layout/IconLabelList"/>
    <dgm:cxn modelId="{61DA8006-08CC-494D-96B9-BAA2212C46B4}" type="presParOf" srcId="{79F59ADD-D6E0-4252-9C91-107E51CB9946}" destId="{798C10A9-3B54-413B-948E-4251E839B177}" srcOrd="0" destOrd="0" presId="urn:microsoft.com/office/officeart/2018/2/layout/IconLabelList"/>
    <dgm:cxn modelId="{7F80437C-8ED6-4C8F-9731-A068E89FC45B}" type="presParOf" srcId="{79F59ADD-D6E0-4252-9C91-107E51CB9946}" destId="{5B1413DC-B31F-458A-9982-837CF4D94291}" srcOrd="1" destOrd="0" presId="urn:microsoft.com/office/officeart/2018/2/layout/IconLabelList"/>
    <dgm:cxn modelId="{62C28CFE-F947-411A-AC45-404777E75BEC}" type="presParOf" srcId="{79F59ADD-D6E0-4252-9C91-107E51CB9946}" destId="{1BD6DA24-F155-497D-A06E-24E8412511D7}" srcOrd="2" destOrd="0" presId="urn:microsoft.com/office/officeart/2018/2/layout/IconLabelList"/>
    <dgm:cxn modelId="{27773E6D-AC35-4A1A-B4DB-B049327E8079}" type="presParOf" srcId="{030B280B-C51A-4945-801C-0745A61E186D}" destId="{CDFA7621-C876-49F1-8F9F-41739D5A2F82}" srcOrd="5" destOrd="0" presId="urn:microsoft.com/office/officeart/2018/2/layout/IconLabelList"/>
    <dgm:cxn modelId="{5484E3E6-CF4B-47B4-85D4-023109597602}" type="presParOf" srcId="{030B280B-C51A-4945-801C-0745A61E186D}" destId="{532DDE7D-4EB7-45A7-9525-CD76A994A6F0}" srcOrd="6" destOrd="0" presId="urn:microsoft.com/office/officeart/2018/2/layout/IconLabelList"/>
    <dgm:cxn modelId="{2451306F-64D3-4134-8CEA-E5DF9E1FDCB6}" type="presParOf" srcId="{532DDE7D-4EB7-45A7-9525-CD76A994A6F0}" destId="{714F5423-6CEE-426C-90EC-E5760C09A047}" srcOrd="0" destOrd="0" presId="urn:microsoft.com/office/officeart/2018/2/layout/IconLabelList"/>
    <dgm:cxn modelId="{4D5621FB-4F1A-44B2-BCCF-BB53AF92C5ED}" type="presParOf" srcId="{532DDE7D-4EB7-45A7-9525-CD76A994A6F0}" destId="{EDAE5A4B-5301-45D4-8F53-7102A37CE268}" srcOrd="1" destOrd="0" presId="urn:microsoft.com/office/officeart/2018/2/layout/IconLabelList"/>
    <dgm:cxn modelId="{1FD32FDF-7BC7-40A9-A3DD-A1DDD84E7953}" type="presParOf" srcId="{532DDE7D-4EB7-45A7-9525-CD76A994A6F0}" destId="{1958F053-F892-4206-9FD1-B7BFFD28BE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B7D389-BFFF-4A50-82C4-025CA28DF2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2618E5-FEB5-4BBB-AB87-8BFB2A81F547}">
      <dgm:prSet/>
      <dgm:spPr/>
      <dgm:t>
        <a:bodyPr/>
        <a:lstStyle/>
        <a:p>
          <a:r>
            <a:rPr lang="es-MX"/>
            <a:t>Cliente escribe comentario.</a:t>
          </a:r>
          <a:endParaRPr lang="en-US"/>
        </a:p>
      </dgm:t>
    </dgm:pt>
    <dgm:pt modelId="{A5A04682-4031-4587-8355-6EAD4D086DFC}" type="parTrans" cxnId="{C81A91B6-6AAC-467D-A8A0-C8897E94EB95}">
      <dgm:prSet/>
      <dgm:spPr/>
      <dgm:t>
        <a:bodyPr/>
        <a:lstStyle/>
        <a:p>
          <a:endParaRPr lang="en-US"/>
        </a:p>
      </dgm:t>
    </dgm:pt>
    <dgm:pt modelId="{90040975-285A-4656-A409-C2EA0A80E5B8}" type="sibTrans" cxnId="{C81A91B6-6AAC-467D-A8A0-C8897E94EB95}">
      <dgm:prSet/>
      <dgm:spPr/>
      <dgm:t>
        <a:bodyPr/>
        <a:lstStyle/>
        <a:p>
          <a:endParaRPr lang="en-US"/>
        </a:p>
      </dgm:t>
    </dgm:pt>
    <dgm:pt modelId="{3125CF50-9CD7-4CF7-8AD8-7E1091120C9E}">
      <dgm:prSet/>
      <dgm:spPr/>
      <dgm:t>
        <a:bodyPr/>
        <a:lstStyle/>
        <a:p>
          <a:r>
            <a:rPr lang="es-MX"/>
            <a:t>La herramienta lo recibe.</a:t>
          </a:r>
          <a:endParaRPr lang="en-US"/>
        </a:p>
      </dgm:t>
    </dgm:pt>
    <dgm:pt modelId="{3F0EC3AF-0D8D-4D3B-8F18-4D6DA78FC91F}" type="parTrans" cxnId="{B1048E0C-3993-4C7D-B224-C94E3C742B59}">
      <dgm:prSet/>
      <dgm:spPr/>
      <dgm:t>
        <a:bodyPr/>
        <a:lstStyle/>
        <a:p>
          <a:endParaRPr lang="en-US"/>
        </a:p>
      </dgm:t>
    </dgm:pt>
    <dgm:pt modelId="{707A37FC-BFAE-44ED-820F-7E585E892E20}" type="sibTrans" cxnId="{B1048E0C-3993-4C7D-B224-C94E3C742B59}">
      <dgm:prSet/>
      <dgm:spPr/>
      <dgm:t>
        <a:bodyPr/>
        <a:lstStyle/>
        <a:p>
          <a:endParaRPr lang="en-US"/>
        </a:p>
      </dgm:t>
    </dgm:pt>
    <dgm:pt modelId="{407357F0-83BD-430B-A6A9-FDFA8CFCD484}">
      <dgm:prSet/>
      <dgm:spPr/>
      <dgm:t>
        <a:bodyPr/>
        <a:lstStyle/>
        <a:p>
          <a:r>
            <a:rPr lang="es-MX"/>
            <a:t>Analiza el tono y si es emocional.</a:t>
          </a:r>
          <a:endParaRPr lang="en-US"/>
        </a:p>
      </dgm:t>
    </dgm:pt>
    <dgm:pt modelId="{8A7070F4-80E4-4E0E-A9F6-E260E518C52D}" type="parTrans" cxnId="{EF76A97C-1612-4B60-9E35-6E6BAE0698F9}">
      <dgm:prSet/>
      <dgm:spPr/>
      <dgm:t>
        <a:bodyPr/>
        <a:lstStyle/>
        <a:p>
          <a:endParaRPr lang="en-US"/>
        </a:p>
      </dgm:t>
    </dgm:pt>
    <dgm:pt modelId="{F8E500DE-53CB-4647-BC35-716795FD21AC}" type="sibTrans" cxnId="{EF76A97C-1612-4B60-9E35-6E6BAE0698F9}">
      <dgm:prSet/>
      <dgm:spPr/>
      <dgm:t>
        <a:bodyPr/>
        <a:lstStyle/>
        <a:p>
          <a:endParaRPr lang="en-US"/>
        </a:p>
      </dgm:t>
    </dgm:pt>
    <dgm:pt modelId="{F41C1FDC-E393-478D-95E7-9FF34053152A}">
      <dgm:prSet/>
      <dgm:spPr/>
      <dgm:t>
        <a:bodyPr/>
        <a:lstStyle/>
        <a:p>
          <a:r>
            <a:rPr lang="es-MX"/>
            <a:t>Devuelve el resultado (positivo, neutral o negativo).</a:t>
          </a:r>
          <a:endParaRPr lang="en-US"/>
        </a:p>
      </dgm:t>
    </dgm:pt>
    <dgm:pt modelId="{3015A69D-E835-4D0B-9ACA-F680919946CE}" type="parTrans" cxnId="{3B2509EA-827B-402A-B7A3-D925375D4D9A}">
      <dgm:prSet/>
      <dgm:spPr/>
      <dgm:t>
        <a:bodyPr/>
        <a:lstStyle/>
        <a:p>
          <a:endParaRPr lang="en-US"/>
        </a:p>
      </dgm:t>
    </dgm:pt>
    <dgm:pt modelId="{8B3716E8-A8E1-41F1-8C40-E9E060CC578C}" type="sibTrans" cxnId="{3B2509EA-827B-402A-B7A3-D925375D4D9A}">
      <dgm:prSet/>
      <dgm:spPr/>
      <dgm:t>
        <a:bodyPr/>
        <a:lstStyle/>
        <a:p>
          <a:endParaRPr lang="en-US"/>
        </a:p>
      </dgm:t>
    </dgm:pt>
    <dgm:pt modelId="{CD7EAECD-ECA9-4296-A1A9-E09E82E006F3}" type="pres">
      <dgm:prSet presAssocID="{2CB7D389-BFFF-4A50-82C4-025CA28DF22F}" presName="root" presStyleCnt="0">
        <dgm:presLayoutVars>
          <dgm:dir/>
          <dgm:resizeHandles val="exact"/>
        </dgm:presLayoutVars>
      </dgm:prSet>
      <dgm:spPr/>
    </dgm:pt>
    <dgm:pt modelId="{03BE9EDC-A754-4789-8508-2851E0021ABF}" type="pres">
      <dgm:prSet presAssocID="{172618E5-FEB5-4BBB-AB87-8BFB2A81F547}" presName="compNode" presStyleCnt="0"/>
      <dgm:spPr/>
    </dgm:pt>
    <dgm:pt modelId="{F8D32C09-CB1F-4AE1-B672-F21C5236C5F1}" type="pres">
      <dgm:prSet presAssocID="{172618E5-FEB5-4BBB-AB87-8BFB2A81F547}" presName="bgRect" presStyleLbl="bgShp" presStyleIdx="0" presStyleCnt="4"/>
      <dgm:spPr/>
    </dgm:pt>
    <dgm:pt modelId="{D704055E-9629-42AD-8933-20EDDC0B0055}" type="pres">
      <dgm:prSet presAssocID="{172618E5-FEB5-4BBB-AB87-8BFB2A81F5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ítulos"/>
        </a:ext>
      </dgm:extLst>
    </dgm:pt>
    <dgm:pt modelId="{B1BFB9A2-FBE0-4F9F-A83D-1A5E3D973765}" type="pres">
      <dgm:prSet presAssocID="{172618E5-FEB5-4BBB-AB87-8BFB2A81F547}" presName="spaceRect" presStyleCnt="0"/>
      <dgm:spPr/>
    </dgm:pt>
    <dgm:pt modelId="{76DC8849-2137-44C6-A5C8-D6C7C77FB1B0}" type="pres">
      <dgm:prSet presAssocID="{172618E5-FEB5-4BBB-AB87-8BFB2A81F547}" presName="parTx" presStyleLbl="revTx" presStyleIdx="0" presStyleCnt="4">
        <dgm:presLayoutVars>
          <dgm:chMax val="0"/>
          <dgm:chPref val="0"/>
        </dgm:presLayoutVars>
      </dgm:prSet>
      <dgm:spPr/>
    </dgm:pt>
    <dgm:pt modelId="{8F812A0F-A92C-47F2-8E81-497F177E28A5}" type="pres">
      <dgm:prSet presAssocID="{90040975-285A-4656-A409-C2EA0A80E5B8}" presName="sibTrans" presStyleCnt="0"/>
      <dgm:spPr/>
    </dgm:pt>
    <dgm:pt modelId="{77B468CD-7FB1-4D70-937A-A2273F26F0FA}" type="pres">
      <dgm:prSet presAssocID="{3125CF50-9CD7-4CF7-8AD8-7E1091120C9E}" presName="compNode" presStyleCnt="0"/>
      <dgm:spPr/>
    </dgm:pt>
    <dgm:pt modelId="{C3AD3012-30DA-4F72-A21A-5ED696FD05AB}" type="pres">
      <dgm:prSet presAssocID="{3125CF50-9CD7-4CF7-8AD8-7E1091120C9E}" presName="bgRect" presStyleLbl="bgShp" presStyleIdx="1" presStyleCnt="4"/>
      <dgm:spPr/>
    </dgm:pt>
    <dgm:pt modelId="{ADC093E3-44F8-4AC3-AD71-7622637C6952}" type="pres">
      <dgm:prSet presAssocID="{3125CF50-9CD7-4CF7-8AD8-7E1091120C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rramientas"/>
        </a:ext>
      </dgm:extLst>
    </dgm:pt>
    <dgm:pt modelId="{192AA818-57EB-4CB0-800F-23D677B7A802}" type="pres">
      <dgm:prSet presAssocID="{3125CF50-9CD7-4CF7-8AD8-7E1091120C9E}" presName="spaceRect" presStyleCnt="0"/>
      <dgm:spPr/>
    </dgm:pt>
    <dgm:pt modelId="{589F9DA1-826B-43BA-8DEA-A845E9467AB2}" type="pres">
      <dgm:prSet presAssocID="{3125CF50-9CD7-4CF7-8AD8-7E1091120C9E}" presName="parTx" presStyleLbl="revTx" presStyleIdx="1" presStyleCnt="4">
        <dgm:presLayoutVars>
          <dgm:chMax val="0"/>
          <dgm:chPref val="0"/>
        </dgm:presLayoutVars>
      </dgm:prSet>
      <dgm:spPr/>
    </dgm:pt>
    <dgm:pt modelId="{D2669C7D-844E-4CEB-ABB8-E95406D12517}" type="pres">
      <dgm:prSet presAssocID="{707A37FC-BFAE-44ED-820F-7E585E892E20}" presName="sibTrans" presStyleCnt="0"/>
      <dgm:spPr/>
    </dgm:pt>
    <dgm:pt modelId="{705AABF6-E418-44E0-9021-F93EA616F1F3}" type="pres">
      <dgm:prSet presAssocID="{407357F0-83BD-430B-A6A9-FDFA8CFCD484}" presName="compNode" presStyleCnt="0"/>
      <dgm:spPr/>
    </dgm:pt>
    <dgm:pt modelId="{23C655CE-9C70-4C8F-AA5F-BC7412DD046D}" type="pres">
      <dgm:prSet presAssocID="{407357F0-83BD-430B-A6A9-FDFA8CFCD484}" presName="bgRect" presStyleLbl="bgShp" presStyleIdx="2" presStyleCnt="4"/>
      <dgm:spPr/>
    </dgm:pt>
    <dgm:pt modelId="{6046D1BE-FF50-4C4D-86F8-B19EBFD1CCBF}" type="pres">
      <dgm:prSet presAssocID="{407357F0-83BD-430B-A6A9-FDFA8CFCD4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 microphone"/>
        </a:ext>
      </dgm:extLst>
    </dgm:pt>
    <dgm:pt modelId="{688096EC-93B5-4B24-B9AB-FC22D7B6DAB3}" type="pres">
      <dgm:prSet presAssocID="{407357F0-83BD-430B-A6A9-FDFA8CFCD484}" presName="spaceRect" presStyleCnt="0"/>
      <dgm:spPr/>
    </dgm:pt>
    <dgm:pt modelId="{6878B320-A3EF-407D-B63C-C0BCB0AC82F6}" type="pres">
      <dgm:prSet presAssocID="{407357F0-83BD-430B-A6A9-FDFA8CFCD484}" presName="parTx" presStyleLbl="revTx" presStyleIdx="2" presStyleCnt="4">
        <dgm:presLayoutVars>
          <dgm:chMax val="0"/>
          <dgm:chPref val="0"/>
        </dgm:presLayoutVars>
      </dgm:prSet>
      <dgm:spPr/>
    </dgm:pt>
    <dgm:pt modelId="{6AC07F12-0680-4205-BB03-AAA2EEBE24FC}" type="pres">
      <dgm:prSet presAssocID="{F8E500DE-53CB-4647-BC35-716795FD21AC}" presName="sibTrans" presStyleCnt="0"/>
      <dgm:spPr/>
    </dgm:pt>
    <dgm:pt modelId="{3965652D-0F99-438C-B05F-38B30AC77BFC}" type="pres">
      <dgm:prSet presAssocID="{F41C1FDC-E393-478D-95E7-9FF34053152A}" presName="compNode" presStyleCnt="0"/>
      <dgm:spPr/>
    </dgm:pt>
    <dgm:pt modelId="{D9860C31-4C67-465B-B1AA-D302A7634F4B}" type="pres">
      <dgm:prSet presAssocID="{F41C1FDC-E393-478D-95E7-9FF34053152A}" presName="bgRect" presStyleLbl="bgShp" presStyleIdx="3" presStyleCnt="4"/>
      <dgm:spPr/>
    </dgm:pt>
    <dgm:pt modelId="{AAA3646D-AB34-4A7F-835C-9C07C6E1A55B}" type="pres">
      <dgm:prSet presAssocID="{F41C1FDC-E393-478D-95E7-9FF3405315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EC2F81A7-7DC4-4637-ADFE-C518DDDE5443}" type="pres">
      <dgm:prSet presAssocID="{F41C1FDC-E393-478D-95E7-9FF34053152A}" presName="spaceRect" presStyleCnt="0"/>
      <dgm:spPr/>
    </dgm:pt>
    <dgm:pt modelId="{84D90859-896D-4DAD-BEB3-352984BC1408}" type="pres">
      <dgm:prSet presAssocID="{F41C1FDC-E393-478D-95E7-9FF34053152A}" presName="parTx" presStyleLbl="revTx" presStyleIdx="3" presStyleCnt="4">
        <dgm:presLayoutVars>
          <dgm:chMax val="0"/>
          <dgm:chPref val="0"/>
        </dgm:presLayoutVars>
      </dgm:prSet>
      <dgm:spPr/>
    </dgm:pt>
  </dgm:ptLst>
  <dgm:cxnLst>
    <dgm:cxn modelId="{B1048E0C-3993-4C7D-B224-C94E3C742B59}" srcId="{2CB7D389-BFFF-4A50-82C4-025CA28DF22F}" destId="{3125CF50-9CD7-4CF7-8AD8-7E1091120C9E}" srcOrd="1" destOrd="0" parTransId="{3F0EC3AF-0D8D-4D3B-8F18-4D6DA78FC91F}" sibTransId="{707A37FC-BFAE-44ED-820F-7E585E892E20}"/>
    <dgm:cxn modelId="{5EA5BD13-5CB9-4BD4-AF56-BE18C10A80F6}" type="presOf" srcId="{3125CF50-9CD7-4CF7-8AD8-7E1091120C9E}" destId="{589F9DA1-826B-43BA-8DEA-A845E9467AB2}" srcOrd="0" destOrd="0" presId="urn:microsoft.com/office/officeart/2018/2/layout/IconVerticalSolidList"/>
    <dgm:cxn modelId="{5D84FC37-5766-49EE-9C7A-1F159469DF3A}" type="presOf" srcId="{407357F0-83BD-430B-A6A9-FDFA8CFCD484}" destId="{6878B320-A3EF-407D-B63C-C0BCB0AC82F6}" srcOrd="0" destOrd="0" presId="urn:microsoft.com/office/officeart/2018/2/layout/IconVerticalSolidList"/>
    <dgm:cxn modelId="{7759756D-4CBF-4F35-984A-3F67B9CBE4FB}" type="presOf" srcId="{172618E5-FEB5-4BBB-AB87-8BFB2A81F547}" destId="{76DC8849-2137-44C6-A5C8-D6C7C77FB1B0}" srcOrd="0" destOrd="0" presId="urn:microsoft.com/office/officeart/2018/2/layout/IconVerticalSolidList"/>
    <dgm:cxn modelId="{EF76A97C-1612-4B60-9E35-6E6BAE0698F9}" srcId="{2CB7D389-BFFF-4A50-82C4-025CA28DF22F}" destId="{407357F0-83BD-430B-A6A9-FDFA8CFCD484}" srcOrd="2" destOrd="0" parTransId="{8A7070F4-80E4-4E0E-A9F6-E260E518C52D}" sibTransId="{F8E500DE-53CB-4647-BC35-716795FD21AC}"/>
    <dgm:cxn modelId="{7035FD8C-2CFE-4E2A-83F7-E7639BB0DDB2}" type="presOf" srcId="{2CB7D389-BFFF-4A50-82C4-025CA28DF22F}" destId="{CD7EAECD-ECA9-4296-A1A9-E09E82E006F3}" srcOrd="0" destOrd="0" presId="urn:microsoft.com/office/officeart/2018/2/layout/IconVerticalSolidList"/>
    <dgm:cxn modelId="{C81A91B6-6AAC-467D-A8A0-C8897E94EB95}" srcId="{2CB7D389-BFFF-4A50-82C4-025CA28DF22F}" destId="{172618E5-FEB5-4BBB-AB87-8BFB2A81F547}" srcOrd="0" destOrd="0" parTransId="{A5A04682-4031-4587-8355-6EAD4D086DFC}" sibTransId="{90040975-285A-4656-A409-C2EA0A80E5B8}"/>
    <dgm:cxn modelId="{611A00BA-789A-45C1-B606-DCD3497971BB}" type="presOf" srcId="{F41C1FDC-E393-478D-95E7-9FF34053152A}" destId="{84D90859-896D-4DAD-BEB3-352984BC1408}" srcOrd="0" destOrd="0" presId="urn:microsoft.com/office/officeart/2018/2/layout/IconVerticalSolidList"/>
    <dgm:cxn modelId="{3B2509EA-827B-402A-B7A3-D925375D4D9A}" srcId="{2CB7D389-BFFF-4A50-82C4-025CA28DF22F}" destId="{F41C1FDC-E393-478D-95E7-9FF34053152A}" srcOrd="3" destOrd="0" parTransId="{3015A69D-E835-4D0B-9ACA-F680919946CE}" sibTransId="{8B3716E8-A8E1-41F1-8C40-E9E060CC578C}"/>
    <dgm:cxn modelId="{35127D8E-2DCF-4059-B553-2EC5CAFBCD0A}" type="presParOf" srcId="{CD7EAECD-ECA9-4296-A1A9-E09E82E006F3}" destId="{03BE9EDC-A754-4789-8508-2851E0021ABF}" srcOrd="0" destOrd="0" presId="urn:microsoft.com/office/officeart/2018/2/layout/IconVerticalSolidList"/>
    <dgm:cxn modelId="{5B006474-7EEA-4AE5-98B5-2BF67D21F9B3}" type="presParOf" srcId="{03BE9EDC-A754-4789-8508-2851E0021ABF}" destId="{F8D32C09-CB1F-4AE1-B672-F21C5236C5F1}" srcOrd="0" destOrd="0" presId="urn:microsoft.com/office/officeart/2018/2/layout/IconVerticalSolidList"/>
    <dgm:cxn modelId="{699B56E5-3E24-44F7-8A94-C46B6219453A}" type="presParOf" srcId="{03BE9EDC-A754-4789-8508-2851E0021ABF}" destId="{D704055E-9629-42AD-8933-20EDDC0B0055}" srcOrd="1" destOrd="0" presId="urn:microsoft.com/office/officeart/2018/2/layout/IconVerticalSolidList"/>
    <dgm:cxn modelId="{305BE390-BA5B-46E7-854B-B9185A615A1B}" type="presParOf" srcId="{03BE9EDC-A754-4789-8508-2851E0021ABF}" destId="{B1BFB9A2-FBE0-4F9F-A83D-1A5E3D973765}" srcOrd="2" destOrd="0" presId="urn:microsoft.com/office/officeart/2018/2/layout/IconVerticalSolidList"/>
    <dgm:cxn modelId="{7BEAE2D2-E804-47C3-B0AF-338F3B2472E9}" type="presParOf" srcId="{03BE9EDC-A754-4789-8508-2851E0021ABF}" destId="{76DC8849-2137-44C6-A5C8-D6C7C77FB1B0}" srcOrd="3" destOrd="0" presId="urn:microsoft.com/office/officeart/2018/2/layout/IconVerticalSolidList"/>
    <dgm:cxn modelId="{8C4F0763-373E-4C3D-BC3C-B58A68F3A936}" type="presParOf" srcId="{CD7EAECD-ECA9-4296-A1A9-E09E82E006F3}" destId="{8F812A0F-A92C-47F2-8E81-497F177E28A5}" srcOrd="1" destOrd="0" presId="urn:microsoft.com/office/officeart/2018/2/layout/IconVerticalSolidList"/>
    <dgm:cxn modelId="{5D49EC58-58D7-4BB1-BF31-9F5ADFD5B538}" type="presParOf" srcId="{CD7EAECD-ECA9-4296-A1A9-E09E82E006F3}" destId="{77B468CD-7FB1-4D70-937A-A2273F26F0FA}" srcOrd="2" destOrd="0" presId="urn:microsoft.com/office/officeart/2018/2/layout/IconVerticalSolidList"/>
    <dgm:cxn modelId="{E6EBCDFF-5BBF-49A5-808B-EDFA17F42DFA}" type="presParOf" srcId="{77B468CD-7FB1-4D70-937A-A2273F26F0FA}" destId="{C3AD3012-30DA-4F72-A21A-5ED696FD05AB}" srcOrd="0" destOrd="0" presId="urn:microsoft.com/office/officeart/2018/2/layout/IconVerticalSolidList"/>
    <dgm:cxn modelId="{9703AC01-F6CD-48B5-9E77-6B85D03B635A}" type="presParOf" srcId="{77B468CD-7FB1-4D70-937A-A2273F26F0FA}" destId="{ADC093E3-44F8-4AC3-AD71-7622637C6952}" srcOrd="1" destOrd="0" presId="urn:microsoft.com/office/officeart/2018/2/layout/IconVerticalSolidList"/>
    <dgm:cxn modelId="{CFFECC91-8C76-4C9E-97D0-3D84E9FC44DE}" type="presParOf" srcId="{77B468CD-7FB1-4D70-937A-A2273F26F0FA}" destId="{192AA818-57EB-4CB0-800F-23D677B7A802}" srcOrd="2" destOrd="0" presId="urn:microsoft.com/office/officeart/2018/2/layout/IconVerticalSolidList"/>
    <dgm:cxn modelId="{5882F892-7E9B-4D55-928A-FAA665894597}" type="presParOf" srcId="{77B468CD-7FB1-4D70-937A-A2273F26F0FA}" destId="{589F9DA1-826B-43BA-8DEA-A845E9467AB2}" srcOrd="3" destOrd="0" presId="urn:microsoft.com/office/officeart/2018/2/layout/IconVerticalSolidList"/>
    <dgm:cxn modelId="{6CE7273B-488B-4CF3-955C-7FC1A36AD2CF}" type="presParOf" srcId="{CD7EAECD-ECA9-4296-A1A9-E09E82E006F3}" destId="{D2669C7D-844E-4CEB-ABB8-E95406D12517}" srcOrd="3" destOrd="0" presId="urn:microsoft.com/office/officeart/2018/2/layout/IconVerticalSolidList"/>
    <dgm:cxn modelId="{F97E30A7-7AAE-456E-91E8-7230AB3CBCB1}" type="presParOf" srcId="{CD7EAECD-ECA9-4296-A1A9-E09E82E006F3}" destId="{705AABF6-E418-44E0-9021-F93EA616F1F3}" srcOrd="4" destOrd="0" presId="urn:microsoft.com/office/officeart/2018/2/layout/IconVerticalSolidList"/>
    <dgm:cxn modelId="{18B75534-F77B-4E8A-8E08-5F8EA80A7BAC}" type="presParOf" srcId="{705AABF6-E418-44E0-9021-F93EA616F1F3}" destId="{23C655CE-9C70-4C8F-AA5F-BC7412DD046D}" srcOrd="0" destOrd="0" presId="urn:microsoft.com/office/officeart/2018/2/layout/IconVerticalSolidList"/>
    <dgm:cxn modelId="{C38958B2-DE87-4D89-96E0-E89DAA8750D8}" type="presParOf" srcId="{705AABF6-E418-44E0-9021-F93EA616F1F3}" destId="{6046D1BE-FF50-4C4D-86F8-B19EBFD1CCBF}" srcOrd="1" destOrd="0" presId="urn:microsoft.com/office/officeart/2018/2/layout/IconVerticalSolidList"/>
    <dgm:cxn modelId="{E79C3085-CB02-4703-A6B9-7CDDF90F6A8C}" type="presParOf" srcId="{705AABF6-E418-44E0-9021-F93EA616F1F3}" destId="{688096EC-93B5-4B24-B9AB-FC22D7B6DAB3}" srcOrd="2" destOrd="0" presId="urn:microsoft.com/office/officeart/2018/2/layout/IconVerticalSolidList"/>
    <dgm:cxn modelId="{A41B85F8-ABE8-4C98-88A3-27D314BB67DC}" type="presParOf" srcId="{705AABF6-E418-44E0-9021-F93EA616F1F3}" destId="{6878B320-A3EF-407D-B63C-C0BCB0AC82F6}" srcOrd="3" destOrd="0" presId="urn:microsoft.com/office/officeart/2018/2/layout/IconVerticalSolidList"/>
    <dgm:cxn modelId="{B5F2B20B-68F6-42FC-B2F2-8BF96B7111C7}" type="presParOf" srcId="{CD7EAECD-ECA9-4296-A1A9-E09E82E006F3}" destId="{6AC07F12-0680-4205-BB03-AAA2EEBE24FC}" srcOrd="5" destOrd="0" presId="urn:microsoft.com/office/officeart/2018/2/layout/IconVerticalSolidList"/>
    <dgm:cxn modelId="{C1F782B7-74D3-4BC7-BF8D-EFD3E61C9EE3}" type="presParOf" srcId="{CD7EAECD-ECA9-4296-A1A9-E09E82E006F3}" destId="{3965652D-0F99-438C-B05F-38B30AC77BFC}" srcOrd="6" destOrd="0" presId="urn:microsoft.com/office/officeart/2018/2/layout/IconVerticalSolidList"/>
    <dgm:cxn modelId="{558AA603-5429-4659-8AE2-681EB177007D}" type="presParOf" srcId="{3965652D-0F99-438C-B05F-38B30AC77BFC}" destId="{D9860C31-4C67-465B-B1AA-D302A7634F4B}" srcOrd="0" destOrd="0" presId="urn:microsoft.com/office/officeart/2018/2/layout/IconVerticalSolidList"/>
    <dgm:cxn modelId="{2DEDBA7B-65F8-4492-8A47-45C8BCCC3EFA}" type="presParOf" srcId="{3965652D-0F99-438C-B05F-38B30AC77BFC}" destId="{AAA3646D-AB34-4A7F-835C-9C07C6E1A55B}" srcOrd="1" destOrd="0" presId="urn:microsoft.com/office/officeart/2018/2/layout/IconVerticalSolidList"/>
    <dgm:cxn modelId="{BD9BE418-2028-49DD-B7C3-69AC9FC33839}" type="presParOf" srcId="{3965652D-0F99-438C-B05F-38B30AC77BFC}" destId="{EC2F81A7-7DC4-4637-ADFE-C518DDDE5443}" srcOrd="2" destOrd="0" presId="urn:microsoft.com/office/officeart/2018/2/layout/IconVerticalSolidList"/>
    <dgm:cxn modelId="{DCAFEE82-1B79-49C5-9670-11F7E6FBDBC8}" type="presParOf" srcId="{3965652D-0F99-438C-B05F-38B30AC77BFC}" destId="{84D90859-896D-4DAD-BEB3-352984BC14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B55E93-7C23-4F7E-9F10-91769BB7D3B9}"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5F0FEC4F-25D4-442B-9623-7836E89A86E6}">
      <dgm:prSet/>
      <dgm:spPr/>
      <dgm:t>
        <a:bodyPr/>
        <a:lstStyle/>
        <a:p>
          <a:r>
            <a:rPr lang="es-MX"/>
            <a:t>El EDA es un proceso obligatorio y tal vez, uno de los mas importantes del modelo completo. Este nos permite visualizar en primera instancia que tenemos a nivel de data y que tenemos que realizar para dejarla funcional para el entrenamiento (Imputación, escalado, eliminación, etc)</a:t>
          </a:r>
          <a:endParaRPr lang="en-US"/>
        </a:p>
      </dgm:t>
    </dgm:pt>
    <dgm:pt modelId="{61E7B3D0-1F38-404E-8C90-4F1CC29DF911}" type="parTrans" cxnId="{CBFF58AD-E88D-450A-B9F6-F99194ABEA5F}">
      <dgm:prSet/>
      <dgm:spPr/>
      <dgm:t>
        <a:bodyPr/>
        <a:lstStyle/>
        <a:p>
          <a:endParaRPr lang="en-US"/>
        </a:p>
      </dgm:t>
    </dgm:pt>
    <dgm:pt modelId="{7E8CAFD1-2352-43F2-BB3D-171FD553B724}" type="sibTrans" cxnId="{CBFF58AD-E88D-450A-B9F6-F99194ABEA5F}">
      <dgm:prSet/>
      <dgm:spPr/>
      <dgm:t>
        <a:bodyPr/>
        <a:lstStyle/>
        <a:p>
          <a:endParaRPr lang="en-US"/>
        </a:p>
      </dgm:t>
    </dgm:pt>
    <dgm:pt modelId="{E77B87C3-2C5A-4FAF-B7E3-332361BF2363}">
      <dgm:prSet/>
      <dgm:spPr/>
      <dgm:t>
        <a:bodyPr/>
        <a:lstStyle/>
        <a:p>
          <a:r>
            <a:rPr lang="es-MX" dirty="0"/>
            <a:t>La lematización + Vectorización combinadas ayudan a que el modelo pueda entender mejor lo que se le esta entregando. Sin embargo, se debe considerar usar el mismo modelo de vectorización en la API que se expondrá en producción. Esto implica exportar el modelo de Word2Vec separado del Modelo </a:t>
          </a:r>
          <a:r>
            <a:rPr lang="es-MX" dirty="0" err="1"/>
            <a:t>pkl</a:t>
          </a:r>
          <a:r>
            <a:rPr lang="es-MX" dirty="0"/>
            <a:t> e instanciarlos ambos en el archivo app.py</a:t>
          </a:r>
          <a:endParaRPr lang="en-US" dirty="0"/>
        </a:p>
      </dgm:t>
    </dgm:pt>
    <dgm:pt modelId="{5C184708-DB8E-4CD6-A3C4-EB920575215A}" type="parTrans" cxnId="{B5C296F2-D070-4C3A-9B7C-4F727A07CE77}">
      <dgm:prSet/>
      <dgm:spPr/>
      <dgm:t>
        <a:bodyPr/>
        <a:lstStyle/>
        <a:p>
          <a:endParaRPr lang="en-US"/>
        </a:p>
      </dgm:t>
    </dgm:pt>
    <dgm:pt modelId="{2B840782-8E4E-4073-BFBB-BC916E63AC1E}" type="sibTrans" cxnId="{B5C296F2-D070-4C3A-9B7C-4F727A07CE77}">
      <dgm:prSet/>
      <dgm:spPr/>
      <dgm:t>
        <a:bodyPr/>
        <a:lstStyle/>
        <a:p>
          <a:endParaRPr lang="en-US"/>
        </a:p>
      </dgm:t>
    </dgm:pt>
    <dgm:pt modelId="{D9F90049-D57B-4A33-ADFB-BCFCC07F412D}">
      <dgm:prSet/>
      <dgm:spPr/>
      <dgm:t>
        <a:bodyPr/>
        <a:lstStyle/>
        <a:p>
          <a:r>
            <a:rPr lang="es-MX"/>
            <a:t>Para modelos como este de análisis de sentimientos, con un data set del tamaño que se tenía (30mil registros aproximadamente), no es necesario realizar un modelo de redes neuronales complejo, un modelo de ML de clasificación puede obtener muy buenos resultados por un coste computacional mucho menor.</a:t>
          </a:r>
          <a:endParaRPr lang="en-US"/>
        </a:p>
      </dgm:t>
    </dgm:pt>
    <dgm:pt modelId="{528C31F1-F01C-436A-9306-06E95A58DE4A}" type="parTrans" cxnId="{23563641-C961-434A-B889-F36A4AD9F1BD}">
      <dgm:prSet/>
      <dgm:spPr/>
      <dgm:t>
        <a:bodyPr/>
        <a:lstStyle/>
        <a:p>
          <a:endParaRPr lang="en-US"/>
        </a:p>
      </dgm:t>
    </dgm:pt>
    <dgm:pt modelId="{C0D7953C-D9FC-45D4-A80A-425A1271C181}" type="sibTrans" cxnId="{23563641-C961-434A-B889-F36A4AD9F1BD}">
      <dgm:prSet/>
      <dgm:spPr/>
      <dgm:t>
        <a:bodyPr/>
        <a:lstStyle/>
        <a:p>
          <a:endParaRPr lang="en-US"/>
        </a:p>
      </dgm:t>
    </dgm:pt>
    <dgm:pt modelId="{95AD67C5-6470-4198-B81D-F9C558683DA0}">
      <dgm:prSet/>
      <dgm:spPr/>
      <dgm:t>
        <a:bodyPr/>
        <a:lstStyle/>
        <a:p>
          <a:r>
            <a:rPr lang="es-MX"/>
            <a:t>El manejo de hiperparametros y ensambles es bastante útil para el afinamiento del modelo. En iteraciones iniciales con modelos descartados (Como regresión logisitca) los valores del Accuracy fueron mucho menores, aproximadamente de un 74%, gracias al ensamble con XGBoost y el manejo de sus hiperparametros se pudo llegar aun 81% de accuracy.</a:t>
          </a:r>
          <a:br>
            <a:rPr lang="es-MX"/>
          </a:br>
          <a:endParaRPr lang="en-US"/>
        </a:p>
      </dgm:t>
    </dgm:pt>
    <dgm:pt modelId="{0519636B-9FEB-4A54-A93A-31550BA6241F}" type="parTrans" cxnId="{F4179CA7-FC16-428A-A84C-1F805BB64002}">
      <dgm:prSet/>
      <dgm:spPr/>
      <dgm:t>
        <a:bodyPr/>
        <a:lstStyle/>
        <a:p>
          <a:endParaRPr lang="en-US"/>
        </a:p>
      </dgm:t>
    </dgm:pt>
    <dgm:pt modelId="{FBA58D2C-0506-41B1-BB93-448E9F2ED1A9}" type="sibTrans" cxnId="{F4179CA7-FC16-428A-A84C-1F805BB64002}">
      <dgm:prSet/>
      <dgm:spPr/>
      <dgm:t>
        <a:bodyPr/>
        <a:lstStyle/>
        <a:p>
          <a:endParaRPr lang="en-US"/>
        </a:p>
      </dgm:t>
    </dgm:pt>
    <dgm:pt modelId="{987A7A96-CEB8-43B1-A5D9-1AC6A87BCA76}" type="pres">
      <dgm:prSet presAssocID="{76B55E93-7C23-4F7E-9F10-91769BB7D3B9}" presName="linear" presStyleCnt="0">
        <dgm:presLayoutVars>
          <dgm:animLvl val="lvl"/>
          <dgm:resizeHandles val="exact"/>
        </dgm:presLayoutVars>
      </dgm:prSet>
      <dgm:spPr/>
    </dgm:pt>
    <dgm:pt modelId="{6F572C83-3540-41FF-AB81-7F36F7B99F7D}" type="pres">
      <dgm:prSet presAssocID="{5F0FEC4F-25D4-442B-9623-7836E89A86E6}" presName="parentText" presStyleLbl="node1" presStyleIdx="0" presStyleCnt="4">
        <dgm:presLayoutVars>
          <dgm:chMax val="0"/>
          <dgm:bulletEnabled val="1"/>
        </dgm:presLayoutVars>
      </dgm:prSet>
      <dgm:spPr/>
    </dgm:pt>
    <dgm:pt modelId="{964F8A26-ED75-46DB-8B26-3EE604D463A6}" type="pres">
      <dgm:prSet presAssocID="{7E8CAFD1-2352-43F2-BB3D-171FD553B724}" presName="spacer" presStyleCnt="0"/>
      <dgm:spPr/>
    </dgm:pt>
    <dgm:pt modelId="{15F428BA-CEB3-4AFB-845C-1D7BC03AB1E1}" type="pres">
      <dgm:prSet presAssocID="{E77B87C3-2C5A-4FAF-B7E3-332361BF2363}" presName="parentText" presStyleLbl="node1" presStyleIdx="1" presStyleCnt="4">
        <dgm:presLayoutVars>
          <dgm:chMax val="0"/>
          <dgm:bulletEnabled val="1"/>
        </dgm:presLayoutVars>
      </dgm:prSet>
      <dgm:spPr/>
    </dgm:pt>
    <dgm:pt modelId="{134F80DF-1DE8-4329-A035-6F65196B3347}" type="pres">
      <dgm:prSet presAssocID="{2B840782-8E4E-4073-BFBB-BC916E63AC1E}" presName="spacer" presStyleCnt="0"/>
      <dgm:spPr/>
    </dgm:pt>
    <dgm:pt modelId="{40AFB4F6-8EDE-4E75-821C-7EF0011C8467}" type="pres">
      <dgm:prSet presAssocID="{D9F90049-D57B-4A33-ADFB-BCFCC07F412D}" presName="parentText" presStyleLbl="node1" presStyleIdx="2" presStyleCnt="4">
        <dgm:presLayoutVars>
          <dgm:chMax val="0"/>
          <dgm:bulletEnabled val="1"/>
        </dgm:presLayoutVars>
      </dgm:prSet>
      <dgm:spPr/>
    </dgm:pt>
    <dgm:pt modelId="{38E431A3-0CB1-4FF9-89B5-226249133EDF}" type="pres">
      <dgm:prSet presAssocID="{C0D7953C-D9FC-45D4-A80A-425A1271C181}" presName="spacer" presStyleCnt="0"/>
      <dgm:spPr/>
    </dgm:pt>
    <dgm:pt modelId="{2A673F50-5DEE-49E4-A9EE-7C98D7085449}" type="pres">
      <dgm:prSet presAssocID="{95AD67C5-6470-4198-B81D-F9C558683DA0}" presName="parentText" presStyleLbl="node1" presStyleIdx="3" presStyleCnt="4">
        <dgm:presLayoutVars>
          <dgm:chMax val="0"/>
          <dgm:bulletEnabled val="1"/>
        </dgm:presLayoutVars>
      </dgm:prSet>
      <dgm:spPr/>
    </dgm:pt>
  </dgm:ptLst>
  <dgm:cxnLst>
    <dgm:cxn modelId="{9F4DEC0B-1B2C-4373-974E-744DC71E36CC}" type="presOf" srcId="{5F0FEC4F-25D4-442B-9623-7836E89A86E6}" destId="{6F572C83-3540-41FF-AB81-7F36F7B99F7D}" srcOrd="0" destOrd="0" presId="urn:microsoft.com/office/officeart/2005/8/layout/vList2"/>
    <dgm:cxn modelId="{23563641-C961-434A-B889-F36A4AD9F1BD}" srcId="{76B55E93-7C23-4F7E-9F10-91769BB7D3B9}" destId="{D9F90049-D57B-4A33-ADFB-BCFCC07F412D}" srcOrd="2" destOrd="0" parTransId="{528C31F1-F01C-436A-9306-06E95A58DE4A}" sibTransId="{C0D7953C-D9FC-45D4-A80A-425A1271C181}"/>
    <dgm:cxn modelId="{451F0F48-FA5A-46A7-94E8-F470C676BBFD}" type="presOf" srcId="{D9F90049-D57B-4A33-ADFB-BCFCC07F412D}" destId="{40AFB4F6-8EDE-4E75-821C-7EF0011C8467}" srcOrd="0" destOrd="0" presId="urn:microsoft.com/office/officeart/2005/8/layout/vList2"/>
    <dgm:cxn modelId="{109AF274-5A91-418D-A868-B568E1042D34}" type="presOf" srcId="{E77B87C3-2C5A-4FAF-B7E3-332361BF2363}" destId="{15F428BA-CEB3-4AFB-845C-1D7BC03AB1E1}" srcOrd="0" destOrd="0" presId="urn:microsoft.com/office/officeart/2005/8/layout/vList2"/>
    <dgm:cxn modelId="{70B72D77-09A3-47B1-A46F-97CF758ED5D7}" type="presOf" srcId="{76B55E93-7C23-4F7E-9F10-91769BB7D3B9}" destId="{987A7A96-CEB8-43B1-A5D9-1AC6A87BCA76}" srcOrd="0" destOrd="0" presId="urn:microsoft.com/office/officeart/2005/8/layout/vList2"/>
    <dgm:cxn modelId="{F4179CA7-FC16-428A-A84C-1F805BB64002}" srcId="{76B55E93-7C23-4F7E-9F10-91769BB7D3B9}" destId="{95AD67C5-6470-4198-B81D-F9C558683DA0}" srcOrd="3" destOrd="0" parTransId="{0519636B-9FEB-4A54-A93A-31550BA6241F}" sibTransId="{FBA58D2C-0506-41B1-BB93-448E9F2ED1A9}"/>
    <dgm:cxn modelId="{CBFF58AD-E88D-450A-B9F6-F99194ABEA5F}" srcId="{76B55E93-7C23-4F7E-9F10-91769BB7D3B9}" destId="{5F0FEC4F-25D4-442B-9623-7836E89A86E6}" srcOrd="0" destOrd="0" parTransId="{61E7B3D0-1F38-404E-8C90-4F1CC29DF911}" sibTransId="{7E8CAFD1-2352-43F2-BB3D-171FD553B724}"/>
    <dgm:cxn modelId="{294C2EB4-27D6-48F7-90C7-85787577269F}" type="presOf" srcId="{95AD67C5-6470-4198-B81D-F9C558683DA0}" destId="{2A673F50-5DEE-49E4-A9EE-7C98D7085449}" srcOrd="0" destOrd="0" presId="urn:microsoft.com/office/officeart/2005/8/layout/vList2"/>
    <dgm:cxn modelId="{B5C296F2-D070-4C3A-9B7C-4F727A07CE77}" srcId="{76B55E93-7C23-4F7E-9F10-91769BB7D3B9}" destId="{E77B87C3-2C5A-4FAF-B7E3-332361BF2363}" srcOrd="1" destOrd="0" parTransId="{5C184708-DB8E-4CD6-A3C4-EB920575215A}" sibTransId="{2B840782-8E4E-4073-BFBB-BC916E63AC1E}"/>
    <dgm:cxn modelId="{C6E74388-6356-4947-BB62-03BF52952C9E}" type="presParOf" srcId="{987A7A96-CEB8-43B1-A5D9-1AC6A87BCA76}" destId="{6F572C83-3540-41FF-AB81-7F36F7B99F7D}" srcOrd="0" destOrd="0" presId="urn:microsoft.com/office/officeart/2005/8/layout/vList2"/>
    <dgm:cxn modelId="{59B69591-32FE-4F7A-B31F-17F63CDCDB1F}" type="presParOf" srcId="{987A7A96-CEB8-43B1-A5D9-1AC6A87BCA76}" destId="{964F8A26-ED75-46DB-8B26-3EE604D463A6}" srcOrd="1" destOrd="0" presId="urn:microsoft.com/office/officeart/2005/8/layout/vList2"/>
    <dgm:cxn modelId="{7CBE53FE-9C3E-46B1-B04A-80B99B34CAE4}" type="presParOf" srcId="{987A7A96-CEB8-43B1-A5D9-1AC6A87BCA76}" destId="{15F428BA-CEB3-4AFB-845C-1D7BC03AB1E1}" srcOrd="2" destOrd="0" presId="urn:microsoft.com/office/officeart/2005/8/layout/vList2"/>
    <dgm:cxn modelId="{D2EF5935-416D-4F6B-BE5F-81EAB67FAAC9}" type="presParOf" srcId="{987A7A96-CEB8-43B1-A5D9-1AC6A87BCA76}" destId="{134F80DF-1DE8-4329-A035-6F65196B3347}" srcOrd="3" destOrd="0" presId="urn:microsoft.com/office/officeart/2005/8/layout/vList2"/>
    <dgm:cxn modelId="{0CE55DF1-B990-4E7C-9221-0E421A9DBAE5}" type="presParOf" srcId="{987A7A96-CEB8-43B1-A5D9-1AC6A87BCA76}" destId="{40AFB4F6-8EDE-4E75-821C-7EF0011C8467}" srcOrd="4" destOrd="0" presId="urn:microsoft.com/office/officeart/2005/8/layout/vList2"/>
    <dgm:cxn modelId="{B3A48083-200C-4FBF-AC95-76AF83BDB51E}" type="presParOf" srcId="{987A7A96-CEB8-43B1-A5D9-1AC6A87BCA76}" destId="{38E431A3-0CB1-4FF9-89B5-226249133EDF}" srcOrd="5" destOrd="0" presId="urn:microsoft.com/office/officeart/2005/8/layout/vList2"/>
    <dgm:cxn modelId="{5DB7415E-8162-4AF0-A534-459396F84CDF}" type="presParOf" srcId="{987A7A96-CEB8-43B1-A5D9-1AC6A87BCA76}" destId="{2A673F50-5DEE-49E4-A9EE-7C98D708544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4FFF1-F320-450A-ADC1-1D1DF77F56E1}">
      <dsp:nvSpPr>
        <dsp:cNvPr id="0" name=""/>
        <dsp:cNvSpPr/>
      </dsp:nvSpPr>
      <dsp:spPr>
        <a:xfrm>
          <a:off x="633212" y="943"/>
          <a:ext cx="2212391" cy="1327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Hoy en día, las empresas reciben numerosas reseñas en Google.</a:t>
          </a:r>
          <a:endParaRPr lang="en-US" sz="1600" kern="1200"/>
        </a:p>
      </dsp:txBody>
      <dsp:txXfrm>
        <a:off x="672091" y="39822"/>
        <a:ext cx="2134633" cy="1249676"/>
      </dsp:txXfrm>
    </dsp:sp>
    <dsp:sp modelId="{EAEC1FAC-20F2-4C45-91D0-461495E6CAB0}">
      <dsp:nvSpPr>
        <dsp:cNvPr id="0" name=""/>
        <dsp:cNvSpPr/>
      </dsp:nvSpPr>
      <dsp:spPr>
        <a:xfrm>
          <a:off x="3040294" y="390324"/>
          <a:ext cx="469026" cy="5486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40294" y="500059"/>
        <a:ext cx="328318" cy="329203"/>
      </dsp:txXfrm>
    </dsp:sp>
    <dsp:sp modelId="{ED05788A-C349-4AAF-BB14-3CA49E07BECA}">
      <dsp:nvSpPr>
        <dsp:cNvPr id="0" name=""/>
        <dsp:cNvSpPr/>
      </dsp:nvSpPr>
      <dsp:spPr>
        <a:xfrm>
          <a:off x="3730560" y="943"/>
          <a:ext cx="2212391" cy="1327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¿Cómo se puede identificar si un comentario es positivo, neutral o negativo?</a:t>
          </a:r>
          <a:endParaRPr lang="en-US" sz="1600" kern="1200"/>
        </a:p>
      </dsp:txBody>
      <dsp:txXfrm>
        <a:off x="3769439" y="39822"/>
        <a:ext cx="2134633" cy="1249676"/>
      </dsp:txXfrm>
    </dsp:sp>
    <dsp:sp modelId="{9D1EE153-9E1E-46F4-B68F-C6C8A8C50627}">
      <dsp:nvSpPr>
        <dsp:cNvPr id="0" name=""/>
        <dsp:cNvSpPr/>
      </dsp:nvSpPr>
      <dsp:spPr>
        <a:xfrm rot="5400000">
          <a:off x="4602243" y="1483246"/>
          <a:ext cx="469026" cy="5486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72155" y="1523069"/>
        <a:ext cx="329203" cy="328318"/>
      </dsp:txXfrm>
    </dsp:sp>
    <dsp:sp modelId="{B0B367A3-C7DB-4092-B27F-B1CA02F40497}">
      <dsp:nvSpPr>
        <dsp:cNvPr id="0" name=""/>
        <dsp:cNvSpPr/>
      </dsp:nvSpPr>
      <dsp:spPr>
        <a:xfrm>
          <a:off x="3730560" y="2213335"/>
          <a:ext cx="2212391" cy="1327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¿De qué forma se puede distinguir si el cliente muestra emociones o se expresa de manera objetiva?</a:t>
          </a:r>
          <a:endParaRPr lang="en-US" sz="1600" kern="1200"/>
        </a:p>
      </dsp:txBody>
      <dsp:txXfrm>
        <a:off x="3769439" y="2252214"/>
        <a:ext cx="2134633" cy="1249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EF1A9-0908-4B20-9163-73813D85424B}">
      <dsp:nvSpPr>
        <dsp:cNvPr id="0" name=""/>
        <dsp:cNvSpPr/>
      </dsp:nvSpPr>
      <dsp:spPr>
        <a:xfrm>
          <a:off x="0" y="1487"/>
          <a:ext cx="9905999" cy="7540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B500E-051F-43E6-9293-11945DBDE0E4}">
      <dsp:nvSpPr>
        <dsp:cNvPr id="0" name=""/>
        <dsp:cNvSpPr/>
      </dsp:nvSpPr>
      <dsp:spPr>
        <a:xfrm>
          <a:off x="228108" y="171155"/>
          <a:ext cx="414743" cy="414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E0942A-DBE9-46F1-9401-7E1A7673255D}">
      <dsp:nvSpPr>
        <dsp:cNvPr id="0" name=""/>
        <dsp:cNvSpPr/>
      </dsp:nvSpPr>
      <dsp:spPr>
        <a:xfrm>
          <a:off x="870961" y="1487"/>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s-MX" sz="2200" kern="1200"/>
            <a:t>Recopilamos y limpiamos reseñas reales.</a:t>
          </a:r>
          <a:endParaRPr lang="en-US" sz="2200" kern="1200"/>
        </a:p>
      </dsp:txBody>
      <dsp:txXfrm>
        <a:off x="870961" y="1487"/>
        <a:ext cx="9035037" cy="754078"/>
      </dsp:txXfrm>
    </dsp:sp>
    <dsp:sp modelId="{C350E62A-BD30-4D66-B8DD-1A170D44A015}">
      <dsp:nvSpPr>
        <dsp:cNvPr id="0" name=""/>
        <dsp:cNvSpPr/>
      </dsp:nvSpPr>
      <dsp:spPr>
        <a:xfrm>
          <a:off x="0" y="944086"/>
          <a:ext cx="9905999" cy="7540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772A6-48CA-41FD-AEDD-CFCDA566D193}">
      <dsp:nvSpPr>
        <dsp:cNvPr id="0" name=""/>
        <dsp:cNvSpPr/>
      </dsp:nvSpPr>
      <dsp:spPr>
        <a:xfrm>
          <a:off x="228108" y="1113754"/>
          <a:ext cx="414743" cy="414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7A1016-2DE2-4112-9DDF-36096571BDA3}">
      <dsp:nvSpPr>
        <dsp:cNvPr id="0" name=""/>
        <dsp:cNvSpPr/>
      </dsp:nvSpPr>
      <dsp:spPr>
        <a:xfrm>
          <a:off x="870961" y="944086"/>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s-MX" sz="2200" kern="1200"/>
            <a:t>Lo transformamos en datos que la máquina pueda entender.</a:t>
          </a:r>
          <a:endParaRPr lang="en-US" sz="2200" kern="1200"/>
        </a:p>
      </dsp:txBody>
      <dsp:txXfrm>
        <a:off x="870961" y="944086"/>
        <a:ext cx="9035037" cy="754078"/>
      </dsp:txXfrm>
    </dsp:sp>
    <dsp:sp modelId="{58774B6A-7871-400A-8F9F-FDF274C3D77E}">
      <dsp:nvSpPr>
        <dsp:cNvPr id="0" name=""/>
        <dsp:cNvSpPr/>
      </dsp:nvSpPr>
      <dsp:spPr>
        <a:xfrm>
          <a:off x="0" y="1886684"/>
          <a:ext cx="9905999" cy="7540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767C4-E491-4701-9FDB-F1152DF260BC}">
      <dsp:nvSpPr>
        <dsp:cNvPr id="0" name=""/>
        <dsp:cNvSpPr/>
      </dsp:nvSpPr>
      <dsp:spPr>
        <a:xfrm>
          <a:off x="228108" y="2056352"/>
          <a:ext cx="414743" cy="414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E18E11-E45F-4510-AC8E-A160F9D4D599}">
      <dsp:nvSpPr>
        <dsp:cNvPr id="0" name=""/>
        <dsp:cNvSpPr/>
      </dsp:nvSpPr>
      <dsp:spPr>
        <a:xfrm>
          <a:off x="870961" y="1886684"/>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s-MX" sz="2200" kern="1200"/>
            <a:t>El modelo analiza y decide el sentimiento y la subjetividad.</a:t>
          </a:r>
          <a:endParaRPr lang="en-US" sz="2200" kern="1200"/>
        </a:p>
      </dsp:txBody>
      <dsp:txXfrm>
        <a:off x="870961" y="1886684"/>
        <a:ext cx="9035037" cy="754078"/>
      </dsp:txXfrm>
    </dsp:sp>
    <dsp:sp modelId="{52720F34-7524-49C9-B0A8-87F0103F5892}">
      <dsp:nvSpPr>
        <dsp:cNvPr id="0" name=""/>
        <dsp:cNvSpPr/>
      </dsp:nvSpPr>
      <dsp:spPr>
        <a:xfrm>
          <a:off x="0" y="2829283"/>
          <a:ext cx="9905999" cy="75407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63E22-92F2-4FD5-B11E-C2F5996B1276}">
      <dsp:nvSpPr>
        <dsp:cNvPr id="0" name=""/>
        <dsp:cNvSpPr/>
      </dsp:nvSpPr>
      <dsp:spPr>
        <a:xfrm>
          <a:off x="228108" y="2998951"/>
          <a:ext cx="414743" cy="414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482E7-D39B-4C7D-BB22-3746195542C9}">
      <dsp:nvSpPr>
        <dsp:cNvPr id="0" name=""/>
        <dsp:cNvSpPr/>
      </dsp:nvSpPr>
      <dsp:spPr>
        <a:xfrm>
          <a:off x="870961" y="2829283"/>
          <a:ext cx="9035037" cy="754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7" tIns="79807" rIns="79807" bIns="79807" numCol="1" spcCol="1270" anchor="ctr" anchorCtr="0">
          <a:noAutofit/>
        </a:bodyPr>
        <a:lstStyle/>
        <a:p>
          <a:pPr marL="0" lvl="0" indent="0" algn="l" defTabSz="977900">
            <a:lnSpc>
              <a:spcPct val="90000"/>
            </a:lnSpc>
            <a:spcBef>
              <a:spcPct val="0"/>
            </a:spcBef>
            <a:spcAft>
              <a:spcPct val="35000"/>
            </a:spcAft>
            <a:buNone/>
          </a:pPr>
          <a:r>
            <a:rPr lang="es-MX" sz="2200" kern="1200"/>
            <a:t>Devolvemos el resultado en segundos.</a:t>
          </a:r>
          <a:endParaRPr lang="en-US" sz="2200" kern="1200"/>
        </a:p>
      </dsp:txBody>
      <dsp:txXfrm>
        <a:off x="870961" y="2829283"/>
        <a:ext cx="9035037" cy="754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1A01B-EBDD-41ED-B73E-C10EE894289A}">
      <dsp:nvSpPr>
        <dsp:cNvPr id="0" name=""/>
        <dsp:cNvSpPr/>
      </dsp:nvSpPr>
      <dsp:spPr>
        <a:xfrm>
          <a:off x="872040" y="812039"/>
          <a:ext cx="923990" cy="923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A2678C-8CD1-4A1F-8D6A-1D2D9BAC406F}">
      <dsp:nvSpPr>
        <dsp:cNvPr id="0" name=""/>
        <dsp:cNvSpPr/>
      </dsp:nvSpPr>
      <dsp:spPr>
        <a:xfrm>
          <a:off x="307380" y="2030310"/>
          <a:ext cx="205331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CL" sz="1100" b="0" i="0" kern="1200" baseline="0" dirty="0"/>
            <a:t>Usamos un "traductor" de palabras a números para que el computador entienda, como un diccionario interno.</a:t>
          </a:r>
        </a:p>
        <a:p>
          <a:pPr marL="0" lvl="0" indent="0" algn="ctr" defTabSz="488950">
            <a:lnSpc>
              <a:spcPct val="90000"/>
            </a:lnSpc>
            <a:spcBef>
              <a:spcPct val="0"/>
            </a:spcBef>
            <a:spcAft>
              <a:spcPct val="35000"/>
            </a:spcAft>
            <a:buNone/>
          </a:pPr>
          <a:r>
            <a:rPr lang="es-CL" sz="1100" b="0" i="0" kern="1200" baseline="0" dirty="0"/>
            <a:t>(Vectorización con Word2Vec).</a:t>
          </a:r>
          <a:endParaRPr lang="en-US" sz="1100" kern="1200" dirty="0"/>
        </a:p>
      </dsp:txBody>
      <dsp:txXfrm>
        <a:off x="307380" y="2030310"/>
        <a:ext cx="2053312" cy="742500"/>
      </dsp:txXfrm>
    </dsp:sp>
    <dsp:sp modelId="{8EAF9F4E-18CA-4562-99E4-4FDA2EE7FF24}">
      <dsp:nvSpPr>
        <dsp:cNvPr id="0" name=""/>
        <dsp:cNvSpPr/>
      </dsp:nvSpPr>
      <dsp:spPr>
        <a:xfrm>
          <a:off x="3284683" y="812039"/>
          <a:ext cx="923990" cy="923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80E135-A4B2-417D-8660-F155CCCFF240}">
      <dsp:nvSpPr>
        <dsp:cNvPr id="0" name=""/>
        <dsp:cNvSpPr/>
      </dsp:nvSpPr>
      <dsp:spPr>
        <a:xfrm>
          <a:off x="2720022" y="2030310"/>
          <a:ext cx="205331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CL" sz="1100" b="0" i="0" kern="1200" baseline="0" dirty="0"/>
            <a:t>Entrenamos un sistema para reconocer patrones y decidir el tono del comentario.</a:t>
          </a:r>
        </a:p>
        <a:p>
          <a:pPr marL="0" lvl="0" indent="0" algn="ctr" defTabSz="488950">
            <a:lnSpc>
              <a:spcPct val="90000"/>
            </a:lnSpc>
            <a:spcBef>
              <a:spcPct val="0"/>
            </a:spcBef>
            <a:spcAft>
              <a:spcPct val="35000"/>
            </a:spcAft>
            <a:buNone/>
          </a:pPr>
          <a:r>
            <a:rPr lang="es-CL" sz="1100" b="0" i="0" kern="1200" baseline="0" dirty="0"/>
            <a:t>(Con algoritmo de clasificación </a:t>
          </a:r>
          <a:r>
            <a:rPr lang="es-CL" sz="1100" b="0" i="0" kern="1200" baseline="0" dirty="0" err="1"/>
            <a:t>XGBoost</a:t>
          </a:r>
          <a:r>
            <a:rPr lang="es-CL" sz="1100" b="0" i="0" kern="1200" baseline="0" dirty="0"/>
            <a:t>)</a:t>
          </a:r>
        </a:p>
      </dsp:txBody>
      <dsp:txXfrm>
        <a:off x="2720022" y="2030310"/>
        <a:ext cx="2053312" cy="742500"/>
      </dsp:txXfrm>
    </dsp:sp>
    <dsp:sp modelId="{798C10A9-3B54-413B-948E-4251E839B177}">
      <dsp:nvSpPr>
        <dsp:cNvPr id="0" name=""/>
        <dsp:cNvSpPr/>
      </dsp:nvSpPr>
      <dsp:spPr>
        <a:xfrm>
          <a:off x="5697325" y="812039"/>
          <a:ext cx="923990" cy="923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D6DA24-F155-497D-A06E-24E8412511D7}">
      <dsp:nvSpPr>
        <dsp:cNvPr id="0" name=""/>
        <dsp:cNvSpPr/>
      </dsp:nvSpPr>
      <dsp:spPr>
        <a:xfrm>
          <a:off x="5132664" y="2030310"/>
          <a:ext cx="205331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CL" sz="1100" b="0" i="0" kern="1200" baseline="0" dirty="0"/>
            <a:t>Creamos una puerta de entrada (una API) para que se pueda usar fácilmente desde cualquier programa.</a:t>
          </a:r>
          <a:br>
            <a:rPr lang="es-CL" sz="1100" b="0" i="0" kern="1200" baseline="0" dirty="0"/>
          </a:br>
          <a:r>
            <a:rPr lang="es-CL" sz="1100" b="0" i="0" kern="1200" baseline="0" dirty="0"/>
            <a:t>(Creada con arquitectura </a:t>
          </a:r>
          <a:r>
            <a:rPr lang="es-CL" sz="1100" b="0" i="0" kern="1200" baseline="0" dirty="0" err="1"/>
            <a:t>Flask</a:t>
          </a:r>
          <a:r>
            <a:rPr lang="es-CL" sz="1100" b="0" i="0" kern="1200" baseline="0" dirty="0"/>
            <a:t>)</a:t>
          </a:r>
          <a:endParaRPr lang="en-US" sz="1100" kern="1200" dirty="0"/>
        </a:p>
      </dsp:txBody>
      <dsp:txXfrm>
        <a:off x="5132664" y="2030310"/>
        <a:ext cx="2053312" cy="742500"/>
      </dsp:txXfrm>
    </dsp:sp>
    <dsp:sp modelId="{714F5423-6CEE-426C-90EC-E5760C09A047}">
      <dsp:nvSpPr>
        <dsp:cNvPr id="0" name=""/>
        <dsp:cNvSpPr/>
      </dsp:nvSpPr>
      <dsp:spPr>
        <a:xfrm>
          <a:off x="8109967" y="812039"/>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58F053-F892-4206-9FD1-B7BFFD28BE08}">
      <dsp:nvSpPr>
        <dsp:cNvPr id="0" name=""/>
        <dsp:cNvSpPr/>
      </dsp:nvSpPr>
      <dsp:spPr>
        <a:xfrm>
          <a:off x="7545306" y="2030310"/>
          <a:ext cx="2053312"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CL" sz="1100" b="0" i="0" kern="1200" baseline="0"/>
            <a:t>La subimos a Internet (Render), lista para que cualquiera la use.</a:t>
          </a:r>
          <a:endParaRPr lang="en-US" sz="1100" kern="1200"/>
        </a:p>
      </dsp:txBody>
      <dsp:txXfrm>
        <a:off x="7545306" y="2030310"/>
        <a:ext cx="2053312" cy="74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32C09-CB1F-4AE1-B672-F21C5236C5F1}">
      <dsp:nvSpPr>
        <dsp:cNvPr id="0" name=""/>
        <dsp:cNvSpPr/>
      </dsp:nvSpPr>
      <dsp:spPr>
        <a:xfrm>
          <a:off x="0" y="1766"/>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4055E-9629-42AD-8933-20EDDC0B0055}">
      <dsp:nvSpPr>
        <dsp:cNvPr id="0" name=""/>
        <dsp:cNvSpPr/>
      </dsp:nvSpPr>
      <dsp:spPr>
        <a:xfrm>
          <a:off x="270752" y="203152"/>
          <a:ext cx="492278" cy="492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DC8849-2137-44C6-A5C8-D6C7C77FB1B0}">
      <dsp:nvSpPr>
        <dsp:cNvPr id="0" name=""/>
        <dsp:cNvSpPr/>
      </dsp:nvSpPr>
      <dsp:spPr>
        <a:xfrm>
          <a:off x="1033783" y="1766"/>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977900">
            <a:lnSpc>
              <a:spcPct val="90000"/>
            </a:lnSpc>
            <a:spcBef>
              <a:spcPct val="0"/>
            </a:spcBef>
            <a:spcAft>
              <a:spcPct val="35000"/>
            </a:spcAft>
            <a:buNone/>
          </a:pPr>
          <a:r>
            <a:rPr lang="es-MX" sz="2200" kern="1200"/>
            <a:t>Cliente escribe comentario.</a:t>
          </a:r>
          <a:endParaRPr lang="en-US" sz="2200" kern="1200"/>
        </a:p>
      </dsp:txBody>
      <dsp:txXfrm>
        <a:off x="1033783" y="1766"/>
        <a:ext cx="5658964" cy="895050"/>
      </dsp:txXfrm>
    </dsp:sp>
    <dsp:sp modelId="{C3AD3012-30DA-4F72-A21A-5ED696FD05AB}">
      <dsp:nvSpPr>
        <dsp:cNvPr id="0" name=""/>
        <dsp:cNvSpPr/>
      </dsp:nvSpPr>
      <dsp:spPr>
        <a:xfrm>
          <a:off x="0" y="1120579"/>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093E3-44F8-4AC3-AD71-7622637C6952}">
      <dsp:nvSpPr>
        <dsp:cNvPr id="0" name=""/>
        <dsp:cNvSpPr/>
      </dsp:nvSpPr>
      <dsp:spPr>
        <a:xfrm>
          <a:off x="270752" y="1321966"/>
          <a:ext cx="492278" cy="492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F9DA1-826B-43BA-8DEA-A845E9467AB2}">
      <dsp:nvSpPr>
        <dsp:cNvPr id="0" name=""/>
        <dsp:cNvSpPr/>
      </dsp:nvSpPr>
      <dsp:spPr>
        <a:xfrm>
          <a:off x="1033783" y="1120579"/>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977900">
            <a:lnSpc>
              <a:spcPct val="90000"/>
            </a:lnSpc>
            <a:spcBef>
              <a:spcPct val="0"/>
            </a:spcBef>
            <a:spcAft>
              <a:spcPct val="35000"/>
            </a:spcAft>
            <a:buNone/>
          </a:pPr>
          <a:r>
            <a:rPr lang="es-MX" sz="2200" kern="1200"/>
            <a:t>La herramienta lo recibe.</a:t>
          </a:r>
          <a:endParaRPr lang="en-US" sz="2200" kern="1200"/>
        </a:p>
      </dsp:txBody>
      <dsp:txXfrm>
        <a:off x="1033783" y="1120579"/>
        <a:ext cx="5658964" cy="895050"/>
      </dsp:txXfrm>
    </dsp:sp>
    <dsp:sp modelId="{23C655CE-9C70-4C8F-AA5F-BC7412DD046D}">
      <dsp:nvSpPr>
        <dsp:cNvPr id="0" name=""/>
        <dsp:cNvSpPr/>
      </dsp:nvSpPr>
      <dsp:spPr>
        <a:xfrm>
          <a:off x="0" y="2239393"/>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6D1BE-FF50-4C4D-86F8-B19EBFD1CCBF}">
      <dsp:nvSpPr>
        <dsp:cNvPr id="0" name=""/>
        <dsp:cNvSpPr/>
      </dsp:nvSpPr>
      <dsp:spPr>
        <a:xfrm>
          <a:off x="270752" y="2440779"/>
          <a:ext cx="492278" cy="492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8B320-A3EF-407D-B63C-C0BCB0AC82F6}">
      <dsp:nvSpPr>
        <dsp:cNvPr id="0" name=""/>
        <dsp:cNvSpPr/>
      </dsp:nvSpPr>
      <dsp:spPr>
        <a:xfrm>
          <a:off x="1033783" y="2239393"/>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977900">
            <a:lnSpc>
              <a:spcPct val="90000"/>
            </a:lnSpc>
            <a:spcBef>
              <a:spcPct val="0"/>
            </a:spcBef>
            <a:spcAft>
              <a:spcPct val="35000"/>
            </a:spcAft>
            <a:buNone/>
          </a:pPr>
          <a:r>
            <a:rPr lang="es-MX" sz="2200" kern="1200"/>
            <a:t>Analiza el tono y si es emocional.</a:t>
          </a:r>
          <a:endParaRPr lang="en-US" sz="2200" kern="1200"/>
        </a:p>
      </dsp:txBody>
      <dsp:txXfrm>
        <a:off x="1033783" y="2239393"/>
        <a:ext cx="5658964" cy="895050"/>
      </dsp:txXfrm>
    </dsp:sp>
    <dsp:sp modelId="{D9860C31-4C67-465B-B1AA-D302A7634F4B}">
      <dsp:nvSpPr>
        <dsp:cNvPr id="0" name=""/>
        <dsp:cNvSpPr/>
      </dsp:nvSpPr>
      <dsp:spPr>
        <a:xfrm>
          <a:off x="0" y="3358207"/>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3646D-AB34-4A7F-835C-9C07C6E1A55B}">
      <dsp:nvSpPr>
        <dsp:cNvPr id="0" name=""/>
        <dsp:cNvSpPr/>
      </dsp:nvSpPr>
      <dsp:spPr>
        <a:xfrm>
          <a:off x="270752" y="3559593"/>
          <a:ext cx="492278" cy="492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D90859-896D-4DAD-BEB3-352984BC1408}">
      <dsp:nvSpPr>
        <dsp:cNvPr id="0" name=""/>
        <dsp:cNvSpPr/>
      </dsp:nvSpPr>
      <dsp:spPr>
        <a:xfrm>
          <a:off x="1033783" y="3358207"/>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977900">
            <a:lnSpc>
              <a:spcPct val="90000"/>
            </a:lnSpc>
            <a:spcBef>
              <a:spcPct val="0"/>
            </a:spcBef>
            <a:spcAft>
              <a:spcPct val="35000"/>
            </a:spcAft>
            <a:buNone/>
          </a:pPr>
          <a:r>
            <a:rPr lang="es-MX" sz="2200" kern="1200"/>
            <a:t>Devuelve el resultado (positivo, neutral o negativo).</a:t>
          </a:r>
          <a:endParaRPr lang="en-US" sz="2200" kern="1200"/>
        </a:p>
      </dsp:txBody>
      <dsp:txXfrm>
        <a:off x="1033783" y="3358207"/>
        <a:ext cx="5658964" cy="895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72C83-3540-41FF-AB81-7F36F7B99F7D}">
      <dsp:nvSpPr>
        <dsp:cNvPr id="0" name=""/>
        <dsp:cNvSpPr/>
      </dsp:nvSpPr>
      <dsp:spPr>
        <a:xfrm>
          <a:off x="0" y="28785"/>
          <a:ext cx="6692748" cy="1021283"/>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El EDA es un proceso obligatorio y tal vez, uno de los mas importantes del modelo completo. Este nos permite visualizar en primera instancia que tenemos a nivel de data y que tenemos que realizar para dejarla funcional para el entrenamiento (Imputación, escalado, eliminación, etc)</a:t>
          </a:r>
          <a:endParaRPr lang="en-US" sz="1300" kern="1200"/>
        </a:p>
      </dsp:txBody>
      <dsp:txXfrm>
        <a:off x="49855" y="78640"/>
        <a:ext cx="6593038" cy="921573"/>
      </dsp:txXfrm>
    </dsp:sp>
    <dsp:sp modelId="{15F428BA-CEB3-4AFB-845C-1D7BC03AB1E1}">
      <dsp:nvSpPr>
        <dsp:cNvPr id="0" name=""/>
        <dsp:cNvSpPr/>
      </dsp:nvSpPr>
      <dsp:spPr>
        <a:xfrm>
          <a:off x="0" y="1087508"/>
          <a:ext cx="6692748" cy="1021283"/>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dirty="0"/>
            <a:t>La lematización + Vectorización combinadas ayudan a que el modelo pueda entender mejor lo que se le esta entregando. Sin embargo, se debe considerar usar el mismo modelo de vectorización en la API que se expondrá en producción. Esto implica exportar el modelo de Word2Vec separado del Modelo </a:t>
          </a:r>
          <a:r>
            <a:rPr lang="es-MX" sz="1300" kern="1200" dirty="0" err="1"/>
            <a:t>pkl</a:t>
          </a:r>
          <a:r>
            <a:rPr lang="es-MX" sz="1300" kern="1200" dirty="0"/>
            <a:t> e instanciarlos ambos en el archivo app.py</a:t>
          </a:r>
          <a:endParaRPr lang="en-US" sz="1300" kern="1200" dirty="0"/>
        </a:p>
      </dsp:txBody>
      <dsp:txXfrm>
        <a:off x="49855" y="1137363"/>
        <a:ext cx="6593038" cy="921573"/>
      </dsp:txXfrm>
    </dsp:sp>
    <dsp:sp modelId="{40AFB4F6-8EDE-4E75-821C-7EF0011C8467}">
      <dsp:nvSpPr>
        <dsp:cNvPr id="0" name=""/>
        <dsp:cNvSpPr/>
      </dsp:nvSpPr>
      <dsp:spPr>
        <a:xfrm>
          <a:off x="0" y="2146232"/>
          <a:ext cx="6692748" cy="1021283"/>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Para modelos como este de análisis de sentimientos, con un data set del tamaño que se tenía (30mil registros aproximadamente), no es necesario realizar un modelo de redes neuronales complejo, un modelo de ML de clasificación puede obtener muy buenos resultados por un coste computacional mucho menor.</a:t>
          </a:r>
          <a:endParaRPr lang="en-US" sz="1300" kern="1200"/>
        </a:p>
      </dsp:txBody>
      <dsp:txXfrm>
        <a:off x="49855" y="2196087"/>
        <a:ext cx="6593038" cy="921573"/>
      </dsp:txXfrm>
    </dsp:sp>
    <dsp:sp modelId="{2A673F50-5DEE-49E4-A9EE-7C98D7085449}">
      <dsp:nvSpPr>
        <dsp:cNvPr id="0" name=""/>
        <dsp:cNvSpPr/>
      </dsp:nvSpPr>
      <dsp:spPr>
        <a:xfrm>
          <a:off x="0" y="3204955"/>
          <a:ext cx="6692748" cy="1021283"/>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El manejo de hiperparametros y ensambles es bastante útil para el afinamiento del modelo. En iteraciones iniciales con modelos descartados (Como regresión logisitca) los valores del Accuracy fueron mucho menores, aproximadamente de un 74%, gracias al ensamble con XGBoost y el manejo de sus hiperparametros se pudo llegar aun 81% de accuracy.</a:t>
          </a:r>
          <a:br>
            <a:rPr lang="es-MX" sz="1300" kern="1200"/>
          </a:br>
          <a:endParaRPr lang="en-US" sz="1300" kern="1200"/>
        </a:p>
      </dsp:txBody>
      <dsp:txXfrm>
        <a:off x="49855" y="3254810"/>
        <a:ext cx="6593038" cy="9215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s://nfcdecals.com/product/review-us-on-google-with-nfc-and-qr-code/" TargetMode="External"/><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br.pinterest.com/pin/1759287347981271/"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s-CL"/>
            </a:p>
          </p:txBody>
        </p:sp>
      </p:grpSp>
      <p:sp>
        <p:nvSpPr>
          <p:cNvPr id="2" name="Título 1">
            <a:extLst>
              <a:ext uri="{FF2B5EF4-FFF2-40B4-BE49-F238E27FC236}">
                <a16:creationId xmlns:a16="http://schemas.microsoft.com/office/drawing/2014/main" id="{F304D091-2C0F-4CF1-8B9E-3E59A358F67F}"/>
              </a:ext>
            </a:extLst>
          </p:cNvPr>
          <p:cNvSpPr>
            <a:spLocks noGrp="1"/>
          </p:cNvSpPr>
          <p:nvPr>
            <p:ph type="ctrTitle"/>
          </p:nvPr>
        </p:nvSpPr>
        <p:spPr>
          <a:xfrm>
            <a:off x="2667000" y="2328334"/>
            <a:ext cx="6858000" cy="1367896"/>
          </a:xfrm>
        </p:spPr>
        <p:txBody>
          <a:bodyPr>
            <a:normAutofit/>
          </a:bodyPr>
          <a:lstStyle/>
          <a:p>
            <a:pPr algn="ctr"/>
            <a:r>
              <a:rPr lang="es-MX" sz="3000" b="1" i="0">
                <a:solidFill>
                  <a:srgbClr val="FFFFFF"/>
                </a:solidFill>
                <a:effectLst/>
                <a:latin typeface="-apple-system"/>
              </a:rPr>
              <a:t>Proyecto Final UDD — API de Análisis de Sentimientos (Reviews Google)</a:t>
            </a:r>
            <a:br>
              <a:rPr lang="es-MX" sz="3000" b="1" i="0">
                <a:solidFill>
                  <a:srgbClr val="FFFFFF"/>
                </a:solidFill>
                <a:effectLst/>
                <a:latin typeface="-apple-system"/>
              </a:rPr>
            </a:br>
            <a:endParaRPr lang="es-CL" sz="3000">
              <a:solidFill>
                <a:srgbClr val="FFFFFF"/>
              </a:solidFill>
            </a:endParaRPr>
          </a:p>
        </p:txBody>
      </p:sp>
      <p:sp>
        <p:nvSpPr>
          <p:cNvPr id="3" name="Subtítulo 2">
            <a:extLst>
              <a:ext uri="{FF2B5EF4-FFF2-40B4-BE49-F238E27FC236}">
                <a16:creationId xmlns:a16="http://schemas.microsoft.com/office/drawing/2014/main" id="{85EFDFB1-F45A-ADEA-3D48-E0DBDDD051BD}"/>
              </a:ext>
            </a:extLst>
          </p:cNvPr>
          <p:cNvSpPr>
            <a:spLocks noGrp="1"/>
          </p:cNvSpPr>
          <p:nvPr>
            <p:ph type="subTitle" idx="1"/>
          </p:nvPr>
        </p:nvSpPr>
        <p:spPr>
          <a:xfrm>
            <a:off x="2667001" y="3602038"/>
            <a:ext cx="6857999" cy="953029"/>
          </a:xfrm>
        </p:spPr>
        <p:txBody>
          <a:bodyPr>
            <a:normAutofit/>
          </a:bodyPr>
          <a:lstStyle/>
          <a:p>
            <a:pPr algn="ctr"/>
            <a:r>
              <a:rPr lang="es-MX" b="1" i="0">
                <a:solidFill>
                  <a:schemeClr val="bg2"/>
                </a:solidFill>
                <a:effectLst/>
                <a:latin typeface="-apple-system"/>
              </a:rPr>
              <a:t>Juan Camilo Rivera G</a:t>
            </a:r>
            <a:endParaRPr lang="es-CL">
              <a:solidFill>
                <a:schemeClr val="bg2"/>
              </a:solidFill>
            </a:endParaRPr>
          </a:p>
        </p:txBody>
      </p:sp>
    </p:spTree>
    <p:extLst>
      <p:ext uri="{BB962C8B-B14F-4D97-AF65-F5344CB8AC3E}">
        <p14:creationId xmlns:p14="http://schemas.microsoft.com/office/powerpoint/2010/main" val="1395600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AD2E20EC-BDA9-2DA3-4B05-4AD188715F4D}"/>
              </a:ext>
            </a:extLst>
          </p:cNvPr>
          <p:cNvSpPr>
            <a:spLocks noGrp="1"/>
          </p:cNvSpPr>
          <p:nvPr>
            <p:ph type="title"/>
          </p:nvPr>
        </p:nvSpPr>
        <p:spPr>
          <a:xfrm>
            <a:off x="853330" y="1134681"/>
            <a:ext cx="2743310" cy="4255025"/>
          </a:xfrm>
        </p:spPr>
        <p:txBody>
          <a:bodyPr>
            <a:normAutofit/>
          </a:bodyPr>
          <a:lstStyle/>
          <a:p>
            <a:r>
              <a:rPr lang="es-MX" dirty="0">
                <a:solidFill>
                  <a:srgbClr val="FFFFFF"/>
                </a:solidFill>
              </a:rPr>
              <a:t>Lo aprendido</a:t>
            </a:r>
            <a:endParaRPr lang="es-CL" dirty="0">
              <a:solidFill>
                <a:srgbClr val="FFFFFF"/>
              </a:solidFill>
            </a:endParaRPr>
          </a:p>
        </p:txBody>
      </p:sp>
      <p:graphicFrame>
        <p:nvGraphicFramePr>
          <p:cNvPr id="5" name="Marcador de contenido 2">
            <a:extLst>
              <a:ext uri="{FF2B5EF4-FFF2-40B4-BE49-F238E27FC236}">
                <a16:creationId xmlns:a16="http://schemas.microsoft.com/office/drawing/2014/main" id="{062E96FF-A973-DACB-1AA1-4A77272461BE}"/>
              </a:ext>
            </a:extLst>
          </p:cNvPr>
          <p:cNvGraphicFramePr>
            <a:graphicFrameLocks noGrp="1"/>
          </p:cNvGraphicFramePr>
          <p:nvPr>
            <p:ph idx="1"/>
            <p:extLst>
              <p:ext uri="{D42A27DB-BD31-4B8C-83A1-F6EECF244321}">
                <p14:modId xmlns:p14="http://schemas.microsoft.com/office/powerpoint/2010/main" val="199702746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a:extLst>
              <a:ext uri="{FF2B5EF4-FFF2-40B4-BE49-F238E27FC236}">
                <a16:creationId xmlns:a16="http://schemas.microsoft.com/office/drawing/2014/main" id="{1FA5AC56-56F2-7153-510E-7FC745CF379D}"/>
              </a:ext>
            </a:extLst>
          </p:cNvPr>
          <p:cNvSpPr txBox="1"/>
          <p:nvPr/>
        </p:nvSpPr>
        <p:spPr>
          <a:xfrm>
            <a:off x="818753" y="3672360"/>
            <a:ext cx="2252869" cy="1477328"/>
          </a:xfrm>
          <a:prstGeom prst="rect">
            <a:avLst/>
          </a:prstGeom>
          <a:noFill/>
        </p:spPr>
        <p:txBody>
          <a:bodyPr wrap="square" rtlCol="0">
            <a:spAutoFit/>
          </a:bodyPr>
          <a:lstStyle/>
          <a:p>
            <a:pPr algn="ctr"/>
            <a:r>
              <a:rPr lang="es-MX" dirty="0">
                <a:solidFill>
                  <a:schemeClr val="bg1"/>
                </a:solidFill>
              </a:rPr>
              <a:t>(Redactado en lenguaje técnico ya que no sele presentaría al </a:t>
            </a:r>
            <a:r>
              <a:rPr lang="es-MX" dirty="0" err="1">
                <a:solidFill>
                  <a:schemeClr val="bg1"/>
                </a:solidFill>
              </a:rPr>
              <a:t>stakeholder</a:t>
            </a:r>
            <a:r>
              <a:rPr lang="es-MX" dirty="0">
                <a:solidFill>
                  <a:schemeClr val="bg1"/>
                </a:solidFill>
              </a:rPr>
              <a:t>)</a:t>
            </a:r>
            <a:endParaRPr lang="es-CL" dirty="0">
              <a:solidFill>
                <a:schemeClr val="bg1"/>
              </a:solidFill>
            </a:endParaRPr>
          </a:p>
        </p:txBody>
      </p:sp>
    </p:spTree>
    <p:extLst>
      <p:ext uri="{BB962C8B-B14F-4D97-AF65-F5344CB8AC3E}">
        <p14:creationId xmlns:p14="http://schemas.microsoft.com/office/powerpoint/2010/main" val="34665829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BFF1A-165F-5ECB-6948-02F729A708F0}"/>
              </a:ext>
            </a:extLst>
          </p:cNvPr>
          <p:cNvSpPr>
            <a:spLocks noGrp="1"/>
          </p:cNvSpPr>
          <p:nvPr>
            <p:ph type="title"/>
          </p:nvPr>
        </p:nvSpPr>
        <p:spPr>
          <a:xfrm>
            <a:off x="1144590" y="180194"/>
            <a:ext cx="9905998" cy="1478570"/>
          </a:xfrm>
        </p:spPr>
        <p:txBody>
          <a:bodyPr/>
          <a:lstStyle/>
          <a:p>
            <a:r>
              <a:rPr lang="es-CL" dirty="0"/>
              <a:t>El Problema</a:t>
            </a:r>
          </a:p>
        </p:txBody>
      </p:sp>
      <p:graphicFrame>
        <p:nvGraphicFramePr>
          <p:cNvPr id="9" name="Marcador de contenido 2">
            <a:extLst>
              <a:ext uri="{FF2B5EF4-FFF2-40B4-BE49-F238E27FC236}">
                <a16:creationId xmlns:a16="http://schemas.microsoft.com/office/drawing/2014/main" id="{73EDD1EB-D541-0330-1807-E19DE3A9E10D}"/>
              </a:ext>
            </a:extLst>
          </p:cNvPr>
          <p:cNvGraphicFramePr>
            <a:graphicFrameLocks noGrp="1"/>
          </p:cNvGraphicFramePr>
          <p:nvPr>
            <p:ph idx="1"/>
          </p:nvPr>
        </p:nvGraphicFramePr>
        <p:xfrm>
          <a:off x="626301" y="1658143"/>
          <a:ext cx="6576165"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9CF65C90-8FE0-3773-C6BA-23B1F7E290E1}"/>
              </a:ext>
            </a:extLst>
          </p:cNvPr>
          <p:cNvSpPr txBox="1"/>
          <p:nvPr/>
        </p:nvSpPr>
        <p:spPr>
          <a:xfrm>
            <a:off x="1144590" y="3296644"/>
            <a:ext cx="3192594" cy="2308324"/>
          </a:xfrm>
          <a:prstGeom prst="rect">
            <a:avLst/>
          </a:prstGeom>
          <a:noFill/>
        </p:spPr>
        <p:txBody>
          <a:bodyPr wrap="square">
            <a:spAutoFit/>
          </a:bodyPr>
          <a:lstStyle/>
          <a:p>
            <a:r>
              <a:rPr lang="es-MX" dirty="0"/>
              <a:t>“Leerlas una por una es imposible. Se necesita una herramienta que </a:t>
            </a:r>
            <a:r>
              <a:rPr lang="es-MX" b="1" dirty="0"/>
              <a:t>clasifique automáticamente el sentimiento y la subjetividad</a:t>
            </a:r>
            <a:r>
              <a:rPr lang="es-MX" dirty="0"/>
              <a:t>, para ayudar a las empresas a mejorar sus productos y servicios.”</a:t>
            </a:r>
            <a:endParaRPr lang="es-CL" dirty="0"/>
          </a:p>
        </p:txBody>
      </p:sp>
      <p:pic>
        <p:nvPicPr>
          <p:cNvPr id="5" name="Imagen 4" descr="Escala de tiempo&#10;&#10;El contenido generado por IA puede ser incorrecto.">
            <a:extLst>
              <a:ext uri="{FF2B5EF4-FFF2-40B4-BE49-F238E27FC236}">
                <a16:creationId xmlns:a16="http://schemas.microsoft.com/office/drawing/2014/main" id="{072BC850-9415-BF17-823E-4FD59F6469FC}"/>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620000" y="0"/>
            <a:ext cx="4572000" cy="6858000"/>
          </a:xfrm>
          <a:prstGeom prst="rect">
            <a:avLst/>
          </a:prstGeom>
        </p:spPr>
      </p:pic>
    </p:spTree>
    <p:extLst>
      <p:ext uri="{BB962C8B-B14F-4D97-AF65-F5344CB8AC3E}">
        <p14:creationId xmlns:p14="http://schemas.microsoft.com/office/powerpoint/2010/main" val="137172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BCAED-1964-6EA5-12AF-20989914A6B5}"/>
              </a:ext>
            </a:extLst>
          </p:cNvPr>
          <p:cNvSpPr>
            <a:spLocks noGrp="1"/>
          </p:cNvSpPr>
          <p:nvPr>
            <p:ph type="title"/>
          </p:nvPr>
        </p:nvSpPr>
        <p:spPr/>
        <p:txBody>
          <a:bodyPr/>
          <a:lstStyle/>
          <a:p>
            <a:r>
              <a:rPr lang="es-MX" dirty="0"/>
              <a:t>La solución</a:t>
            </a:r>
            <a:endParaRPr lang="es-CL" dirty="0"/>
          </a:p>
        </p:txBody>
      </p:sp>
      <p:sp>
        <p:nvSpPr>
          <p:cNvPr id="3" name="Marcador de contenido 2">
            <a:extLst>
              <a:ext uri="{FF2B5EF4-FFF2-40B4-BE49-F238E27FC236}">
                <a16:creationId xmlns:a16="http://schemas.microsoft.com/office/drawing/2014/main" id="{4F02CCBE-E9C7-CEEF-5794-9810805232BD}"/>
              </a:ext>
            </a:extLst>
          </p:cNvPr>
          <p:cNvSpPr>
            <a:spLocks noGrp="1"/>
          </p:cNvSpPr>
          <p:nvPr>
            <p:ph idx="1"/>
          </p:nvPr>
        </p:nvSpPr>
        <p:spPr>
          <a:xfrm>
            <a:off x="465007" y="2236739"/>
            <a:ext cx="9905999" cy="719181"/>
          </a:xfrm>
        </p:spPr>
        <p:txBody>
          <a:bodyPr>
            <a:normAutofit fontScale="85000" lnSpcReduction="20000"/>
          </a:bodyPr>
          <a:lstStyle/>
          <a:p>
            <a:r>
              <a:rPr lang="es-MX" dirty="0"/>
              <a:t>La idea fue crear una </a:t>
            </a:r>
            <a:r>
              <a:rPr lang="es-MX" b="1" dirty="0"/>
              <a:t>herramienta inteligente </a:t>
            </a:r>
            <a:r>
              <a:rPr lang="es-MX" dirty="0"/>
              <a:t>que:</a:t>
            </a:r>
            <a:br>
              <a:rPr lang="es-MX" dirty="0"/>
            </a:br>
            <a:endParaRPr lang="es-CL" dirty="0"/>
          </a:p>
        </p:txBody>
      </p:sp>
      <p:sp>
        <p:nvSpPr>
          <p:cNvPr id="5" name="CuadroTexto 4">
            <a:extLst>
              <a:ext uri="{FF2B5EF4-FFF2-40B4-BE49-F238E27FC236}">
                <a16:creationId xmlns:a16="http://schemas.microsoft.com/office/drawing/2014/main" id="{DE6BF900-DFB3-ACC3-6B53-CB4FEE081191}"/>
              </a:ext>
            </a:extLst>
          </p:cNvPr>
          <p:cNvSpPr txBox="1"/>
          <p:nvPr/>
        </p:nvSpPr>
        <p:spPr>
          <a:xfrm>
            <a:off x="269310" y="2865353"/>
            <a:ext cx="6933156" cy="1200329"/>
          </a:xfrm>
          <a:prstGeom prst="rect">
            <a:avLst/>
          </a:prstGeom>
          <a:noFill/>
        </p:spPr>
        <p:txBody>
          <a:bodyPr wrap="square">
            <a:spAutoFit/>
          </a:bodyPr>
          <a:lstStyle/>
          <a:p>
            <a:pPr marL="285750" indent="-285750">
              <a:buFont typeface="Arial" panose="020B0604020202020204" pitchFamily="34" charset="0"/>
              <a:buChar char="•"/>
            </a:pPr>
            <a:r>
              <a:rPr lang="es-MX" dirty="0"/>
              <a:t> Reciba un comentario de relacionado a un Google.</a:t>
            </a:r>
          </a:p>
          <a:p>
            <a:pPr marL="285750" indent="-285750">
              <a:buFont typeface="Arial" panose="020B0604020202020204" pitchFamily="34" charset="0"/>
              <a:buChar char="•"/>
            </a:pPr>
            <a:r>
              <a:rPr lang="es-MX" dirty="0"/>
              <a:t> Devuelva si es positivo, neutral o negativo.</a:t>
            </a:r>
          </a:p>
          <a:p>
            <a:pPr marL="285750" indent="-285750">
              <a:buFont typeface="Arial" panose="020B0604020202020204" pitchFamily="34" charset="0"/>
              <a:buChar char="•"/>
            </a:pPr>
            <a:r>
              <a:rPr lang="es-MX" dirty="0"/>
              <a:t> Indique si son </a:t>
            </a:r>
            <a:r>
              <a:rPr lang="es-MX" b="1" dirty="0"/>
              <a:t>más emocionales o más basados en hechos</a:t>
            </a:r>
            <a:r>
              <a:rPr lang="es-MX" dirty="0"/>
              <a:t>.).</a:t>
            </a:r>
          </a:p>
          <a:p>
            <a:pPr marL="285750" indent="-285750">
              <a:buFont typeface="Arial" panose="020B0604020202020204" pitchFamily="34" charset="0"/>
              <a:buChar char="•"/>
            </a:pPr>
            <a:r>
              <a:rPr lang="es-MX" dirty="0"/>
              <a:t> Lo haga rápido y sin intervención humana.</a:t>
            </a:r>
            <a:endParaRPr lang="es-CL" dirty="0"/>
          </a:p>
        </p:txBody>
      </p:sp>
      <p:pic>
        <p:nvPicPr>
          <p:cNvPr id="8" name="Imagen 7" descr="Un circuito electrónico&#10;&#10;El contenido generado por IA puede ser incorrecto.">
            <a:extLst>
              <a:ext uri="{FF2B5EF4-FFF2-40B4-BE49-F238E27FC236}">
                <a16:creationId xmlns:a16="http://schemas.microsoft.com/office/drawing/2014/main" id="{D12ADDC4-6D6A-D7C7-0D84-E70E1C1921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03091" y="0"/>
            <a:ext cx="4688910" cy="6858000"/>
          </a:xfrm>
          <a:prstGeom prst="rect">
            <a:avLst/>
          </a:prstGeom>
        </p:spPr>
      </p:pic>
    </p:spTree>
    <p:extLst>
      <p:ext uri="{BB962C8B-B14F-4D97-AF65-F5344CB8AC3E}">
        <p14:creationId xmlns:p14="http://schemas.microsoft.com/office/powerpoint/2010/main" val="263543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244CAC-AEB0-7F85-F139-2374B283F2A1}"/>
              </a:ext>
            </a:extLst>
          </p:cNvPr>
          <p:cNvSpPr>
            <a:spLocks noGrp="1"/>
          </p:cNvSpPr>
          <p:nvPr>
            <p:ph type="title"/>
          </p:nvPr>
        </p:nvSpPr>
        <p:spPr>
          <a:xfrm>
            <a:off x="1141413" y="618518"/>
            <a:ext cx="9905998" cy="1478570"/>
          </a:xfrm>
        </p:spPr>
        <p:txBody>
          <a:bodyPr>
            <a:normAutofit/>
          </a:bodyPr>
          <a:lstStyle/>
          <a:p>
            <a:r>
              <a:rPr lang="es-CL" dirty="0"/>
              <a:t>Nuestra solución</a:t>
            </a:r>
          </a:p>
        </p:txBody>
      </p:sp>
      <p:graphicFrame>
        <p:nvGraphicFramePr>
          <p:cNvPr id="5" name="Marcador de contenido 2">
            <a:extLst>
              <a:ext uri="{FF2B5EF4-FFF2-40B4-BE49-F238E27FC236}">
                <a16:creationId xmlns:a16="http://schemas.microsoft.com/office/drawing/2014/main" id="{00439486-1ECD-6EE4-21F9-FEB143D2E0FC}"/>
              </a:ext>
            </a:extLst>
          </p:cNvPr>
          <p:cNvGraphicFramePr>
            <a:graphicFrameLocks noGrp="1"/>
          </p:cNvGraphicFramePr>
          <p:nvPr>
            <p:ph idx="1"/>
            <p:extLst>
              <p:ext uri="{D42A27DB-BD31-4B8C-83A1-F6EECF244321}">
                <p14:modId xmlns:p14="http://schemas.microsoft.com/office/powerpoint/2010/main" val="232666433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4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3E8F20-1232-03C6-85A2-A184EA7D600A}"/>
              </a:ext>
            </a:extLst>
          </p:cNvPr>
          <p:cNvSpPr>
            <a:spLocks noGrp="1"/>
          </p:cNvSpPr>
          <p:nvPr>
            <p:ph type="title"/>
          </p:nvPr>
        </p:nvSpPr>
        <p:spPr>
          <a:xfrm>
            <a:off x="1141413" y="618518"/>
            <a:ext cx="9905998" cy="1478570"/>
          </a:xfrm>
        </p:spPr>
        <p:txBody>
          <a:bodyPr>
            <a:normAutofit/>
          </a:bodyPr>
          <a:lstStyle/>
          <a:p>
            <a:r>
              <a:rPr lang="es-MX"/>
              <a:t>Como lo hicimos</a:t>
            </a:r>
            <a:endParaRPr lang="es-CL" dirty="0"/>
          </a:p>
        </p:txBody>
      </p:sp>
      <p:graphicFrame>
        <p:nvGraphicFramePr>
          <p:cNvPr id="41" name="Rectangle 1">
            <a:extLst>
              <a:ext uri="{FF2B5EF4-FFF2-40B4-BE49-F238E27FC236}">
                <a16:creationId xmlns:a16="http://schemas.microsoft.com/office/drawing/2014/main" id="{8A090B79-A88C-BD0D-CB2A-0AC7963100A3}"/>
              </a:ext>
            </a:extLst>
          </p:cNvPr>
          <p:cNvGraphicFramePr>
            <a:graphicFrameLocks noGrp="1"/>
          </p:cNvGraphicFramePr>
          <p:nvPr>
            <p:ph idx="1"/>
            <p:extLst>
              <p:ext uri="{D42A27DB-BD31-4B8C-83A1-F6EECF244321}">
                <p14:modId xmlns:p14="http://schemas.microsoft.com/office/powerpoint/2010/main" val="391452757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81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BB6C225F-47B2-2C5C-23FD-1CFE58399013}"/>
              </a:ext>
            </a:extLst>
          </p:cNvPr>
          <p:cNvSpPr>
            <a:spLocks noGrp="1"/>
          </p:cNvSpPr>
          <p:nvPr>
            <p:ph type="title"/>
          </p:nvPr>
        </p:nvSpPr>
        <p:spPr>
          <a:xfrm>
            <a:off x="853330" y="1134681"/>
            <a:ext cx="2743310" cy="4255025"/>
          </a:xfrm>
        </p:spPr>
        <p:txBody>
          <a:bodyPr>
            <a:normAutofit/>
          </a:bodyPr>
          <a:lstStyle/>
          <a:p>
            <a:r>
              <a:rPr lang="es-CL" sz="3300">
                <a:solidFill>
                  <a:srgbClr val="FFFFFF"/>
                </a:solidFill>
              </a:rPr>
              <a:t>Cómo funciona la herramienta</a:t>
            </a:r>
          </a:p>
        </p:txBody>
      </p:sp>
      <p:graphicFrame>
        <p:nvGraphicFramePr>
          <p:cNvPr id="5" name="Marcador de contenido 2">
            <a:extLst>
              <a:ext uri="{FF2B5EF4-FFF2-40B4-BE49-F238E27FC236}">
                <a16:creationId xmlns:a16="http://schemas.microsoft.com/office/drawing/2014/main" id="{34CE3322-5AA8-72A7-793D-C933EDF811E4}"/>
              </a:ext>
            </a:extLst>
          </p:cNvPr>
          <p:cNvGraphicFramePr>
            <a:graphicFrameLocks noGrp="1"/>
          </p:cNvGraphicFramePr>
          <p:nvPr>
            <p:ph idx="1"/>
            <p:extLst>
              <p:ext uri="{D42A27DB-BD31-4B8C-83A1-F6EECF244321}">
                <p14:modId xmlns:p14="http://schemas.microsoft.com/office/powerpoint/2010/main" val="26417673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648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40BEF-9BAC-EDEA-662A-B332987033AC}"/>
              </a:ext>
            </a:extLst>
          </p:cNvPr>
          <p:cNvSpPr>
            <a:spLocks noGrp="1"/>
          </p:cNvSpPr>
          <p:nvPr>
            <p:ph type="title"/>
          </p:nvPr>
        </p:nvSpPr>
        <p:spPr>
          <a:xfrm>
            <a:off x="1141413" y="618518"/>
            <a:ext cx="9905998" cy="1478570"/>
          </a:xfrm>
        </p:spPr>
        <p:txBody>
          <a:bodyPr>
            <a:normAutofit/>
          </a:bodyPr>
          <a:lstStyle/>
          <a:p>
            <a:r>
              <a:rPr lang="es-MX" dirty="0"/>
              <a:t>Software Funcional</a:t>
            </a:r>
            <a:endParaRPr lang="es-CL" dirty="0"/>
          </a:p>
        </p:txBody>
      </p:sp>
      <p:pic>
        <p:nvPicPr>
          <p:cNvPr id="5" name="Imagen 4">
            <a:extLst>
              <a:ext uri="{FF2B5EF4-FFF2-40B4-BE49-F238E27FC236}">
                <a16:creationId xmlns:a16="http://schemas.microsoft.com/office/drawing/2014/main" id="{EC29AAC8-3920-EA93-0C38-2ECBB2F6A084}"/>
              </a:ext>
            </a:extLst>
          </p:cNvPr>
          <p:cNvPicPr>
            <a:picLocks noChangeAspect="1"/>
          </p:cNvPicPr>
          <p:nvPr/>
        </p:nvPicPr>
        <p:blipFill>
          <a:blip r:embed="rId3"/>
          <a:stretch>
            <a:fillRect/>
          </a:stretch>
        </p:blipFill>
        <p:spPr>
          <a:xfrm>
            <a:off x="1141411" y="2910619"/>
            <a:ext cx="4689234" cy="222738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Marcador de contenido 6">
            <a:extLst>
              <a:ext uri="{FF2B5EF4-FFF2-40B4-BE49-F238E27FC236}">
                <a16:creationId xmlns:a16="http://schemas.microsoft.com/office/drawing/2014/main" id="{2BA30233-6C9B-4BC3-016B-45DB6604BED5}"/>
              </a:ext>
            </a:extLst>
          </p:cNvPr>
          <p:cNvPicPr>
            <a:picLocks noGrp="1" noChangeAspect="1"/>
          </p:cNvPicPr>
          <p:nvPr>
            <p:ph idx="1"/>
          </p:nvPr>
        </p:nvPicPr>
        <p:blipFill>
          <a:blip r:embed="rId4"/>
          <a:stretch>
            <a:fillRect/>
          </a:stretch>
        </p:blipFill>
        <p:spPr>
          <a:xfrm>
            <a:off x="6337300" y="2898971"/>
            <a:ext cx="4710113" cy="2242746"/>
          </a:xfrm>
        </p:spPr>
      </p:pic>
    </p:spTree>
    <p:extLst>
      <p:ext uri="{BB962C8B-B14F-4D97-AF65-F5344CB8AC3E}">
        <p14:creationId xmlns:p14="http://schemas.microsoft.com/office/powerpoint/2010/main" val="198852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9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0" name="Rectangle 9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B9714B8B-2900-C645-D315-60F8CE36C302}"/>
              </a:ext>
            </a:extLst>
          </p:cNvPr>
          <p:cNvSpPr>
            <a:spLocks noGrp="1"/>
          </p:cNvSpPr>
          <p:nvPr>
            <p:ph type="title"/>
          </p:nvPr>
        </p:nvSpPr>
        <p:spPr>
          <a:xfrm>
            <a:off x="855266" y="618518"/>
            <a:ext cx="2851417" cy="1478570"/>
          </a:xfrm>
        </p:spPr>
        <p:txBody>
          <a:bodyPr>
            <a:normAutofit/>
          </a:bodyPr>
          <a:lstStyle/>
          <a:p>
            <a:r>
              <a:rPr lang="es-CL" sz="3200">
                <a:solidFill>
                  <a:srgbClr val="FFFFFF"/>
                </a:solidFill>
              </a:rPr>
              <a:t>Resultados</a:t>
            </a:r>
          </a:p>
        </p:txBody>
      </p:sp>
      <p:sp>
        <p:nvSpPr>
          <p:cNvPr id="9" name="Content Placeholder 8">
            <a:extLst>
              <a:ext uri="{FF2B5EF4-FFF2-40B4-BE49-F238E27FC236}">
                <a16:creationId xmlns:a16="http://schemas.microsoft.com/office/drawing/2014/main" id="{1FC0E221-BAB1-7830-5DF8-48D7BA550CD3}"/>
              </a:ext>
            </a:extLst>
          </p:cNvPr>
          <p:cNvSpPr>
            <a:spLocks noGrp="1"/>
          </p:cNvSpPr>
          <p:nvPr>
            <p:ph idx="1"/>
          </p:nvPr>
        </p:nvSpPr>
        <p:spPr>
          <a:xfrm>
            <a:off x="844620" y="2249487"/>
            <a:ext cx="2862444" cy="3957302"/>
          </a:xfrm>
        </p:spPr>
        <p:txBody>
          <a:bodyPr>
            <a:normAutofit/>
          </a:bodyPr>
          <a:lstStyle/>
          <a:p>
            <a:r>
              <a:rPr lang="es-MX" sz="1400" dirty="0">
                <a:solidFill>
                  <a:srgbClr val="FFFFFF"/>
                </a:solidFill>
              </a:rPr>
              <a:t>Aquí vemos cómo el modelo distingue entre comentarios negativos, positivos y neutrales. Vemos que es muy bueno identificando comentarios positivos (96% de precisión), pero todavía puede mejorar un poco en los negativos y neutrales.</a:t>
            </a:r>
            <a:endParaRPr lang="en-US" sz="1400" dirty="0">
              <a:solidFill>
                <a:srgbClr val="FFFFFF"/>
              </a:solidFill>
            </a:endParaRPr>
          </a:p>
        </p:txBody>
      </p:sp>
      <p:grpSp>
        <p:nvGrpSpPr>
          <p:cNvPr id="132" name="Group 9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3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14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5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5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7" name="Imagen 6" descr="Gráfico, Gráfico de barras&#10;&#10;El contenido generado por IA puede ser incorrecto.">
            <a:extLst>
              <a:ext uri="{FF2B5EF4-FFF2-40B4-BE49-F238E27FC236}">
                <a16:creationId xmlns:a16="http://schemas.microsoft.com/office/drawing/2014/main" id="{51322BB2-BA1D-2AD9-E81E-AC62347D8E6B}"/>
              </a:ext>
            </a:extLst>
          </p:cNvPr>
          <p:cNvPicPr>
            <a:picLocks noChangeAspect="1"/>
          </p:cNvPicPr>
          <p:nvPr/>
        </p:nvPicPr>
        <p:blipFill>
          <a:blip r:embed="rId3"/>
          <a:stretch>
            <a:fillRect/>
          </a:stretch>
        </p:blipFill>
        <p:spPr>
          <a:xfrm>
            <a:off x="4711778" y="1424866"/>
            <a:ext cx="6844045" cy="4003764"/>
          </a:xfrm>
          <a:prstGeom prst="rect">
            <a:avLst/>
          </a:prstGeom>
        </p:spPr>
      </p:pic>
    </p:spTree>
    <p:extLst>
      <p:ext uri="{BB962C8B-B14F-4D97-AF65-F5344CB8AC3E}">
        <p14:creationId xmlns:p14="http://schemas.microsoft.com/office/powerpoint/2010/main" val="36482422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16" name="Rectangle 1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AAA34D3E-27DA-74EF-3A9B-BD1A6B20ABB2}"/>
              </a:ext>
            </a:extLst>
          </p:cNvPr>
          <p:cNvSpPr>
            <a:spLocks noGrp="1"/>
          </p:cNvSpPr>
          <p:nvPr>
            <p:ph type="title"/>
          </p:nvPr>
        </p:nvSpPr>
        <p:spPr>
          <a:xfrm>
            <a:off x="855266" y="618518"/>
            <a:ext cx="2851417" cy="1478570"/>
          </a:xfrm>
        </p:spPr>
        <p:txBody>
          <a:bodyPr>
            <a:normAutofit/>
          </a:bodyPr>
          <a:lstStyle/>
          <a:p>
            <a:r>
              <a:rPr lang="es-MX" sz="3200">
                <a:solidFill>
                  <a:srgbClr val="FFFFFF"/>
                </a:solidFill>
              </a:rPr>
              <a:t>Resultados</a:t>
            </a:r>
            <a:endParaRPr lang="es-CL" sz="3200">
              <a:solidFill>
                <a:srgbClr val="FFFFFF"/>
              </a:solidFill>
            </a:endParaRPr>
          </a:p>
        </p:txBody>
      </p:sp>
      <p:sp>
        <p:nvSpPr>
          <p:cNvPr id="79" name="Content Placeholder 8">
            <a:extLst>
              <a:ext uri="{FF2B5EF4-FFF2-40B4-BE49-F238E27FC236}">
                <a16:creationId xmlns:a16="http://schemas.microsoft.com/office/drawing/2014/main" id="{02489A29-9C22-83B8-8BD7-7E344F77B1DB}"/>
              </a:ext>
            </a:extLst>
          </p:cNvPr>
          <p:cNvSpPr>
            <a:spLocks noGrp="1"/>
          </p:cNvSpPr>
          <p:nvPr>
            <p:ph idx="1"/>
          </p:nvPr>
        </p:nvSpPr>
        <p:spPr>
          <a:xfrm>
            <a:off x="844620" y="2249487"/>
            <a:ext cx="2862444" cy="3957302"/>
          </a:xfrm>
        </p:spPr>
        <p:txBody>
          <a:bodyPr>
            <a:normAutofit/>
          </a:bodyPr>
          <a:lstStyle/>
          <a:p>
            <a:r>
              <a:rPr lang="es-MX" sz="1400" dirty="0">
                <a:solidFill>
                  <a:srgbClr val="FFFFFF"/>
                </a:solidFill>
              </a:rPr>
              <a:t>En promedio, el modelo acierta en un </a:t>
            </a:r>
            <a:r>
              <a:rPr lang="es-MX" sz="1400" b="1" dirty="0">
                <a:solidFill>
                  <a:srgbClr val="FFFFFF"/>
                </a:solidFill>
              </a:rPr>
              <a:t>81%</a:t>
            </a:r>
            <a:r>
              <a:rPr lang="es-MX" sz="1400" dirty="0">
                <a:solidFill>
                  <a:srgbClr val="FFFFFF"/>
                </a:solidFill>
              </a:rPr>
              <a:t> de los casos, lo que es bastante sólido para un análisis automático de textos.</a:t>
            </a:r>
            <a:endParaRPr lang="en-US" sz="1400" dirty="0">
              <a:solidFill>
                <a:srgbClr val="FFFFFF"/>
              </a:solidFill>
            </a:endParaRPr>
          </a:p>
        </p:txBody>
      </p:sp>
      <p:grpSp>
        <p:nvGrpSpPr>
          <p:cNvPr id="120" name="Group 1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1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CL"/>
            </a:p>
          </p:txBody>
        </p:sp>
        <p:sp>
          <p:nvSpPr>
            <p:cNvPr id="1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sp>
          <p:nvSpPr>
            <p:cNvPr id="1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CL"/>
            </a:p>
          </p:txBody>
        </p:sp>
      </p:grpSp>
      <p:pic>
        <p:nvPicPr>
          <p:cNvPr id="5" name="Marcador de contenido 4" descr="Gráfico, Histograma&#10;&#10;El contenido generado por IA puede ser incorrecto.">
            <a:extLst>
              <a:ext uri="{FF2B5EF4-FFF2-40B4-BE49-F238E27FC236}">
                <a16:creationId xmlns:a16="http://schemas.microsoft.com/office/drawing/2014/main" id="{55FAC69D-2739-3C65-D7F4-9100A9DADEF4}"/>
              </a:ext>
            </a:extLst>
          </p:cNvPr>
          <p:cNvPicPr>
            <a:picLocks noChangeAspect="1"/>
          </p:cNvPicPr>
          <p:nvPr/>
        </p:nvPicPr>
        <p:blipFill>
          <a:blip r:embed="rId3"/>
          <a:stretch>
            <a:fillRect/>
          </a:stretch>
        </p:blipFill>
        <p:spPr>
          <a:xfrm>
            <a:off x="6095047" y="643467"/>
            <a:ext cx="4077506" cy="5566562"/>
          </a:xfrm>
          <a:prstGeom prst="rect">
            <a:avLst/>
          </a:prstGeom>
        </p:spPr>
      </p:pic>
    </p:spTree>
    <p:extLst>
      <p:ext uri="{BB962C8B-B14F-4D97-AF65-F5344CB8AC3E}">
        <p14:creationId xmlns:p14="http://schemas.microsoft.com/office/powerpoint/2010/main" val="133724555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616</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-apple-system</vt:lpstr>
      <vt:lpstr>Arial</vt:lpstr>
      <vt:lpstr>Tw Cen MT</vt:lpstr>
      <vt:lpstr>Circuito</vt:lpstr>
      <vt:lpstr>Proyecto Final UDD — API de Análisis de Sentimientos (Reviews Google) </vt:lpstr>
      <vt:lpstr>El Problema</vt:lpstr>
      <vt:lpstr>La solución</vt:lpstr>
      <vt:lpstr>Nuestra solución</vt:lpstr>
      <vt:lpstr>Como lo hicimos</vt:lpstr>
      <vt:lpstr>Cómo funciona la herramienta</vt:lpstr>
      <vt:lpstr>Software Funcional</vt:lpstr>
      <vt:lpstr>Resultados</vt:lpstr>
      <vt:lpstr>Resultados</vt:lpstr>
      <vt:lpstr>Lo aprendido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Rivera Gutierrez, Juan</dc:creator>
  <cp:lastModifiedBy>Rivera Gutierrez, Juan</cp:lastModifiedBy>
  <cp:revision>3</cp:revision>
  <dcterms:created xsi:type="dcterms:W3CDTF">2025-07-10T16:10:16Z</dcterms:created>
  <dcterms:modified xsi:type="dcterms:W3CDTF">2025-07-10T17:57:17Z</dcterms:modified>
</cp:coreProperties>
</file>