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4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45719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45719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45719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45719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7" indent="-228599" algn="l" defTabSz="45719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4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1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14286" cy="21287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14287" y="737810"/>
            <a:ext cx="725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rminator 6"/>
          <p:cNvSpPr/>
          <p:nvPr/>
        </p:nvSpPr>
        <p:spPr>
          <a:xfrm>
            <a:off x="2540002" y="641048"/>
            <a:ext cx="1088571" cy="27819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16200000" flipH="1">
            <a:off x="3072192" y="653144"/>
            <a:ext cx="870857" cy="846666"/>
          </a:xfrm>
          <a:prstGeom prst="bentConnector3">
            <a:avLst>
              <a:gd name="adj1" fmla="val -2625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cess 9"/>
          <p:cNvSpPr/>
          <p:nvPr/>
        </p:nvSpPr>
        <p:spPr>
          <a:xfrm>
            <a:off x="3314095" y="151190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Function()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0954" y="988687"/>
            <a:ext cx="1644953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400" dirty="0"/>
              <a:t>Self-Executing Function</a:t>
            </a:r>
          </a:p>
        </p:txBody>
      </p:sp>
      <p:sp>
        <p:nvSpPr>
          <p:cNvPr id="14" name="Process 13"/>
          <p:cNvSpPr/>
          <p:nvPr/>
        </p:nvSpPr>
        <p:spPr>
          <a:xfrm>
            <a:off x="2419047" y="2740782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Define Global Variables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stCxn id="10" idx="1"/>
          </p:cNvCxnSpPr>
          <p:nvPr/>
        </p:nvCxnSpPr>
        <p:spPr>
          <a:xfrm rot="10800000" flipV="1">
            <a:off x="3084286" y="1941289"/>
            <a:ext cx="229810" cy="79949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3628572" y="3170162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a 21"/>
          <p:cNvSpPr/>
          <p:nvPr/>
        </p:nvSpPr>
        <p:spPr>
          <a:xfrm>
            <a:off x="4523619" y="2800051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Console log Start Search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78287" y="3166534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ata 23"/>
          <p:cNvSpPr/>
          <p:nvPr/>
        </p:nvSpPr>
        <p:spPr>
          <a:xfrm>
            <a:off x="6768496" y="2694822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User Clicks Submit</a:t>
            </a: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7222069" y="3726545"/>
            <a:ext cx="1415143" cy="30238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7179734" y="4585309"/>
            <a:ext cx="1197428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Call Validate Query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 flipV="1">
            <a:off x="6582462" y="5006512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rocess 36"/>
          <p:cNvSpPr/>
          <p:nvPr/>
        </p:nvSpPr>
        <p:spPr>
          <a:xfrm>
            <a:off x="5391110" y="4615913"/>
            <a:ext cx="1191351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Trim White Space User Input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793836" y="5020133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Decision 38"/>
          <p:cNvSpPr/>
          <p:nvPr/>
        </p:nvSpPr>
        <p:spPr>
          <a:xfrm>
            <a:off x="3367994" y="4516467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Input &lt;3 Char?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40002" y="5013791"/>
            <a:ext cx="827993" cy="199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08831" y="4588332"/>
            <a:ext cx="505265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3" name="Data 42"/>
          <p:cNvSpPr/>
          <p:nvPr/>
        </p:nvSpPr>
        <p:spPr>
          <a:xfrm>
            <a:off x="1207711" y="4569196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Alert!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Search is to small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01050" y="5983387"/>
            <a:ext cx="3292336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No-(Start Searching </a:t>
            </a:r>
            <a:r>
              <a:rPr lang="en-US" dirty="0" err="1" smtClean="0"/>
              <a:t>Database.js</a:t>
            </a:r>
            <a:r>
              <a:rPr lang="en-US" dirty="0" smtClean="0"/>
              <a:t>!)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793121" y="5427957"/>
            <a:ext cx="0" cy="18620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721942" y="0"/>
            <a:ext cx="0" cy="9036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ecision 5"/>
          <p:cNvSpPr/>
          <p:nvPr/>
        </p:nvSpPr>
        <p:spPr>
          <a:xfrm>
            <a:off x="1019731" y="90361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&gt;3 Char?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Data 6"/>
          <p:cNvSpPr/>
          <p:nvPr/>
        </p:nvSpPr>
        <p:spPr>
          <a:xfrm>
            <a:off x="2828775" y="2541494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Clicks Go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424152" y="1407280"/>
            <a:ext cx="9389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1117180" y="506310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Database sorts results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5062781" y="151173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If no match found print No results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6983782" y="1511735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Else match found print result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03880" y="4604774"/>
            <a:ext cx="0" cy="4583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ecision 22"/>
          <p:cNvSpPr/>
          <p:nvPr/>
        </p:nvSpPr>
        <p:spPr>
          <a:xfrm>
            <a:off x="1019731" y="239292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new search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3220" y="9778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Process 28"/>
          <p:cNvSpPr/>
          <p:nvPr/>
        </p:nvSpPr>
        <p:spPr>
          <a:xfrm>
            <a:off x="6976039" y="2808485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Results Printed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3355901" y="97789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Your search query is too small, try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6060" y="7189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21942" y="1941117"/>
            <a:ext cx="0" cy="4518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0537" y="608567"/>
            <a:ext cx="82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0" name="Elbow Connector 9"/>
          <p:cNvCxnSpPr>
            <a:stCxn id="21" idx="2"/>
          </p:cNvCxnSpPr>
          <p:nvPr/>
        </p:nvCxnSpPr>
        <p:spPr>
          <a:xfrm rot="5400000">
            <a:off x="2571264" y="1067978"/>
            <a:ext cx="620717" cy="215808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gnetic Disk 11"/>
          <p:cNvSpPr/>
          <p:nvPr/>
        </p:nvSpPr>
        <p:spPr>
          <a:xfrm>
            <a:off x="1317438" y="3695290"/>
            <a:ext cx="860323" cy="909484"/>
          </a:xfrm>
          <a:prstGeom prst="flowChartMagneticDisk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01873" y="3774475"/>
            <a:ext cx="147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 </a:t>
            </a:r>
            <a:r>
              <a:rPr lang="en-US" sz="1200" dirty="0" err="1" smtClean="0"/>
              <a:t>Database.js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24152" y="2889453"/>
            <a:ext cx="6039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4"/>
            <a:endCxn id="12" idx="4"/>
          </p:cNvCxnSpPr>
          <p:nvPr/>
        </p:nvCxnSpPr>
        <p:spPr>
          <a:xfrm rot="5400000">
            <a:off x="2494261" y="3083755"/>
            <a:ext cx="749777" cy="138277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260" y="4708755"/>
            <a:ext cx="147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results </a:t>
            </a:r>
            <a:r>
              <a:rPr lang="en-US" sz="1200" dirty="0" err="1" smtClean="0"/>
              <a:t>innerHTML</a:t>
            </a:r>
            <a:endParaRPr lang="en-US" sz="1200" dirty="0"/>
          </a:p>
        </p:txBody>
      </p:sp>
      <p:cxnSp>
        <p:nvCxnSpPr>
          <p:cNvPr id="45" name="Elbow Connector 44"/>
          <p:cNvCxnSpPr>
            <a:stCxn id="15" idx="3"/>
          </p:cNvCxnSpPr>
          <p:nvPr/>
        </p:nvCxnSpPr>
        <p:spPr>
          <a:xfrm flipV="1">
            <a:off x="2326704" y="411238"/>
            <a:ext cx="2463010" cy="508125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89714" y="411238"/>
            <a:ext cx="117759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Process 47"/>
          <p:cNvSpPr/>
          <p:nvPr/>
        </p:nvSpPr>
        <p:spPr>
          <a:xfrm>
            <a:off x="5967304" y="119137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Loop Results</a:t>
            </a: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39777" y="1112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2" name="Elbow Connector 51"/>
          <p:cNvCxnSpPr>
            <a:endCxn id="17" idx="0"/>
          </p:cNvCxnSpPr>
          <p:nvPr/>
        </p:nvCxnSpPr>
        <p:spPr>
          <a:xfrm rot="10800000" flipV="1">
            <a:off x="5667544" y="977898"/>
            <a:ext cx="742933" cy="53383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37820" y="1162565"/>
            <a:ext cx="55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cxnSp>
        <p:nvCxnSpPr>
          <p:cNvPr id="55" name="Elbow Connector 54"/>
          <p:cNvCxnSpPr>
            <a:endCxn id="18" idx="0"/>
          </p:cNvCxnSpPr>
          <p:nvPr/>
        </p:nvCxnSpPr>
        <p:spPr>
          <a:xfrm>
            <a:off x="6797524" y="977897"/>
            <a:ext cx="791020" cy="53383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29" idx="0"/>
          </p:cNvCxnSpPr>
          <p:nvPr/>
        </p:nvCxnSpPr>
        <p:spPr>
          <a:xfrm flipH="1">
            <a:off x="7580801" y="2370497"/>
            <a:ext cx="7743" cy="437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1"/>
          </p:cNvCxnSpPr>
          <p:nvPr/>
        </p:nvCxnSpPr>
        <p:spPr>
          <a:xfrm>
            <a:off x="653143" y="2889453"/>
            <a:ext cx="366588" cy="7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9" idx="2"/>
          </p:cNvCxnSpPr>
          <p:nvPr/>
        </p:nvCxnSpPr>
        <p:spPr>
          <a:xfrm rot="5400000">
            <a:off x="2757453" y="1562937"/>
            <a:ext cx="2719039" cy="6927658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53143" y="2889453"/>
            <a:ext cx="0" cy="34968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9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97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17</cp:revision>
  <dcterms:created xsi:type="dcterms:W3CDTF">2014-11-30T00:39:50Z</dcterms:created>
  <dcterms:modified xsi:type="dcterms:W3CDTF">2014-12-06T02:59:19Z</dcterms:modified>
</cp:coreProperties>
</file>