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1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97" algn="l" defTabSz="4571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94" algn="l" defTabSz="4571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91" algn="l" defTabSz="4571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89" algn="l" defTabSz="4571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86" algn="l" defTabSz="4571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83" algn="l" defTabSz="4571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80" algn="l" defTabSz="4571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77" algn="l" defTabSz="4571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5" d="100"/>
          <a:sy n="105" d="100"/>
        </p:scale>
        <p:origin x="-448" y="-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710-B05E-4F4C-94B8-08B605C9C57D}" type="datetimeFigureOut">
              <a:rPr lang="en-US" smtClean="0"/>
              <a:t>12/5/14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6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710-B05E-4F4C-94B8-08B605C9C57D}" type="datetimeFigureOut">
              <a:rPr lang="en-US" smtClean="0"/>
              <a:t>12/5/14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7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710-B05E-4F4C-94B8-08B605C9C57D}" type="datetimeFigureOut">
              <a:rPr lang="en-US" smtClean="0"/>
              <a:t>12/5/14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6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710-B05E-4F4C-94B8-08B605C9C57D}" type="datetimeFigureOut">
              <a:rPr lang="en-US" smtClean="0"/>
              <a:t>12/5/14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8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710-B05E-4F4C-94B8-08B605C9C57D}" type="datetimeFigureOut">
              <a:rPr lang="en-US" smtClean="0"/>
              <a:t>12/5/14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1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710-B05E-4F4C-94B8-08B605C9C57D}" type="datetimeFigureOut">
              <a:rPr lang="en-US" smtClean="0"/>
              <a:t>12/5/14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7" indent="0">
              <a:buNone/>
              <a:defRPr sz="2000" b="1"/>
            </a:lvl2pPr>
            <a:lvl3pPr marL="914394" indent="0">
              <a:buNone/>
              <a:defRPr sz="1800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6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7" indent="0">
              <a:buNone/>
              <a:defRPr sz="2000" b="1"/>
            </a:lvl2pPr>
            <a:lvl3pPr marL="914394" indent="0">
              <a:buNone/>
              <a:defRPr sz="1800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6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710-B05E-4F4C-94B8-08B605C9C57D}" type="datetimeFigureOut">
              <a:rPr lang="en-US" smtClean="0"/>
              <a:t>12/5/14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7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710-B05E-4F4C-94B8-08B605C9C57D}" type="datetimeFigureOut">
              <a:rPr lang="en-US" smtClean="0"/>
              <a:t>12/5/14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3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710-B05E-4F4C-94B8-08B605C9C57D}" type="datetimeFigureOut">
              <a:rPr lang="en-US" smtClean="0"/>
              <a:t>12/5/14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5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7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6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710-B05E-4F4C-94B8-08B605C9C57D}" type="datetimeFigureOut">
              <a:rPr lang="en-US" smtClean="0"/>
              <a:t>12/5/14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8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7" indent="0">
              <a:buNone/>
              <a:defRPr sz="2800"/>
            </a:lvl2pPr>
            <a:lvl3pPr marL="914394" indent="0">
              <a:buNone/>
              <a:defRPr sz="2400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6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7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6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710-B05E-4F4C-94B8-08B605C9C57D}" type="datetimeFigureOut">
              <a:rPr lang="en-US" smtClean="0"/>
              <a:t>12/5/14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0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39" tIns="45720" rIns="91439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39" tIns="45720" rIns="91439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39" tIns="45720" rIns="91439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07710-B05E-4F4C-94B8-08B605C9C57D}" type="datetimeFigureOut">
              <a:rPr lang="en-US" smtClean="0"/>
              <a:t>12/5/14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39" tIns="45720" rIns="91439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39" tIns="45720" rIns="91439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2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9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8" indent="-342898" algn="l" defTabSz="457197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5" indent="-285748" algn="l" defTabSz="457197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3" indent="-228599" algn="l" defTabSz="457197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0" indent="-228599" algn="l" defTabSz="457197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7" indent="-228599" algn="l" defTabSz="457197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4" indent="-228599" algn="l" defTabSz="45719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1" indent="-228599" algn="l" defTabSz="45719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8" indent="-228599" algn="l" defTabSz="45719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6" indent="-228599" algn="l" defTabSz="45719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7" algn="l" defTabSz="4571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4571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4571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4571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6" algn="l" defTabSz="4571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4571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4571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4571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ser understanding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14286" cy="212876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814287" y="737810"/>
            <a:ext cx="72571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rminator 6"/>
          <p:cNvSpPr/>
          <p:nvPr/>
        </p:nvSpPr>
        <p:spPr>
          <a:xfrm>
            <a:off x="2540002" y="641048"/>
            <a:ext cx="1088571" cy="27819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Start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" name="Elbow Connector 8"/>
          <p:cNvCxnSpPr>
            <a:stCxn id="7" idx="0"/>
          </p:cNvCxnSpPr>
          <p:nvPr/>
        </p:nvCxnSpPr>
        <p:spPr>
          <a:xfrm rot="16200000" flipH="1">
            <a:off x="3072192" y="653144"/>
            <a:ext cx="870857" cy="846666"/>
          </a:xfrm>
          <a:prstGeom prst="bentConnector3">
            <a:avLst>
              <a:gd name="adj1" fmla="val -2625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Process 9"/>
          <p:cNvSpPr/>
          <p:nvPr/>
        </p:nvSpPr>
        <p:spPr>
          <a:xfrm>
            <a:off x="3314095" y="1511906"/>
            <a:ext cx="1209524" cy="858762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Main Function()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30954" y="988687"/>
            <a:ext cx="1644953" cy="52322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sz="1400" dirty="0"/>
              <a:t>Self-Executing Function</a:t>
            </a:r>
          </a:p>
        </p:txBody>
      </p:sp>
      <p:sp>
        <p:nvSpPr>
          <p:cNvPr id="14" name="Process 13"/>
          <p:cNvSpPr/>
          <p:nvPr/>
        </p:nvSpPr>
        <p:spPr>
          <a:xfrm>
            <a:off x="2419047" y="2740782"/>
            <a:ext cx="1209524" cy="858762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Define Global Variables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6" name="Elbow Connector 15"/>
          <p:cNvCxnSpPr>
            <a:stCxn id="10" idx="1"/>
          </p:cNvCxnSpPr>
          <p:nvPr/>
        </p:nvCxnSpPr>
        <p:spPr>
          <a:xfrm rot="10800000" flipV="1">
            <a:off x="3084286" y="1941289"/>
            <a:ext cx="229810" cy="799495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3"/>
          </p:cNvCxnSpPr>
          <p:nvPr/>
        </p:nvCxnSpPr>
        <p:spPr>
          <a:xfrm>
            <a:off x="3628572" y="3170162"/>
            <a:ext cx="99181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Data 21"/>
          <p:cNvSpPr/>
          <p:nvPr/>
        </p:nvSpPr>
        <p:spPr>
          <a:xfrm>
            <a:off x="4523619" y="2800051"/>
            <a:ext cx="1463524" cy="858761"/>
          </a:xfrm>
          <a:prstGeom prst="flowChartInputOutp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Console log Start Search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878287" y="3166534"/>
            <a:ext cx="99181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Data 23"/>
          <p:cNvSpPr/>
          <p:nvPr/>
        </p:nvSpPr>
        <p:spPr>
          <a:xfrm>
            <a:off x="6768496" y="2694822"/>
            <a:ext cx="1463524" cy="858761"/>
          </a:xfrm>
          <a:prstGeom prst="flowChartInputOutp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User Clicks Submit</a:t>
            </a:r>
          </a:p>
        </p:txBody>
      </p:sp>
      <p:cxnSp>
        <p:nvCxnSpPr>
          <p:cNvPr id="28" name="Elbow Connector 27"/>
          <p:cNvCxnSpPr/>
          <p:nvPr/>
        </p:nvCxnSpPr>
        <p:spPr>
          <a:xfrm rot="5400000">
            <a:off x="7222069" y="3726545"/>
            <a:ext cx="1415143" cy="302381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Process 32"/>
          <p:cNvSpPr/>
          <p:nvPr/>
        </p:nvSpPr>
        <p:spPr>
          <a:xfrm>
            <a:off x="7179734" y="4585309"/>
            <a:ext cx="1197428" cy="869647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Call Validate Query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5" name="Straight Arrow Connector 34"/>
          <p:cNvCxnSpPr>
            <a:stCxn id="33" idx="1"/>
          </p:cNvCxnSpPr>
          <p:nvPr/>
        </p:nvCxnSpPr>
        <p:spPr>
          <a:xfrm flipH="1" flipV="1">
            <a:off x="6582462" y="5006512"/>
            <a:ext cx="597275" cy="136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Process 36"/>
          <p:cNvSpPr/>
          <p:nvPr/>
        </p:nvSpPr>
        <p:spPr>
          <a:xfrm>
            <a:off x="5391110" y="4615913"/>
            <a:ext cx="1191351" cy="869647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Trim White Space User Input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793836" y="5020133"/>
            <a:ext cx="597275" cy="136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Decision 38"/>
          <p:cNvSpPr/>
          <p:nvPr/>
        </p:nvSpPr>
        <p:spPr>
          <a:xfrm>
            <a:off x="3367994" y="4516467"/>
            <a:ext cx="1404421" cy="1007331"/>
          </a:xfrm>
          <a:prstGeom prst="flowChartDecision">
            <a:avLst/>
          </a:prstGeom>
          <a:ln>
            <a:solidFill>
              <a:srgbClr val="000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Input &lt;3 Char?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2540002" y="5013791"/>
            <a:ext cx="827993" cy="199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808831" y="4588332"/>
            <a:ext cx="505265" cy="369332"/>
          </a:xfrm>
          <a:prstGeom prst="rect">
            <a:avLst/>
          </a:prstGeom>
          <a:noFill/>
        </p:spPr>
        <p:txBody>
          <a:bodyPr wrap="none" lIns="91439" tIns="45720" rIns="91439" bIns="45720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3" name="Data 42"/>
          <p:cNvSpPr/>
          <p:nvPr/>
        </p:nvSpPr>
        <p:spPr>
          <a:xfrm>
            <a:off x="1207711" y="4569196"/>
            <a:ext cx="1463524" cy="858761"/>
          </a:xfrm>
          <a:prstGeom prst="flowChartInputOutp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Alert!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</a:rPr>
              <a:t>Search is to small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01050" y="5983387"/>
            <a:ext cx="3292336" cy="369332"/>
          </a:xfrm>
          <a:prstGeom prst="rect">
            <a:avLst/>
          </a:prstGeom>
          <a:noFill/>
        </p:spPr>
        <p:txBody>
          <a:bodyPr wrap="none" lIns="91439" tIns="45720" rIns="91439" bIns="45720" rtlCol="0">
            <a:spAutoFit/>
          </a:bodyPr>
          <a:lstStyle/>
          <a:p>
            <a:r>
              <a:rPr lang="en-US" dirty="0" smtClean="0"/>
              <a:t>No-(Start Searching </a:t>
            </a:r>
            <a:r>
              <a:rPr lang="en-US" dirty="0" err="1" smtClean="0"/>
              <a:t>Database.js</a:t>
            </a:r>
            <a:r>
              <a:rPr lang="en-US" dirty="0" smtClean="0"/>
              <a:t>!)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3" idx="3"/>
          </p:cNvCxnSpPr>
          <p:nvPr/>
        </p:nvCxnSpPr>
        <p:spPr>
          <a:xfrm>
            <a:off x="1793121" y="5427957"/>
            <a:ext cx="0" cy="186200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721942" y="0"/>
            <a:ext cx="0" cy="90361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ecision 5"/>
          <p:cNvSpPr/>
          <p:nvPr/>
        </p:nvSpPr>
        <p:spPr>
          <a:xfrm>
            <a:off x="1019731" y="903614"/>
            <a:ext cx="1404421" cy="1007331"/>
          </a:xfrm>
          <a:prstGeom prst="flowChartDecision">
            <a:avLst/>
          </a:prstGeom>
          <a:ln>
            <a:solidFill>
              <a:srgbClr val="000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Input &gt;3 Char?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Data 6"/>
          <p:cNvSpPr/>
          <p:nvPr/>
        </p:nvSpPr>
        <p:spPr>
          <a:xfrm>
            <a:off x="2828775" y="2541494"/>
            <a:ext cx="1463524" cy="858761"/>
          </a:xfrm>
          <a:prstGeom prst="flowChartInputOutp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User Clicks </a:t>
            </a:r>
            <a:r>
              <a:rPr lang="en-US" sz="1200" dirty="0" smtClean="0">
                <a:solidFill>
                  <a:srgbClr val="000000"/>
                </a:solidFill>
              </a:rPr>
              <a:t>Go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2424152" y="1407280"/>
            <a:ext cx="93899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Process 14"/>
          <p:cNvSpPr/>
          <p:nvPr/>
        </p:nvSpPr>
        <p:spPr>
          <a:xfrm>
            <a:off x="1117180" y="5063109"/>
            <a:ext cx="1209524" cy="858762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Database sorts results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7" name="Process 16"/>
          <p:cNvSpPr/>
          <p:nvPr/>
        </p:nvSpPr>
        <p:spPr>
          <a:xfrm>
            <a:off x="5062781" y="1511736"/>
            <a:ext cx="1209524" cy="858762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If no </a:t>
            </a:r>
            <a:r>
              <a:rPr lang="en-US" sz="1600" dirty="0" smtClean="0">
                <a:solidFill>
                  <a:srgbClr val="000000"/>
                </a:solidFill>
              </a:rPr>
              <a:t>match </a:t>
            </a:r>
            <a:r>
              <a:rPr lang="en-US" sz="1600" dirty="0" smtClean="0">
                <a:solidFill>
                  <a:srgbClr val="000000"/>
                </a:solidFill>
              </a:rPr>
              <a:t>found </a:t>
            </a:r>
            <a:r>
              <a:rPr lang="en-US" sz="1600" dirty="0" smtClean="0">
                <a:solidFill>
                  <a:srgbClr val="000000"/>
                </a:solidFill>
              </a:rPr>
              <a:t>print No results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8" name="Process 17"/>
          <p:cNvSpPr/>
          <p:nvPr/>
        </p:nvSpPr>
        <p:spPr>
          <a:xfrm>
            <a:off x="6983782" y="1511735"/>
            <a:ext cx="1209524" cy="858762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Else match found print result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703880" y="4604774"/>
            <a:ext cx="0" cy="45833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ecision 22"/>
          <p:cNvSpPr/>
          <p:nvPr/>
        </p:nvSpPr>
        <p:spPr>
          <a:xfrm>
            <a:off x="1019731" y="2392924"/>
            <a:ext cx="1404421" cy="1007331"/>
          </a:xfrm>
          <a:prstGeom prst="flowChartDecision">
            <a:avLst/>
          </a:prstGeom>
          <a:ln>
            <a:solidFill>
              <a:srgbClr val="000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Input new search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73220" y="97789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9" name="Process 28"/>
          <p:cNvSpPr/>
          <p:nvPr/>
        </p:nvSpPr>
        <p:spPr>
          <a:xfrm>
            <a:off x="6976039" y="2808485"/>
            <a:ext cx="1209524" cy="858762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Results Printed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Process 20"/>
          <p:cNvSpPr/>
          <p:nvPr/>
        </p:nvSpPr>
        <p:spPr>
          <a:xfrm>
            <a:off x="3355901" y="977899"/>
            <a:ext cx="1209524" cy="858762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Your search query is too small, try again.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66060" y="71894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721942" y="1941117"/>
            <a:ext cx="0" cy="45180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60537" y="608567"/>
            <a:ext cx="82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</a:t>
            </a:r>
            <a:endParaRPr lang="en-US" dirty="0"/>
          </a:p>
        </p:txBody>
      </p:sp>
      <p:cxnSp>
        <p:nvCxnSpPr>
          <p:cNvPr id="10" name="Elbow Connector 9"/>
          <p:cNvCxnSpPr>
            <a:stCxn id="21" idx="2"/>
          </p:cNvCxnSpPr>
          <p:nvPr/>
        </p:nvCxnSpPr>
        <p:spPr>
          <a:xfrm rot="5400000">
            <a:off x="2571264" y="1067978"/>
            <a:ext cx="620717" cy="2158082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Magnetic Disk 11"/>
          <p:cNvSpPr/>
          <p:nvPr/>
        </p:nvSpPr>
        <p:spPr>
          <a:xfrm>
            <a:off x="1317438" y="3695290"/>
            <a:ext cx="860323" cy="909484"/>
          </a:xfrm>
          <a:prstGeom prst="flowChartMagneticDisk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201873" y="3774475"/>
            <a:ext cx="1479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Search </a:t>
            </a:r>
            <a:r>
              <a:rPr lang="en-US" sz="1200" dirty="0" err="1" smtClean="0"/>
              <a:t>Database.js</a:t>
            </a:r>
            <a:endParaRPr lang="en-US" sz="12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424152" y="2889453"/>
            <a:ext cx="60397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7" idx="4"/>
            <a:endCxn id="12" idx="4"/>
          </p:cNvCxnSpPr>
          <p:nvPr/>
        </p:nvCxnSpPr>
        <p:spPr>
          <a:xfrm rot="5400000">
            <a:off x="2494261" y="3083755"/>
            <a:ext cx="749777" cy="1382776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01260" y="4708755"/>
            <a:ext cx="1479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Get results </a:t>
            </a:r>
            <a:r>
              <a:rPr lang="en-US" sz="1200" dirty="0" err="1" smtClean="0"/>
              <a:t>innerHTML</a:t>
            </a:r>
            <a:endParaRPr lang="en-US" sz="1200" dirty="0"/>
          </a:p>
        </p:txBody>
      </p:sp>
      <p:cxnSp>
        <p:nvCxnSpPr>
          <p:cNvPr id="45" name="Elbow Connector 44"/>
          <p:cNvCxnSpPr>
            <a:stCxn id="15" idx="3"/>
          </p:cNvCxnSpPr>
          <p:nvPr/>
        </p:nvCxnSpPr>
        <p:spPr>
          <a:xfrm flipV="1">
            <a:off x="2326704" y="411238"/>
            <a:ext cx="2463010" cy="5081252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789714" y="411238"/>
            <a:ext cx="117759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Process 47"/>
          <p:cNvSpPr/>
          <p:nvPr/>
        </p:nvSpPr>
        <p:spPr>
          <a:xfrm>
            <a:off x="5967304" y="119137"/>
            <a:ext cx="1209524" cy="858762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Loop Results</a:t>
            </a:r>
          </a:p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139777" y="111236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  <a:endParaRPr lang="en-US" dirty="0"/>
          </a:p>
        </p:txBody>
      </p:sp>
      <p:cxnSp>
        <p:nvCxnSpPr>
          <p:cNvPr id="52" name="Elbow Connector 51"/>
          <p:cNvCxnSpPr>
            <a:endCxn id="17" idx="0"/>
          </p:cNvCxnSpPr>
          <p:nvPr/>
        </p:nvCxnSpPr>
        <p:spPr>
          <a:xfrm rot="10800000" flipV="1">
            <a:off x="5667544" y="977898"/>
            <a:ext cx="742933" cy="533837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37820" y="1162565"/>
            <a:ext cx="555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Else</a:t>
            </a:r>
            <a:endParaRPr lang="en-US" dirty="0"/>
          </a:p>
        </p:txBody>
      </p:sp>
      <p:cxnSp>
        <p:nvCxnSpPr>
          <p:cNvPr id="55" name="Elbow Connector 54"/>
          <p:cNvCxnSpPr>
            <a:endCxn id="18" idx="0"/>
          </p:cNvCxnSpPr>
          <p:nvPr/>
        </p:nvCxnSpPr>
        <p:spPr>
          <a:xfrm>
            <a:off x="6797524" y="977897"/>
            <a:ext cx="791020" cy="533838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2"/>
            <a:endCxn id="29" idx="0"/>
          </p:cNvCxnSpPr>
          <p:nvPr/>
        </p:nvCxnSpPr>
        <p:spPr>
          <a:xfrm flipH="1">
            <a:off x="7580801" y="2370497"/>
            <a:ext cx="7743" cy="4379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23" idx="1"/>
          </p:cNvCxnSpPr>
          <p:nvPr/>
        </p:nvCxnSpPr>
        <p:spPr>
          <a:xfrm>
            <a:off x="653143" y="2889453"/>
            <a:ext cx="366588" cy="713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29" idx="2"/>
          </p:cNvCxnSpPr>
          <p:nvPr/>
        </p:nvCxnSpPr>
        <p:spPr>
          <a:xfrm rot="5400000">
            <a:off x="2757453" y="1562937"/>
            <a:ext cx="2719039" cy="6927658"/>
          </a:xfrm>
          <a:prstGeom prst="bentConnector2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653143" y="2889453"/>
            <a:ext cx="0" cy="349683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292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</TotalTime>
  <Words>97</Words>
  <Application>Microsoft Macintosh PowerPoint</Application>
  <PresentationFormat>On-screen Show 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STUDENT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 ROBERTS</dc:creator>
  <cp:lastModifiedBy>JOB ROBERTS</cp:lastModifiedBy>
  <cp:revision>17</cp:revision>
  <dcterms:created xsi:type="dcterms:W3CDTF">2014-11-30T00:39:50Z</dcterms:created>
  <dcterms:modified xsi:type="dcterms:W3CDTF">2014-12-06T02:37:45Z</dcterms:modified>
</cp:coreProperties>
</file>