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745200" cy="13533438"/>
  <p:notesSz cx="6858000" cy="9144000"/>
  <p:defaultTextStyle>
    <a:defPPr>
      <a:defRPr lang="en-US"/>
    </a:defPPr>
    <a:lvl1pPr marL="0" algn="l" defTabSz="457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52" algn="l" defTabSz="457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05" algn="l" defTabSz="457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58" algn="l" defTabSz="457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10" algn="l" defTabSz="457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263" algn="l" defTabSz="457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15" algn="l" defTabSz="457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368" algn="l" defTabSz="457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421" algn="l" defTabSz="457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9" d="100"/>
          <a:sy n="59" d="100"/>
        </p:scale>
        <p:origin x="-1328" y="0"/>
      </p:cViewPr>
      <p:guideLst>
        <p:guide orient="horz" pos="4263"/>
        <p:guide pos="59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5891" y="4204143"/>
            <a:ext cx="15933421" cy="29009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1781" y="7668948"/>
            <a:ext cx="13121640" cy="34585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5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590271" y="541972"/>
            <a:ext cx="4217671" cy="115472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7260" y="541972"/>
            <a:ext cx="12340590" cy="1154728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8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2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743" y="8696494"/>
            <a:ext cx="15933421" cy="268789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0743" y="5736055"/>
            <a:ext cx="15933421" cy="2960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5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3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0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7260" y="3157807"/>
            <a:ext cx="8279130" cy="89314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28810" y="3157807"/>
            <a:ext cx="8279130" cy="89314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3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7261" y="3029361"/>
            <a:ext cx="8282385" cy="12624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2" indent="0">
              <a:buNone/>
              <a:defRPr sz="2000" b="1"/>
            </a:lvl2pPr>
            <a:lvl3pPr marL="914105" indent="0">
              <a:buNone/>
              <a:defRPr sz="1800" b="1"/>
            </a:lvl3pPr>
            <a:lvl4pPr marL="1371158" indent="0">
              <a:buNone/>
              <a:defRPr sz="1600" b="1"/>
            </a:lvl4pPr>
            <a:lvl5pPr marL="1828210" indent="0">
              <a:buNone/>
              <a:defRPr sz="1600" b="1"/>
            </a:lvl5pPr>
            <a:lvl6pPr marL="2285263" indent="0">
              <a:buNone/>
              <a:defRPr sz="1600" b="1"/>
            </a:lvl6pPr>
            <a:lvl7pPr marL="2742315" indent="0">
              <a:buNone/>
              <a:defRPr sz="1600" b="1"/>
            </a:lvl7pPr>
            <a:lvl8pPr marL="3199368" indent="0">
              <a:buNone/>
              <a:defRPr sz="1600" b="1"/>
            </a:lvl8pPr>
            <a:lvl9pPr marL="365642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7261" y="4291854"/>
            <a:ext cx="8282385" cy="77973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22304" y="3029361"/>
            <a:ext cx="8285639" cy="12624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2" indent="0">
              <a:buNone/>
              <a:defRPr sz="2000" b="1"/>
            </a:lvl2pPr>
            <a:lvl3pPr marL="914105" indent="0">
              <a:buNone/>
              <a:defRPr sz="1800" b="1"/>
            </a:lvl3pPr>
            <a:lvl4pPr marL="1371158" indent="0">
              <a:buNone/>
              <a:defRPr sz="1600" b="1"/>
            </a:lvl4pPr>
            <a:lvl5pPr marL="1828210" indent="0">
              <a:buNone/>
              <a:defRPr sz="1600" b="1"/>
            </a:lvl5pPr>
            <a:lvl6pPr marL="2285263" indent="0">
              <a:buNone/>
              <a:defRPr sz="1600" b="1"/>
            </a:lvl6pPr>
            <a:lvl7pPr marL="2742315" indent="0">
              <a:buNone/>
              <a:defRPr sz="1600" b="1"/>
            </a:lvl7pPr>
            <a:lvl8pPr marL="3199368" indent="0">
              <a:buNone/>
              <a:defRPr sz="1600" b="1"/>
            </a:lvl8pPr>
            <a:lvl9pPr marL="365642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522304" y="4291854"/>
            <a:ext cx="8285639" cy="77973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9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3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3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4" y="538831"/>
            <a:ext cx="6167042" cy="22931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8853" y="538836"/>
            <a:ext cx="10479088" cy="1155041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7264" y="2832002"/>
            <a:ext cx="6167042" cy="9257249"/>
          </a:xfrm>
        </p:spPr>
        <p:txBody>
          <a:bodyPr/>
          <a:lstStyle>
            <a:lvl1pPr marL="0" indent="0">
              <a:buNone/>
              <a:defRPr sz="1400"/>
            </a:lvl1pPr>
            <a:lvl2pPr marL="457052" indent="0">
              <a:buNone/>
              <a:defRPr sz="1200"/>
            </a:lvl2pPr>
            <a:lvl3pPr marL="914105" indent="0">
              <a:buNone/>
              <a:defRPr sz="1000"/>
            </a:lvl3pPr>
            <a:lvl4pPr marL="1371158" indent="0">
              <a:buNone/>
              <a:defRPr sz="900"/>
            </a:lvl4pPr>
            <a:lvl5pPr marL="1828210" indent="0">
              <a:buNone/>
              <a:defRPr sz="900"/>
            </a:lvl5pPr>
            <a:lvl6pPr marL="2285263" indent="0">
              <a:buNone/>
              <a:defRPr sz="900"/>
            </a:lvl6pPr>
            <a:lvl7pPr marL="2742315" indent="0">
              <a:buNone/>
              <a:defRPr sz="900"/>
            </a:lvl7pPr>
            <a:lvl8pPr marL="3199368" indent="0">
              <a:buNone/>
              <a:defRPr sz="900"/>
            </a:lvl8pPr>
            <a:lvl9pPr marL="365642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4191" y="9473407"/>
            <a:ext cx="11247120" cy="111838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74191" y="1209240"/>
            <a:ext cx="11247120" cy="8120063"/>
          </a:xfrm>
        </p:spPr>
        <p:txBody>
          <a:bodyPr/>
          <a:lstStyle>
            <a:lvl1pPr marL="0" indent="0">
              <a:buNone/>
              <a:defRPr sz="3200"/>
            </a:lvl1pPr>
            <a:lvl2pPr marL="457052" indent="0">
              <a:buNone/>
              <a:defRPr sz="2800"/>
            </a:lvl2pPr>
            <a:lvl3pPr marL="914105" indent="0">
              <a:buNone/>
              <a:defRPr sz="2400"/>
            </a:lvl3pPr>
            <a:lvl4pPr marL="1371158" indent="0">
              <a:buNone/>
              <a:defRPr sz="2000"/>
            </a:lvl4pPr>
            <a:lvl5pPr marL="1828210" indent="0">
              <a:buNone/>
              <a:defRPr sz="2000"/>
            </a:lvl5pPr>
            <a:lvl6pPr marL="2285263" indent="0">
              <a:buNone/>
              <a:defRPr sz="2000"/>
            </a:lvl6pPr>
            <a:lvl7pPr marL="2742315" indent="0">
              <a:buNone/>
              <a:defRPr sz="2000"/>
            </a:lvl7pPr>
            <a:lvl8pPr marL="3199368" indent="0">
              <a:buNone/>
              <a:defRPr sz="2000"/>
            </a:lvl8pPr>
            <a:lvl9pPr marL="365642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74191" y="10591796"/>
            <a:ext cx="11247120" cy="1588298"/>
          </a:xfrm>
        </p:spPr>
        <p:txBody>
          <a:bodyPr/>
          <a:lstStyle>
            <a:lvl1pPr marL="0" indent="0">
              <a:buNone/>
              <a:defRPr sz="1400"/>
            </a:lvl1pPr>
            <a:lvl2pPr marL="457052" indent="0">
              <a:buNone/>
              <a:defRPr sz="1200"/>
            </a:lvl2pPr>
            <a:lvl3pPr marL="914105" indent="0">
              <a:buNone/>
              <a:defRPr sz="1000"/>
            </a:lvl3pPr>
            <a:lvl4pPr marL="1371158" indent="0">
              <a:buNone/>
              <a:defRPr sz="900"/>
            </a:lvl4pPr>
            <a:lvl5pPr marL="1828210" indent="0">
              <a:buNone/>
              <a:defRPr sz="900"/>
            </a:lvl5pPr>
            <a:lvl6pPr marL="2285263" indent="0">
              <a:buNone/>
              <a:defRPr sz="900"/>
            </a:lvl6pPr>
            <a:lvl7pPr marL="2742315" indent="0">
              <a:buNone/>
              <a:defRPr sz="900"/>
            </a:lvl7pPr>
            <a:lvl8pPr marL="3199368" indent="0">
              <a:buNone/>
              <a:defRPr sz="900"/>
            </a:lvl8pPr>
            <a:lvl9pPr marL="365642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1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7261" y="541965"/>
            <a:ext cx="16870680" cy="2255573"/>
          </a:xfrm>
          <a:prstGeom prst="rect">
            <a:avLst/>
          </a:prstGeom>
        </p:spPr>
        <p:txBody>
          <a:bodyPr vert="horz" lIns="91410" tIns="45705" rIns="91410" bIns="4570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7261" y="3157807"/>
            <a:ext cx="16870680" cy="8931444"/>
          </a:xfrm>
          <a:prstGeom prst="rect">
            <a:avLst/>
          </a:prstGeom>
        </p:spPr>
        <p:txBody>
          <a:bodyPr vert="horz" lIns="91410" tIns="45705" rIns="91410" bIns="4570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" y="12543499"/>
            <a:ext cx="4373880" cy="720530"/>
          </a:xfrm>
          <a:prstGeom prst="rect">
            <a:avLst/>
          </a:prstGeom>
        </p:spPr>
        <p:txBody>
          <a:bodyPr vert="horz" lIns="91410" tIns="45705" rIns="91410" bIns="4570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F2B8-AB98-2C4D-B1F8-1F0994E7CEB1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4611" y="12543499"/>
            <a:ext cx="5935981" cy="720530"/>
          </a:xfrm>
          <a:prstGeom prst="rect">
            <a:avLst/>
          </a:prstGeom>
        </p:spPr>
        <p:txBody>
          <a:bodyPr vert="horz" lIns="91410" tIns="45705" rIns="91410" bIns="4570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34060" y="12543499"/>
            <a:ext cx="4373880" cy="720530"/>
          </a:xfrm>
          <a:prstGeom prst="rect">
            <a:avLst/>
          </a:prstGeom>
        </p:spPr>
        <p:txBody>
          <a:bodyPr vert="horz" lIns="91410" tIns="45705" rIns="91410" bIns="4570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7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05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89" indent="-342789" algn="l" defTabSz="45705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10" indent="-285658" algn="l" defTabSz="45705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31" indent="-228526" algn="l" defTabSz="45705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684" indent="-228526" algn="l" defTabSz="45705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36" indent="-228526" algn="l" defTabSz="45705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89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42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94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47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2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5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8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10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63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15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68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21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ser understanding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73984"/>
            <a:ext cx="3864570" cy="43649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864571" y="2082821"/>
            <a:ext cx="2203361" cy="2088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nector 6"/>
          <p:cNvSpPr/>
          <p:nvPr/>
        </p:nvSpPr>
        <p:spPr>
          <a:xfrm>
            <a:off x="6067935" y="1686015"/>
            <a:ext cx="2892449" cy="835397"/>
          </a:xfrm>
          <a:prstGeom prst="flowChartConnector">
            <a:avLst/>
          </a:prstGeom>
          <a:ln>
            <a:solidFill>
              <a:srgbClr val="0D0D0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0" tIns="45705" rIns="91410" bIns="45705" spcCol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Start Program</a:t>
            </a:r>
          </a:p>
        </p:txBody>
      </p:sp>
      <p:sp>
        <p:nvSpPr>
          <p:cNvPr id="9" name="Rectangle 8"/>
          <p:cNvSpPr/>
          <p:nvPr/>
        </p:nvSpPr>
        <p:spPr>
          <a:xfrm>
            <a:off x="7079934" y="5"/>
            <a:ext cx="3283598" cy="923299"/>
          </a:xfrm>
          <a:prstGeom prst="rect">
            <a:avLst/>
          </a:prstGeom>
          <a:noFill/>
        </p:spPr>
        <p:txBody>
          <a:bodyPr wrap="none" lIns="91410" tIns="45705" rIns="91410" bIns="45705">
            <a:spAutoFit/>
          </a:bodyPr>
          <a:lstStyle/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Flow Chart</a:t>
            </a:r>
          </a:p>
        </p:txBody>
      </p:sp>
      <p:cxnSp>
        <p:nvCxnSpPr>
          <p:cNvPr id="11" name="Straight Arrow Connector 10"/>
          <p:cNvCxnSpPr>
            <a:stCxn id="7" idx="4"/>
          </p:cNvCxnSpPr>
          <p:nvPr/>
        </p:nvCxnSpPr>
        <p:spPr>
          <a:xfrm flipH="1">
            <a:off x="7506760" y="2521405"/>
            <a:ext cx="7396" cy="1044245"/>
          </a:xfrm>
          <a:prstGeom prst="straightConnector1">
            <a:avLst/>
          </a:prstGeom>
          <a:ln>
            <a:solidFill>
              <a:srgbClr val="0D0D0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ata 11"/>
          <p:cNvSpPr/>
          <p:nvPr/>
        </p:nvSpPr>
        <p:spPr>
          <a:xfrm>
            <a:off x="6147317" y="3565657"/>
            <a:ext cx="2733675" cy="1712564"/>
          </a:xfrm>
          <a:prstGeom prst="flowChartInputOutpu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10" tIns="45705" rIns="91410" bIns="45705" spcCol="0" rtlCol="0" anchor="ctr"/>
          <a:lstStyle/>
          <a:p>
            <a:pPr algn="ctr"/>
            <a:r>
              <a:rPr lang="en-US" sz="2000" dirty="0"/>
              <a:t>Alert User to begin fight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499363" y="5278217"/>
            <a:ext cx="7399" cy="1044245"/>
          </a:xfrm>
          <a:prstGeom prst="straightConnector1">
            <a:avLst/>
          </a:prstGeom>
          <a:ln>
            <a:solidFill>
              <a:srgbClr val="0D0D0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Process 13"/>
          <p:cNvSpPr/>
          <p:nvPr/>
        </p:nvSpPr>
        <p:spPr>
          <a:xfrm>
            <a:off x="6464931" y="6322467"/>
            <a:ext cx="2098452" cy="1592559"/>
          </a:xfrm>
          <a:prstGeom prst="flowChartProcess">
            <a:avLst/>
          </a:prstGeom>
          <a:ln>
            <a:solidFill>
              <a:srgbClr val="0D0D0D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10" tIns="45705" rIns="91410" bIns="45705" spcCol="0" rtlCol="0" anchor="ctr"/>
          <a:lstStyle/>
          <a:p>
            <a:pPr algn="ctr"/>
            <a:r>
              <a:rPr lang="en-US" sz="2000" dirty="0"/>
              <a:t>Display Fighter #1 &amp;Fighter #2 health of 100</a:t>
            </a:r>
          </a:p>
        </p:txBody>
      </p:sp>
      <p:sp>
        <p:nvSpPr>
          <p:cNvPr id="15" name="Process 14"/>
          <p:cNvSpPr/>
          <p:nvPr/>
        </p:nvSpPr>
        <p:spPr>
          <a:xfrm>
            <a:off x="6450137" y="8474733"/>
            <a:ext cx="2098452" cy="1592559"/>
          </a:xfrm>
          <a:prstGeom prst="flowChartProcess">
            <a:avLst/>
          </a:prstGeom>
          <a:ln>
            <a:solidFill>
              <a:srgbClr val="0D0D0D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10" tIns="45705" rIns="91410" bIns="45705" spcCol="0" rtlCol="0" anchor="ctr"/>
          <a:lstStyle/>
          <a:p>
            <a:pPr algn="ctr"/>
            <a:r>
              <a:rPr lang="en-US" sz="2000" dirty="0" smtClean="0"/>
              <a:t>After user clicks “OK” Begin each round</a:t>
            </a:r>
            <a:endParaRPr lang="en-US" sz="2000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 flipH="1">
            <a:off x="7499363" y="7915026"/>
            <a:ext cx="14795" cy="559708"/>
          </a:xfrm>
          <a:prstGeom prst="straightConnector1">
            <a:avLst/>
          </a:prstGeom>
          <a:ln>
            <a:solidFill>
              <a:srgbClr val="0D0D0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Data 23"/>
          <p:cNvSpPr/>
          <p:nvPr/>
        </p:nvSpPr>
        <p:spPr>
          <a:xfrm>
            <a:off x="6147319" y="10903660"/>
            <a:ext cx="2733675" cy="1712564"/>
          </a:xfrm>
          <a:prstGeom prst="flowChartInputOutput">
            <a:avLst/>
          </a:prstGeom>
          <a:ln>
            <a:solidFill>
              <a:srgbClr val="0D0D0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10" tIns="45705" rIns="91410" bIns="45705" spcCol="0" rtlCol="0" anchor="ctr"/>
          <a:lstStyle/>
          <a:p>
            <a:pPr algn="ctr"/>
            <a:r>
              <a:rPr lang="en-US" sz="2000" dirty="0" smtClean="0"/>
              <a:t>Out put on Alert box health after each round</a:t>
            </a:r>
            <a:endParaRPr lang="en-US" sz="2000" dirty="0"/>
          </a:p>
        </p:txBody>
      </p:sp>
      <p:cxnSp>
        <p:nvCxnSpPr>
          <p:cNvPr id="25" name="Straight Arrow Connector 24"/>
          <p:cNvCxnSpPr>
            <a:endCxn id="24" idx="1"/>
          </p:cNvCxnSpPr>
          <p:nvPr/>
        </p:nvCxnSpPr>
        <p:spPr>
          <a:xfrm>
            <a:off x="7499364" y="10067292"/>
            <a:ext cx="14793" cy="836368"/>
          </a:xfrm>
          <a:prstGeom prst="straightConnector1">
            <a:avLst/>
          </a:prstGeom>
          <a:ln>
            <a:solidFill>
              <a:srgbClr val="0D0D0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4" idx="5"/>
          </p:cNvCxnSpPr>
          <p:nvPr/>
        </p:nvCxnSpPr>
        <p:spPr>
          <a:xfrm flipV="1">
            <a:off x="8607627" y="2521407"/>
            <a:ext cx="1149610" cy="9238531"/>
          </a:xfrm>
          <a:prstGeom prst="bentConnector2">
            <a:avLst/>
          </a:prstGeom>
          <a:ln>
            <a:solidFill>
              <a:srgbClr val="0D0D0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9757237" y="2521412"/>
            <a:ext cx="3071399" cy="0"/>
          </a:xfrm>
          <a:prstGeom prst="straightConnector1">
            <a:avLst/>
          </a:prstGeom>
          <a:ln>
            <a:solidFill>
              <a:srgbClr val="0D0D0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Decision 36"/>
          <p:cNvSpPr/>
          <p:nvPr/>
        </p:nvSpPr>
        <p:spPr>
          <a:xfrm>
            <a:off x="12513807" y="4404036"/>
            <a:ext cx="3533357" cy="2025606"/>
          </a:xfrm>
          <a:prstGeom prst="flowChartDecision">
            <a:avLst/>
          </a:prstGeom>
          <a:ln>
            <a:solidFill>
              <a:srgbClr val="0D0D0D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Who is the Winner?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2860296" y="1505072"/>
            <a:ext cx="2840379" cy="1879642"/>
          </a:xfrm>
          <a:prstGeom prst="rect">
            <a:avLst/>
          </a:prstGeom>
          <a:ln>
            <a:solidFill>
              <a:srgbClr val="0D0D0D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progress of each fighter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39" idx="2"/>
          </p:cNvCxnSpPr>
          <p:nvPr/>
        </p:nvCxnSpPr>
        <p:spPr>
          <a:xfrm flipH="1">
            <a:off x="14280483" y="3384714"/>
            <a:ext cx="3" cy="994140"/>
          </a:xfrm>
          <a:prstGeom prst="straightConnector1">
            <a:avLst/>
          </a:prstGeom>
          <a:ln>
            <a:solidFill>
              <a:srgbClr val="0D0D0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Process 50"/>
          <p:cNvSpPr/>
          <p:nvPr/>
        </p:nvSpPr>
        <p:spPr>
          <a:xfrm>
            <a:off x="11321918" y="6909318"/>
            <a:ext cx="1829587" cy="1565415"/>
          </a:xfrm>
          <a:prstGeom prst="flowChartProcess">
            <a:avLst/>
          </a:prstGeom>
          <a:ln>
            <a:solidFill>
              <a:srgbClr val="0D0D0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If Fighter #1 Health is Greater than Fighter #2 Declare Fighter #1 “WINNER”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2" name="Process 51"/>
          <p:cNvSpPr/>
          <p:nvPr/>
        </p:nvSpPr>
        <p:spPr>
          <a:xfrm>
            <a:off x="15132370" y="6909318"/>
            <a:ext cx="1829587" cy="1565415"/>
          </a:xfrm>
          <a:prstGeom prst="flowChartProcess">
            <a:avLst/>
          </a:prstGeom>
          <a:ln>
            <a:solidFill>
              <a:srgbClr val="0D0D0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If Fighter #2 Health is Greater than Fighter #1 Declare Fighter #2 “WINNER”</a:t>
            </a:r>
          </a:p>
          <a:p>
            <a:pPr algn="ctr"/>
            <a:endParaRPr lang="en-US" dirty="0"/>
          </a:p>
        </p:txBody>
      </p:sp>
      <p:cxnSp>
        <p:nvCxnSpPr>
          <p:cNvPr id="54" name="Elbow Connector 53"/>
          <p:cNvCxnSpPr/>
          <p:nvPr/>
        </p:nvCxnSpPr>
        <p:spPr>
          <a:xfrm rot="5400000">
            <a:off x="12305309" y="6063122"/>
            <a:ext cx="1054694" cy="637698"/>
          </a:xfrm>
          <a:prstGeom prst="bentConnector3">
            <a:avLst/>
          </a:prstGeom>
          <a:ln>
            <a:solidFill>
              <a:srgbClr val="0D0D0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rot="16200000" flipH="1">
            <a:off x="14974971" y="6183614"/>
            <a:ext cx="1054694" cy="396714"/>
          </a:xfrm>
          <a:prstGeom prst="bentConnector3">
            <a:avLst/>
          </a:prstGeom>
          <a:ln>
            <a:solidFill>
              <a:srgbClr val="0D0D0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rot="16200000" flipH="1">
            <a:off x="10968402" y="8268541"/>
            <a:ext cx="2988634" cy="2281603"/>
          </a:xfrm>
          <a:prstGeom prst="bentConnector3">
            <a:avLst/>
          </a:prstGeom>
          <a:ln>
            <a:solidFill>
              <a:srgbClr val="0D0D0D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5400000">
            <a:off x="14348061" y="8289764"/>
            <a:ext cx="2988634" cy="2239159"/>
          </a:xfrm>
          <a:prstGeom prst="bentConnector3">
            <a:avLst/>
          </a:prstGeom>
          <a:ln>
            <a:solidFill>
              <a:srgbClr val="0D0D0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Connector 64"/>
          <p:cNvSpPr/>
          <p:nvPr/>
        </p:nvSpPr>
        <p:spPr>
          <a:xfrm>
            <a:off x="12808226" y="10876456"/>
            <a:ext cx="2892449" cy="835397"/>
          </a:xfrm>
          <a:prstGeom prst="flowChartConnector">
            <a:avLst/>
          </a:prstGeom>
          <a:ln>
            <a:solidFill>
              <a:srgbClr val="0D0D0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10" tIns="45705" rIns="91410" bIns="45705" spcCol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End Program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653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86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STUDENT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 ROBERTS</dc:creator>
  <cp:lastModifiedBy>JOB ROBERTS</cp:lastModifiedBy>
  <cp:revision>4</cp:revision>
  <dcterms:created xsi:type="dcterms:W3CDTF">2014-11-28T16:37:46Z</dcterms:created>
  <dcterms:modified xsi:type="dcterms:W3CDTF">2014-11-28T17:21:29Z</dcterms:modified>
</cp:coreProperties>
</file>