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7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4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6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83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7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2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6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1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8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4" indent="0">
              <a:buNone/>
              <a:defRPr sz="2400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6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7710-B05E-4F4C-94B8-08B605C9C57D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9" tIns="45720" rIns="91439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39" tIns="45720" rIns="91439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7710-B05E-4F4C-94B8-08B605C9C57D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D0C55-FA72-974E-8816-6371533B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2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45719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5" indent="-285748" algn="l" defTabSz="45719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45719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0" indent="-228599" algn="l" defTabSz="45719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7" indent="-228599" algn="l" defTabSz="45719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4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1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8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6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6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r understand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14286" cy="21287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814287" y="737810"/>
            <a:ext cx="7257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rminator 6"/>
          <p:cNvSpPr/>
          <p:nvPr/>
        </p:nvSpPr>
        <p:spPr>
          <a:xfrm>
            <a:off x="2540002" y="641048"/>
            <a:ext cx="1088571" cy="27819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Start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Elbow Connector 8"/>
          <p:cNvCxnSpPr>
            <a:stCxn id="7" idx="0"/>
          </p:cNvCxnSpPr>
          <p:nvPr/>
        </p:nvCxnSpPr>
        <p:spPr>
          <a:xfrm rot="16200000" flipH="1">
            <a:off x="3072192" y="653144"/>
            <a:ext cx="870857" cy="846666"/>
          </a:xfrm>
          <a:prstGeom prst="bentConnector3">
            <a:avLst>
              <a:gd name="adj1" fmla="val -2625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rocess 9"/>
          <p:cNvSpPr/>
          <p:nvPr/>
        </p:nvSpPr>
        <p:spPr>
          <a:xfrm>
            <a:off x="3314095" y="1511906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Main Function()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0954" y="988687"/>
            <a:ext cx="1644953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sz="1400" dirty="0"/>
              <a:t>Self-Executing Function</a:t>
            </a:r>
          </a:p>
        </p:txBody>
      </p:sp>
      <p:sp>
        <p:nvSpPr>
          <p:cNvPr id="14" name="Process 13"/>
          <p:cNvSpPr/>
          <p:nvPr/>
        </p:nvSpPr>
        <p:spPr>
          <a:xfrm>
            <a:off x="2419047" y="2740782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Define Global Variables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6" name="Elbow Connector 15"/>
          <p:cNvCxnSpPr>
            <a:stCxn id="10" idx="1"/>
          </p:cNvCxnSpPr>
          <p:nvPr/>
        </p:nvCxnSpPr>
        <p:spPr>
          <a:xfrm rot="10800000" flipV="1">
            <a:off x="3084286" y="1941289"/>
            <a:ext cx="229810" cy="79949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>
            <a:off x="3628572" y="3170162"/>
            <a:ext cx="99181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ata 21"/>
          <p:cNvSpPr/>
          <p:nvPr/>
        </p:nvSpPr>
        <p:spPr>
          <a:xfrm>
            <a:off x="4523619" y="2800051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Console log Start Search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78287" y="3166534"/>
            <a:ext cx="99181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ata 23"/>
          <p:cNvSpPr/>
          <p:nvPr/>
        </p:nvSpPr>
        <p:spPr>
          <a:xfrm>
            <a:off x="6768496" y="2694822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User Clicks Submit</a:t>
            </a:r>
          </a:p>
        </p:txBody>
      </p:sp>
      <p:cxnSp>
        <p:nvCxnSpPr>
          <p:cNvPr id="28" name="Elbow Connector 27"/>
          <p:cNvCxnSpPr/>
          <p:nvPr/>
        </p:nvCxnSpPr>
        <p:spPr>
          <a:xfrm rot="5400000">
            <a:off x="7222069" y="3726545"/>
            <a:ext cx="1415143" cy="302381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rocess 32"/>
          <p:cNvSpPr/>
          <p:nvPr/>
        </p:nvSpPr>
        <p:spPr>
          <a:xfrm>
            <a:off x="7179734" y="4585309"/>
            <a:ext cx="1197428" cy="869647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Call Validate Query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 flipV="1">
            <a:off x="6582462" y="5006512"/>
            <a:ext cx="597275" cy="13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rocess 36"/>
          <p:cNvSpPr/>
          <p:nvPr/>
        </p:nvSpPr>
        <p:spPr>
          <a:xfrm>
            <a:off x="5391110" y="4615913"/>
            <a:ext cx="1191351" cy="869647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Trim White Space User Input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793836" y="5020133"/>
            <a:ext cx="597275" cy="136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Decision 38"/>
          <p:cNvSpPr/>
          <p:nvPr/>
        </p:nvSpPr>
        <p:spPr>
          <a:xfrm>
            <a:off x="3367994" y="4516467"/>
            <a:ext cx="1404421" cy="1007331"/>
          </a:xfrm>
          <a:prstGeom prst="flowChartDecision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Input &lt;3 Char?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540002" y="5013791"/>
            <a:ext cx="827993" cy="199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08831" y="4588332"/>
            <a:ext cx="505265" cy="369332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3" name="Data 42"/>
          <p:cNvSpPr/>
          <p:nvPr/>
        </p:nvSpPr>
        <p:spPr>
          <a:xfrm>
            <a:off x="1207711" y="4569196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Alert!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Search is to small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01050" y="5983387"/>
            <a:ext cx="3292336" cy="369332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dirty="0" smtClean="0"/>
              <a:t>No-(Start Searching </a:t>
            </a:r>
            <a:r>
              <a:rPr lang="en-US" dirty="0" err="1" smtClean="0"/>
              <a:t>Database.js</a:t>
            </a:r>
            <a:r>
              <a:rPr lang="en-US" dirty="0" smtClean="0"/>
              <a:t>!)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</p:cNvCxnSpPr>
          <p:nvPr/>
        </p:nvCxnSpPr>
        <p:spPr>
          <a:xfrm>
            <a:off x="1793121" y="5427957"/>
            <a:ext cx="0" cy="18620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721942" y="0"/>
            <a:ext cx="0" cy="9036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ecision 5"/>
          <p:cNvSpPr/>
          <p:nvPr/>
        </p:nvSpPr>
        <p:spPr>
          <a:xfrm>
            <a:off x="1019731" y="903614"/>
            <a:ext cx="1404421" cy="1007331"/>
          </a:xfrm>
          <a:prstGeom prst="flowChartDecision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Input </a:t>
            </a:r>
            <a:r>
              <a:rPr lang="en-US" sz="1400" dirty="0" smtClean="0">
                <a:solidFill>
                  <a:srgbClr val="000000"/>
                </a:solidFill>
              </a:rPr>
              <a:t>&gt;3 </a:t>
            </a:r>
            <a:r>
              <a:rPr lang="en-US" sz="1400" dirty="0" smtClean="0">
                <a:solidFill>
                  <a:srgbClr val="000000"/>
                </a:solidFill>
              </a:rPr>
              <a:t>Char?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Data 6"/>
          <p:cNvSpPr/>
          <p:nvPr/>
        </p:nvSpPr>
        <p:spPr>
          <a:xfrm>
            <a:off x="3363150" y="841921"/>
            <a:ext cx="1463524" cy="858761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User Clicks Submit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424152" y="1407280"/>
            <a:ext cx="93899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45498" y="1700682"/>
            <a:ext cx="295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(Start Searching </a:t>
            </a:r>
            <a:r>
              <a:rPr lang="en-US" dirty="0" err="1" smtClean="0"/>
              <a:t>Database.js</a:t>
            </a:r>
            <a:r>
              <a:rPr lang="en-US" dirty="0" smtClean="0"/>
              <a:t>!)</a:t>
            </a:r>
          </a:p>
          <a:p>
            <a:endParaRPr lang="en-US" dirty="0"/>
          </a:p>
        </p:txBody>
      </p:sp>
      <p:sp>
        <p:nvSpPr>
          <p:cNvPr id="16" name="Process 15"/>
          <p:cNvSpPr/>
          <p:nvPr/>
        </p:nvSpPr>
        <p:spPr>
          <a:xfrm>
            <a:off x="3363150" y="2457378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Run Search Query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45498" y="1762375"/>
            <a:ext cx="0" cy="6950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cess 14"/>
          <p:cNvSpPr/>
          <p:nvPr/>
        </p:nvSpPr>
        <p:spPr>
          <a:xfrm>
            <a:off x="3363150" y="3805689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Database sorts results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3864" y="4664451"/>
            <a:ext cx="179286" cy="2799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cess 16"/>
          <p:cNvSpPr/>
          <p:nvPr/>
        </p:nvSpPr>
        <p:spPr>
          <a:xfrm>
            <a:off x="1974340" y="4944409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If no match found print no results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Process 17"/>
          <p:cNvSpPr/>
          <p:nvPr/>
        </p:nvSpPr>
        <p:spPr>
          <a:xfrm>
            <a:off x="4826674" y="4944409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Else</a:t>
            </a:r>
            <a:r>
              <a:rPr lang="en-US" sz="1600" dirty="0" smtClean="0">
                <a:solidFill>
                  <a:srgbClr val="000000"/>
                </a:solidFill>
              </a:rPr>
              <a:t> match found print result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45498" y="3316140"/>
            <a:ext cx="0" cy="4583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93891" y="4664451"/>
            <a:ext cx="232783" cy="2799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ecision 22"/>
          <p:cNvSpPr/>
          <p:nvPr/>
        </p:nvSpPr>
        <p:spPr>
          <a:xfrm>
            <a:off x="317520" y="3875433"/>
            <a:ext cx="1404421" cy="1007331"/>
          </a:xfrm>
          <a:prstGeom prst="flowChartDecision">
            <a:avLst/>
          </a:prstGeom>
          <a:ln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Input </a:t>
            </a:r>
            <a:r>
              <a:rPr lang="en-US" sz="1400" dirty="0" smtClean="0">
                <a:solidFill>
                  <a:srgbClr val="000000"/>
                </a:solidFill>
              </a:rPr>
              <a:t>new search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16200000" flipV="1">
            <a:off x="1198848" y="4809539"/>
            <a:ext cx="920581" cy="630405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73220" y="97789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9" name="Process 28"/>
          <p:cNvSpPr/>
          <p:nvPr/>
        </p:nvSpPr>
        <p:spPr>
          <a:xfrm>
            <a:off x="7214455" y="4944409"/>
            <a:ext cx="1209524" cy="858762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Results Printed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5671653" y="5141188"/>
            <a:ext cx="1542802" cy="66198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9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85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 ROBERTS</dc:creator>
  <cp:lastModifiedBy>JOB ROBERTS</cp:lastModifiedBy>
  <cp:revision>11</cp:revision>
  <dcterms:created xsi:type="dcterms:W3CDTF">2014-11-30T00:39:50Z</dcterms:created>
  <dcterms:modified xsi:type="dcterms:W3CDTF">2014-12-01T18:30:28Z</dcterms:modified>
</cp:coreProperties>
</file>