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745200" cy="13533438"/>
  <p:notesSz cx="6858000" cy="9144000"/>
  <p:defaultTextStyle>
    <a:defPPr>
      <a:defRPr lang="en-US"/>
    </a:defPPr>
    <a:lvl1pPr marL="0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2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5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58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10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63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15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68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21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096" y="-96"/>
      </p:cViewPr>
      <p:guideLst>
        <p:guide orient="horz" pos="4263"/>
        <p:guide pos="5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891" y="4204143"/>
            <a:ext cx="15933421" cy="29009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1781" y="7668948"/>
            <a:ext cx="13121640" cy="3458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5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90271" y="541972"/>
            <a:ext cx="4217671" cy="115472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7260" y="541972"/>
            <a:ext cx="12340590" cy="115472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8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743" y="8696494"/>
            <a:ext cx="15933421" cy="26878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743" y="5736055"/>
            <a:ext cx="15933421" cy="2960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260" y="3157807"/>
            <a:ext cx="8279130" cy="89314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8810" y="3157807"/>
            <a:ext cx="8279130" cy="89314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3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61" y="3029361"/>
            <a:ext cx="8282385" cy="12624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2" indent="0">
              <a:buNone/>
              <a:defRPr sz="2000" b="1"/>
            </a:lvl2pPr>
            <a:lvl3pPr marL="914105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0" indent="0">
              <a:buNone/>
              <a:defRPr sz="1600" b="1"/>
            </a:lvl5pPr>
            <a:lvl6pPr marL="2285263" indent="0">
              <a:buNone/>
              <a:defRPr sz="1600" b="1"/>
            </a:lvl6pPr>
            <a:lvl7pPr marL="2742315" indent="0">
              <a:buNone/>
              <a:defRPr sz="1600" b="1"/>
            </a:lvl7pPr>
            <a:lvl8pPr marL="3199368" indent="0">
              <a:buNone/>
              <a:defRPr sz="1600" b="1"/>
            </a:lvl8pPr>
            <a:lvl9pPr marL="365642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7261" y="4291854"/>
            <a:ext cx="8282385" cy="77973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22304" y="3029361"/>
            <a:ext cx="8285639" cy="12624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2" indent="0">
              <a:buNone/>
              <a:defRPr sz="2000" b="1"/>
            </a:lvl2pPr>
            <a:lvl3pPr marL="914105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0" indent="0">
              <a:buNone/>
              <a:defRPr sz="1600" b="1"/>
            </a:lvl5pPr>
            <a:lvl6pPr marL="2285263" indent="0">
              <a:buNone/>
              <a:defRPr sz="1600" b="1"/>
            </a:lvl6pPr>
            <a:lvl7pPr marL="2742315" indent="0">
              <a:buNone/>
              <a:defRPr sz="1600" b="1"/>
            </a:lvl7pPr>
            <a:lvl8pPr marL="3199368" indent="0">
              <a:buNone/>
              <a:defRPr sz="1600" b="1"/>
            </a:lvl8pPr>
            <a:lvl9pPr marL="365642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22304" y="4291854"/>
            <a:ext cx="8285639" cy="77973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9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3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4" y="538831"/>
            <a:ext cx="6167042" cy="22931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8853" y="538836"/>
            <a:ext cx="10479088" cy="115504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64" y="2832002"/>
            <a:ext cx="6167042" cy="9257249"/>
          </a:xfrm>
        </p:spPr>
        <p:txBody>
          <a:bodyPr/>
          <a:lstStyle>
            <a:lvl1pPr marL="0" indent="0">
              <a:buNone/>
              <a:defRPr sz="1400"/>
            </a:lvl1pPr>
            <a:lvl2pPr marL="457052" indent="0">
              <a:buNone/>
              <a:defRPr sz="1200"/>
            </a:lvl2pPr>
            <a:lvl3pPr marL="914105" indent="0">
              <a:buNone/>
              <a:defRPr sz="1000"/>
            </a:lvl3pPr>
            <a:lvl4pPr marL="1371158" indent="0">
              <a:buNone/>
              <a:defRPr sz="900"/>
            </a:lvl4pPr>
            <a:lvl5pPr marL="1828210" indent="0">
              <a:buNone/>
              <a:defRPr sz="900"/>
            </a:lvl5pPr>
            <a:lvl6pPr marL="2285263" indent="0">
              <a:buNone/>
              <a:defRPr sz="900"/>
            </a:lvl6pPr>
            <a:lvl7pPr marL="2742315" indent="0">
              <a:buNone/>
              <a:defRPr sz="900"/>
            </a:lvl7pPr>
            <a:lvl8pPr marL="3199368" indent="0">
              <a:buNone/>
              <a:defRPr sz="900"/>
            </a:lvl8pPr>
            <a:lvl9pPr marL="365642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191" y="9473407"/>
            <a:ext cx="11247120" cy="11183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74191" y="1209240"/>
            <a:ext cx="11247120" cy="8120063"/>
          </a:xfrm>
        </p:spPr>
        <p:txBody>
          <a:bodyPr/>
          <a:lstStyle>
            <a:lvl1pPr marL="0" indent="0">
              <a:buNone/>
              <a:defRPr sz="3200"/>
            </a:lvl1pPr>
            <a:lvl2pPr marL="457052" indent="0">
              <a:buNone/>
              <a:defRPr sz="2800"/>
            </a:lvl2pPr>
            <a:lvl3pPr marL="914105" indent="0">
              <a:buNone/>
              <a:defRPr sz="2400"/>
            </a:lvl3pPr>
            <a:lvl4pPr marL="1371158" indent="0">
              <a:buNone/>
              <a:defRPr sz="2000"/>
            </a:lvl4pPr>
            <a:lvl5pPr marL="1828210" indent="0">
              <a:buNone/>
              <a:defRPr sz="2000"/>
            </a:lvl5pPr>
            <a:lvl6pPr marL="2285263" indent="0">
              <a:buNone/>
              <a:defRPr sz="2000"/>
            </a:lvl6pPr>
            <a:lvl7pPr marL="2742315" indent="0">
              <a:buNone/>
              <a:defRPr sz="2000"/>
            </a:lvl7pPr>
            <a:lvl8pPr marL="3199368" indent="0">
              <a:buNone/>
              <a:defRPr sz="2000"/>
            </a:lvl8pPr>
            <a:lvl9pPr marL="365642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4191" y="10591796"/>
            <a:ext cx="11247120" cy="1588298"/>
          </a:xfrm>
        </p:spPr>
        <p:txBody>
          <a:bodyPr/>
          <a:lstStyle>
            <a:lvl1pPr marL="0" indent="0">
              <a:buNone/>
              <a:defRPr sz="1400"/>
            </a:lvl1pPr>
            <a:lvl2pPr marL="457052" indent="0">
              <a:buNone/>
              <a:defRPr sz="1200"/>
            </a:lvl2pPr>
            <a:lvl3pPr marL="914105" indent="0">
              <a:buNone/>
              <a:defRPr sz="1000"/>
            </a:lvl3pPr>
            <a:lvl4pPr marL="1371158" indent="0">
              <a:buNone/>
              <a:defRPr sz="900"/>
            </a:lvl4pPr>
            <a:lvl5pPr marL="1828210" indent="0">
              <a:buNone/>
              <a:defRPr sz="900"/>
            </a:lvl5pPr>
            <a:lvl6pPr marL="2285263" indent="0">
              <a:buNone/>
              <a:defRPr sz="900"/>
            </a:lvl6pPr>
            <a:lvl7pPr marL="2742315" indent="0">
              <a:buNone/>
              <a:defRPr sz="900"/>
            </a:lvl7pPr>
            <a:lvl8pPr marL="3199368" indent="0">
              <a:buNone/>
              <a:defRPr sz="900"/>
            </a:lvl8pPr>
            <a:lvl9pPr marL="365642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1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7261" y="541965"/>
            <a:ext cx="16870680" cy="2255573"/>
          </a:xfrm>
          <a:prstGeom prst="rect">
            <a:avLst/>
          </a:prstGeom>
        </p:spPr>
        <p:txBody>
          <a:bodyPr vert="horz" lIns="91410" tIns="45705" rIns="91410" bIns="457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61" y="3157807"/>
            <a:ext cx="16870680" cy="8931444"/>
          </a:xfrm>
          <a:prstGeom prst="rect">
            <a:avLst/>
          </a:prstGeom>
        </p:spPr>
        <p:txBody>
          <a:bodyPr vert="horz" lIns="91410" tIns="45705" rIns="91410" bIns="457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" y="12543499"/>
            <a:ext cx="4373880" cy="720530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4611" y="12543499"/>
            <a:ext cx="5935981" cy="720530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34060" y="12543499"/>
            <a:ext cx="4373880" cy="720530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5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9" indent="-342789" algn="l" defTabSz="45705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10" indent="-285658" algn="l" defTabSz="45705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31" indent="-228526" algn="l" defTabSz="45705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4" indent="-228526" algn="l" defTabSz="45705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36" indent="-228526" algn="l" defTabSz="45705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9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2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4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7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3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21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r understand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3984"/>
            <a:ext cx="3864570" cy="4364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590824" y="5638934"/>
            <a:ext cx="0" cy="186143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nector 6"/>
          <p:cNvSpPr/>
          <p:nvPr/>
        </p:nvSpPr>
        <p:spPr>
          <a:xfrm>
            <a:off x="144599" y="7497326"/>
            <a:ext cx="2892449" cy="835397"/>
          </a:xfrm>
          <a:prstGeom prst="flowChartConnector">
            <a:avLst/>
          </a:prstGeom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Start 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7079934" y="5"/>
            <a:ext cx="3283598" cy="923299"/>
          </a:xfrm>
          <a:prstGeom prst="rect">
            <a:avLst/>
          </a:prstGeom>
          <a:noFill/>
        </p:spPr>
        <p:txBody>
          <a:bodyPr wrap="none" lIns="91410" tIns="45705" rIns="91410" bIns="45705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Flow Chart</a:t>
            </a:r>
          </a:p>
        </p:txBody>
      </p:sp>
      <p:cxnSp>
        <p:nvCxnSpPr>
          <p:cNvPr id="11" name="Straight Arrow Connector 10"/>
          <p:cNvCxnSpPr>
            <a:stCxn id="7" idx="4"/>
          </p:cNvCxnSpPr>
          <p:nvPr/>
        </p:nvCxnSpPr>
        <p:spPr>
          <a:xfrm flipH="1">
            <a:off x="1583424" y="8332716"/>
            <a:ext cx="7396" cy="1044245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a 11"/>
          <p:cNvSpPr/>
          <p:nvPr/>
        </p:nvSpPr>
        <p:spPr>
          <a:xfrm>
            <a:off x="303373" y="11994328"/>
            <a:ext cx="2733675" cy="1372296"/>
          </a:xfrm>
          <a:prstGeom prst="flowChartInputOutp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/>
              <a:t>Alert User to begin fight</a:t>
            </a:r>
          </a:p>
        </p:txBody>
      </p:sp>
      <p:sp>
        <p:nvSpPr>
          <p:cNvPr id="14" name="Process 13"/>
          <p:cNvSpPr/>
          <p:nvPr/>
        </p:nvSpPr>
        <p:spPr>
          <a:xfrm>
            <a:off x="760923" y="9376961"/>
            <a:ext cx="2098452" cy="1592559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 smtClean="0"/>
              <a:t>Fighters damage and Health </a:t>
            </a:r>
            <a:endParaRPr lang="en-US" sz="2000" dirty="0"/>
          </a:p>
        </p:txBody>
      </p:sp>
      <p:sp>
        <p:nvSpPr>
          <p:cNvPr id="24" name="Data 23"/>
          <p:cNvSpPr/>
          <p:nvPr/>
        </p:nvSpPr>
        <p:spPr>
          <a:xfrm>
            <a:off x="4765688" y="1273984"/>
            <a:ext cx="2733675" cy="1712564"/>
          </a:xfrm>
          <a:prstGeom prst="flowChartInputOutput">
            <a:avLst/>
          </a:prstGeom>
          <a:ln>
            <a:solidFill>
              <a:srgbClr val="0D0D0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 smtClean="0"/>
              <a:t>Define the damage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41492" y="2966530"/>
            <a:ext cx="0" cy="836368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rocess 50"/>
          <p:cNvSpPr/>
          <p:nvPr/>
        </p:nvSpPr>
        <p:spPr>
          <a:xfrm>
            <a:off x="5047533" y="6166281"/>
            <a:ext cx="1493959" cy="1170146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Fighter 1 Score is = Fighter 2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5" name="Connector 64"/>
          <p:cNvSpPr/>
          <p:nvPr/>
        </p:nvSpPr>
        <p:spPr>
          <a:xfrm>
            <a:off x="12892891" y="9034178"/>
            <a:ext cx="2892449" cy="835397"/>
          </a:xfrm>
          <a:prstGeom prst="flowChartConnector">
            <a:avLst/>
          </a:prstGeom>
          <a:ln>
            <a:solidFill>
              <a:srgbClr val="0D0D0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End Program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5378" y="8920136"/>
            <a:ext cx="249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 damage and health 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728428" y="10950083"/>
            <a:ext cx="7396" cy="1044245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5680" y="12997292"/>
            <a:ext cx="158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fight()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0749" y="837836"/>
            <a:ext cx="148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Math.random</a:t>
            </a:r>
            <a:endParaRPr lang="en-US" dirty="0"/>
          </a:p>
        </p:txBody>
      </p:sp>
      <p:cxnSp>
        <p:nvCxnSpPr>
          <p:cNvPr id="28" name="Elbow Connector 27"/>
          <p:cNvCxnSpPr/>
          <p:nvPr/>
        </p:nvCxnSpPr>
        <p:spPr>
          <a:xfrm rot="5400000" flipH="1" flipV="1">
            <a:off x="-505659" y="6529257"/>
            <a:ext cx="9007778" cy="1922365"/>
          </a:xfrm>
          <a:prstGeom prst="bentConnector3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Decision 43"/>
          <p:cNvSpPr/>
          <p:nvPr/>
        </p:nvSpPr>
        <p:spPr>
          <a:xfrm>
            <a:off x="5108111" y="3802898"/>
            <a:ext cx="2960954" cy="1498502"/>
          </a:xfrm>
          <a:prstGeom prst="flowChartDecision">
            <a:avLst/>
          </a:prstGeom>
          <a:ln>
            <a:solidFill>
              <a:srgbClr val="0D0D0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Winner check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Elbow Connector 44"/>
          <p:cNvCxnSpPr/>
          <p:nvPr/>
        </p:nvCxnSpPr>
        <p:spPr>
          <a:xfrm rot="5400000">
            <a:off x="5382251" y="5320085"/>
            <a:ext cx="1054694" cy="637698"/>
          </a:xfrm>
          <a:prstGeom prst="bentConnector3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H="1">
            <a:off x="6773659" y="5440577"/>
            <a:ext cx="1054694" cy="396714"/>
          </a:xfrm>
          <a:prstGeom prst="bentConnector3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99363" y="1044903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48" name="Process 47"/>
          <p:cNvSpPr/>
          <p:nvPr/>
        </p:nvSpPr>
        <p:spPr>
          <a:xfrm>
            <a:off x="6921897" y="6166281"/>
            <a:ext cx="1493959" cy="1170146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Fighter 2 Score is = Fighter 1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6" name="Straight Connector 35"/>
          <p:cNvCxnSpPr>
            <a:stCxn id="57" idx="0"/>
            <a:endCxn id="55" idx="4"/>
          </p:cNvCxnSpPr>
          <p:nvPr/>
        </p:nvCxnSpPr>
        <p:spPr>
          <a:xfrm flipV="1">
            <a:off x="5590749" y="9705019"/>
            <a:ext cx="950743" cy="111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9" idx="0"/>
            <a:endCxn id="55" idx="4"/>
          </p:cNvCxnSpPr>
          <p:nvPr/>
        </p:nvCxnSpPr>
        <p:spPr>
          <a:xfrm flipH="1" flipV="1">
            <a:off x="6541492" y="9705019"/>
            <a:ext cx="923621" cy="111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ata 54"/>
          <p:cNvSpPr/>
          <p:nvPr/>
        </p:nvSpPr>
        <p:spPr>
          <a:xfrm>
            <a:off x="5174654" y="8332723"/>
            <a:ext cx="2733675" cy="1372296"/>
          </a:xfrm>
          <a:prstGeom prst="flowChartInputOutp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 smtClean="0"/>
              <a:t>You both die!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6698026" y="3435295"/>
            <a:ext cx="237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winnerCheck</a:t>
            </a:r>
            <a:r>
              <a:rPr lang="en-US" dirty="0"/>
              <a:t>()</a:t>
            </a:r>
          </a:p>
        </p:txBody>
      </p:sp>
      <p:sp>
        <p:nvSpPr>
          <p:cNvPr id="57" name="Process 56"/>
          <p:cNvSpPr/>
          <p:nvPr/>
        </p:nvSpPr>
        <p:spPr>
          <a:xfrm>
            <a:off x="4843769" y="10818369"/>
            <a:ext cx="1493959" cy="1170146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Fighter 1 Score is &gt; Fighter 2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Process 58"/>
          <p:cNvSpPr/>
          <p:nvPr/>
        </p:nvSpPr>
        <p:spPr>
          <a:xfrm>
            <a:off x="6718133" y="10818369"/>
            <a:ext cx="1493959" cy="1170146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Fighter 2 Score is &gt; Fighter 1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1" name="Elbow Connector 60"/>
          <p:cNvCxnSpPr>
            <a:stCxn id="51" idx="2"/>
            <a:endCxn id="55" idx="1"/>
          </p:cNvCxnSpPr>
          <p:nvPr/>
        </p:nvCxnSpPr>
        <p:spPr>
          <a:xfrm rot="16200000" flipH="1">
            <a:off x="5669854" y="7461085"/>
            <a:ext cx="996296" cy="746979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8" idx="2"/>
            <a:endCxn id="55" idx="1"/>
          </p:cNvCxnSpPr>
          <p:nvPr/>
        </p:nvCxnSpPr>
        <p:spPr>
          <a:xfrm rot="5400000">
            <a:off x="6607037" y="7270883"/>
            <a:ext cx="996296" cy="1127385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886362" y="566995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</a:t>
            </a:r>
            <a:endParaRPr lang="en-US" dirty="0"/>
          </a:p>
        </p:txBody>
      </p:sp>
      <p:cxnSp>
        <p:nvCxnSpPr>
          <p:cNvPr id="71" name="Elbow Connector 70"/>
          <p:cNvCxnSpPr/>
          <p:nvPr/>
        </p:nvCxnSpPr>
        <p:spPr>
          <a:xfrm>
            <a:off x="8069065" y="4569697"/>
            <a:ext cx="691430" cy="331322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114898" y="395786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alert result</a:t>
            </a:r>
            <a:endParaRPr lang="en-US" dirty="0"/>
          </a:p>
        </p:txBody>
      </p:sp>
      <p:sp>
        <p:nvSpPr>
          <p:cNvPr id="73" name="Data 72"/>
          <p:cNvSpPr/>
          <p:nvPr/>
        </p:nvSpPr>
        <p:spPr>
          <a:xfrm>
            <a:off x="8579717" y="4327195"/>
            <a:ext cx="2314266" cy="1203999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942739" y="4465256"/>
            <a:ext cx="1657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Health </a:t>
            </a:r>
          </a:p>
          <a:p>
            <a:r>
              <a:rPr lang="en-US" dirty="0" smtClean="0"/>
              <a:t>&amp; End of Round </a:t>
            </a:r>
            <a:endParaRPr lang="en-US" dirty="0"/>
          </a:p>
        </p:txBody>
      </p:sp>
      <p:cxnSp>
        <p:nvCxnSpPr>
          <p:cNvPr id="76" name="Elbow Connector 75"/>
          <p:cNvCxnSpPr>
            <a:stCxn id="57" idx="2"/>
          </p:cNvCxnSpPr>
          <p:nvPr/>
        </p:nvCxnSpPr>
        <p:spPr>
          <a:xfrm rot="16200000" flipH="1">
            <a:off x="5561732" y="12017531"/>
            <a:ext cx="1008777" cy="950743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9" idx="2"/>
          </p:cNvCxnSpPr>
          <p:nvPr/>
        </p:nvCxnSpPr>
        <p:spPr>
          <a:xfrm rot="5400000">
            <a:off x="6498915" y="12031093"/>
            <a:ext cx="1008776" cy="923621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flipV="1">
            <a:off x="6541492" y="6166281"/>
            <a:ext cx="7062029" cy="683101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Decision 36"/>
          <p:cNvSpPr/>
          <p:nvPr/>
        </p:nvSpPr>
        <p:spPr>
          <a:xfrm>
            <a:off x="12513807" y="5111587"/>
            <a:ext cx="3533357" cy="2025606"/>
          </a:xfrm>
          <a:prstGeom prst="flowChartDecision">
            <a:avLst/>
          </a:prstGeom>
          <a:ln>
            <a:solidFill>
              <a:srgbClr val="0D0D0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Return Result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65688" y="1044903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4315869" y="7137193"/>
            <a:ext cx="0" cy="186143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82135" y="630916"/>
            <a:ext cx="30035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DUEL VERSION 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6365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88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 ROBERTS</dc:creator>
  <cp:lastModifiedBy>JOB ROBERTS</cp:lastModifiedBy>
  <cp:revision>15</cp:revision>
  <dcterms:created xsi:type="dcterms:W3CDTF">2014-11-28T16:37:46Z</dcterms:created>
  <dcterms:modified xsi:type="dcterms:W3CDTF">2014-12-05T17:40:37Z</dcterms:modified>
</cp:coreProperties>
</file>