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12/15/14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PWA1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ANALYZE!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58346"/>
            <a:ext cx="1501151" cy="176135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1029976" y="2019697"/>
            <a:ext cx="0" cy="744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2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ANALYZE! OBJECTS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ANALYZE! OBJECTS</dc:title>
  <dc:creator>JOB ROBERTS</dc:creator>
  <cp:lastModifiedBy>JOB ROBERTS</cp:lastModifiedBy>
  <cp:revision>1</cp:revision>
  <dcterms:created xsi:type="dcterms:W3CDTF">2014-12-16T03:52:28Z</dcterms:created>
  <dcterms:modified xsi:type="dcterms:W3CDTF">2014-12-16T03:54:50Z</dcterms:modified>
</cp:coreProperties>
</file>