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Montserrat"/>
      <p:regular r:id="rId27"/>
      <p:bold r:id="rId28"/>
      <p:italic r:id="rId29"/>
      <p:boldItalic r:id="rId30"/>
    </p:embeddedFont>
    <p:embeddedFont>
      <p:font typeface="Montserrat Light"/>
      <p:regular r:id="rId31"/>
      <p:bold r:id="rId32"/>
      <p:italic r:id="rId33"/>
      <p:boldItalic r:id="rId34"/>
    </p:embeddedFont>
    <p:embeddedFont>
      <p:font typeface="Montserrat ExtraBold"/>
      <p:bold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7" roundtripDataSignature="AMtx7mg71XYAW3rH+/zzIeFT4dK40JNn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Light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Ligh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Light-bold.fntdata"/><Relationship Id="rId13" Type="http://schemas.openxmlformats.org/officeDocument/2006/relationships/slide" Target="slides/slide8.xml"/><Relationship Id="rId35" Type="http://schemas.openxmlformats.org/officeDocument/2006/relationships/font" Target="fonts/MontserratExtraBold-bold.fntdata"/><Relationship Id="rId12" Type="http://schemas.openxmlformats.org/officeDocument/2006/relationships/slide" Target="slides/slide7.xml"/><Relationship Id="rId34" Type="http://schemas.openxmlformats.org/officeDocument/2006/relationships/font" Target="fonts/MontserratLight-boldItalic.fntdata"/><Relationship Id="rId15" Type="http://schemas.openxmlformats.org/officeDocument/2006/relationships/slide" Target="slides/slide10.xml"/><Relationship Id="rId37" Type="http://customschemas.google.com/relationships/presentationmetadata" Target="metadata"/><Relationship Id="rId14" Type="http://schemas.openxmlformats.org/officeDocument/2006/relationships/slide" Target="slides/slide9.xml"/><Relationship Id="rId36" Type="http://schemas.openxmlformats.org/officeDocument/2006/relationships/font" Target="fonts/MontserratExtraBold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9" name="Google Shape;6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0" name="Google Shape;660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9" name="Google Shape;7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0" name="Google Shape;720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6" name="Google Shape;7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7" name="Google Shape;727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33" name="Google Shape;7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4" name="Google Shape;734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0" name="Google Shape;7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1" name="Google Shape;741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50" name="Google Shape;7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1" name="Google Shape;751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4" name="Google Shape;7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5" name="Google Shape;765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1" name="Google Shape;7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2" name="Google Shape;772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0" name="Google Shape;7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1" name="Google Shape;791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99" name="Google Shape;7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0" name="Google Shape;80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07" name="Google Shape;80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8" name="Google Shape;808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6" name="Google Shape;66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0" name="Google Shape;8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1" name="Google Shape;871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f30bc4814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78" name="Google Shape;878;g1f30bc481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9" name="Google Shape;879;g1f30bc4814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94e2cdce44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2" name="Google Shape;672;g94e2cdce44_0_6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8" name="Google Shape;67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4" name="Google Shape;6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5" name="Google Shape;685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1" name="Google Shape;6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2" name="Google Shape;69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2bd476b186c_1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98" name="Google Shape;698;g2bd476b186c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9" name="Google Shape;699;g2bd476b186c_1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bd476b186c_1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5" name="Google Shape;705;g2bd476b186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6" name="Google Shape;706;g2bd476b186c_1_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bd476b186c_1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2" name="Google Shape;712;g2bd476b186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3" name="Google Shape;713;g2bd476b186c_1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64646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g94e2cdce44_0_4"/>
          <p:cNvGrpSpPr/>
          <p:nvPr/>
        </p:nvGrpSpPr>
        <p:grpSpPr>
          <a:xfrm>
            <a:off x="-6" y="-15"/>
            <a:ext cx="2429759" cy="2145665"/>
            <a:chOff x="608719" y="-11"/>
            <a:chExt cx="2429759" cy="1609289"/>
          </a:xfrm>
        </p:grpSpPr>
        <p:sp>
          <p:nvSpPr>
            <p:cNvPr id="15" name="Google Shape;15;g94e2cdce44_0_4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g94e2cdce44_0_4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g94e2cdce44_0_4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g94e2cdce44_0_4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94e2cdce44_0_4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g94e2cdce44_0_4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g94e2cdce44_0_4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g94e2cdce44_0_4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g94e2cdce44_0_4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g94e2cdce44_0_4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g94e2cdce44_0_4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g94e2cdce44_0_4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g94e2cdce44_0_4"/>
          <p:cNvSpPr txBox="1"/>
          <p:nvPr>
            <p:ph type="ctrTitle"/>
          </p:nvPr>
        </p:nvSpPr>
        <p:spPr>
          <a:xfrm>
            <a:off x="685800" y="2655767"/>
            <a:ext cx="52650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grpSp>
        <p:nvGrpSpPr>
          <p:cNvPr id="28" name="Google Shape;28;g94e2cdce44_0_4"/>
          <p:cNvGrpSpPr/>
          <p:nvPr/>
        </p:nvGrpSpPr>
        <p:grpSpPr>
          <a:xfrm>
            <a:off x="4894945" y="-15"/>
            <a:ext cx="4252453" cy="6862249"/>
            <a:chOff x="4894945" y="-11"/>
            <a:chExt cx="4252453" cy="5146815"/>
          </a:xfrm>
        </p:grpSpPr>
        <p:sp>
          <p:nvSpPr>
            <p:cNvPr id="29" name="Google Shape;29;g94e2cdce44_0_4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g94e2cdce44_0_4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94e2cdce44_0_4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94e2cdce44_0_4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94e2cdce44_0_4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g94e2cdce44_0_4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g94e2cdce44_0_4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g94e2cdce44_0_4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g94e2cdce44_0_4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g94e2cdce44_0_4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g94e2cdce44_0_4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g94e2cdce44_0_4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94e2cdce44_0_4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94e2cdce44_0_4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94e2cdce44_0_4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94e2cdce44_0_4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g94e2cdce44_0_4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g94e2cdce44_0_4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g94e2cdce44_0_4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g94e2cdce44_0_4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g94e2cdce44_0_4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g94e2cdce44_0_4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g94e2cdce44_0_4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FFFF">
                <a:alpha val="2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g94e2cdce44_0_4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g94e2cdce44_0_4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g94e2cdce44_0_4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g94e2cdce44_0_4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g94e2cdce44_0_4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g94e2cdce44_0_4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g94e2cdce44_0_4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94e2cdce44_0_4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94e2cdce44_0_4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94e2cdce44_0_4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94e2cdce44_0_4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g94e2cdce44_0_4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g94e2cdce44_0_4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g94e2cdce44_0_4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g94e2cdce44_0_4"/>
            <p:cNvSpPr/>
            <p:nvPr/>
          </p:nvSpPr>
          <p:spPr>
            <a:xfrm>
              <a:off x="6109812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g94e2cdce44_0_4"/>
            <p:cNvSpPr/>
            <p:nvPr/>
          </p:nvSpPr>
          <p:spPr>
            <a:xfrm>
              <a:off x="6109812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g94e2cdce44_0_4"/>
            <p:cNvSpPr/>
            <p:nvPr/>
          </p:nvSpPr>
          <p:spPr>
            <a:xfrm>
              <a:off x="6717668" y="1286669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g94e2cdce44_0_4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g94e2cdce44_0_4"/>
            <p:cNvSpPr/>
            <p:nvPr/>
          </p:nvSpPr>
          <p:spPr>
            <a:xfrm>
              <a:off x="6717668" y="2573381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g94e2cdce44_0_4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g94e2cdce44_0_4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g94e2cdce44_0_4"/>
            <p:cNvSpPr/>
            <p:nvPr/>
          </p:nvSpPr>
          <p:spPr>
            <a:xfrm>
              <a:off x="7325495" y="289595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94e2cdce44_0_4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94e2cdce44_0_4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94e2cdce44_0_4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g94e2cdce44_0_4"/>
            <p:cNvSpPr/>
            <p:nvPr/>
          </p:nvSpPr>
          <p:spPr>
            <a:xfrm>
              <a:off x="6109812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94e2cdce44_0_4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94e2cdce44_0_4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94e2cdce44_0_4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94e2cdce44_0_4"/>
            <p:cNvSpPr/>
            <p:nvPr/>
          </p:nvSpPr>
          <p:spPr>
            <a:xfrm>
              <a:off x="6717668" y="22526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94e2cdce44_0_4"/>
            <p:cNvSpPr/>
            <p:nvPr/>
          </p:nvSpPr>
          <p:spPr>
            <a:xfrm>
              <a:off x="7325495" y="257338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g94e2cdce44_0_4"/>
          <p:cNvGrpSpPr/>
          <p:nvPr/>
        </p:nvGrpSpPr>
        <p:grpSpPr>
          <a:xfrm flipH="1">
            <a:off x="-8" y="5146661"/>
            <a:ext cx="2429755" cy="1715572"/>
            <a:chOff x="6714243" y="3860093"/>
            <a:chExt cx="2429755" cy="1286711"/>
          </a:xfrm>
        </p:grpSpPr>
        <p:sp>
          <p:nvSpPr>
            <p:cNvPr id="84" name="Google Shape;84;g94e2cdce44_0_4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94e2cdce44_0_4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94e2cdce44_0_4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94e2cdce44_0_4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94e2cdce44_0_4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94e2cdce44_0_4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94e2cdce44_0_4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EA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g94e2cdce44_0_4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g94e2cdce44_0_4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g94e2cdce44_0_4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g94e2cdce44_0_4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g94e2cdce44_0_4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g94e2cdce44_0_383"/>
          <p:cNvGrpSpPr/>
          <p:nvPr/>
        </p:nvGrpSpPr>
        <p:grpSpPr>
          <a:xfrm flipH="1" rot="10800000">
            <a:off x="900" y="5142410"/>
            <a:ext cx="9143992" cy="1715584"/>
            <a:chOff x="900" y="0"/>
            <a:chExt cx="9143992" cy="1286720"/>
          </a:xfrm>
        </p:grpSpPr>
        <p:sp>
          <p:nvSpPr>
            <p:cNvPr id="440" name="Google Shape;440;g94e2cdce44_0_383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g94e2cdce44_0_383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g94e2cdce44_0_383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g94e2cdce44_0_383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g94e2cdce44_0_383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g94e2cdce44_0_383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g94e2cdce44_0_383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g94e2cdce44_0_383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g94e2cdce44_0_383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g94e2cdce44_0_383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g94e2cdce44_0_383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g94e2cdce44_0_383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g94e2cdce44_0_383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g94e2cdce44_0_383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g94e2cdce44_0_383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g94e2cdce44_0_383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g94e2cdce44_0_383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g94e2cdce44_0_383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g94e2cdce44_0_383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94e2cdce44_0_383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g94e2cdce44_0_383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g94e2cdce44_0_383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g94e2cdce44_0_383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g94e2cdce44_0_383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g94e2cdce44_0_383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g94e2cdce44_0_383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g94e2cdce44_0_383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g94e2cdce44_0_383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g94e2cdce44_0_383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g94e2cdce44_0_383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g94e2cdce44_0_383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g94e2cdce44_0_383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g94e2cdce44_0_383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g94e2cdce44_0_383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g94e2cdce44_0_383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g94e2cdce44_0_383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g94e2cdce44_0_383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g94e2cdce44_0_383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g94e2cdce44_0_383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g94e2cdce44_0_383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g94e2cdce44_0_383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g94e2cdce44_0_383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g94e2cdce44_0_383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g94e2cdce44_0_383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g94e2cdce44_0_383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g94e2cdce44_0_383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g94e2cdce44_0_383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g94e2cdce44_0_383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8" name="Google Shape;488;g94e2cdce44_0_383"/>
          <p:cNvSpPr txBox="1"/>
          <p:nvPr>
            <p:ph type="title"/>
          </p:nvPr>
        </p:nvSpPr>
        <p:spPr>
          <a:xfrm>
            <a:off x="0" y="0"/>
            <a:ext cx="91440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89" name="Google Shape;489;g94e2cdce44_0_383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g94e2cdce44_0_435"/>
          <p:cNvGrpSpPr/>
          <p:nvPr/>
        </p:nvGrpSpPr>
        <p:grpSpPr>
          <a:xfrm>
            <a:off x="4283712" y="5142251"/>
            <a:ext cx="4860277" cy="1715597"/>
            <a:chOff x="4283712" y="3856784"/>
            <a:chExt cx="4860277" cy="1286730"/>
          </a:xfrm>
        </p:grpSpPr>
        <p:sp>
          <p:nvSpPr>
            <p:cNvPr id="492" name="Google Shape;492;g94e2cdce44_0_435"/>
            <p:cNvSpPr/>
            <p:nvPr/>
          </p:nvSpPr>
          <p:spPr>
            <a:xfrm rot="10800000">
              <a:off x="8536133" y="385678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g94e2cdce44_0_435"/>
            <p:cNvSpPr/>
            <p:nvPr/>
          </p:nvSpPr>
          <p:spPr>
            <a:xfrm rot="10800000">
              <a:off x="7929943" y="417756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g94e2cdce44_0_435"/>
            <p:cNvSpPr/>
            <p:nvPr/>
          </p:nvSpPr>
          <p:spPr>
            <a:xfrm rot="10800000">
              <a:off x="4892393" y="449924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g94e2cdce44_0_435"/>
            <p:cNvSpPr/>
            <p:nvPr/>
          </p:nvSpPr>
          <p:spPr>
            <a:xfrm rot="10800000">
              <a:off x="8536133" y="450014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g94e2cdce44_0_435"/>
            <p:cNvSpPr/>
            <p:nvPr/>
          </p:nvSpPr>
          <p:spPr>
            <a:xfrm rot="10800000">
              <a:off x="7929943" y="4820919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g94e2cdce44_0_435"/>
            <p:cNvSpPr/>
            <p:nvPr/>
          </p:nvSpPr>
          <p:spPr>
            <a:xfrm rot="10800000">
              <a:off x="7322087" y="450014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g94e2cdce44_0_435"/>
            <p:cNvSpPr/>
            <p:nvPr/>
          </p:nvSpPr>
          <p:spPr>
            <a:xfrm rot="10800000">
              <a:off x="6714260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g94e2cdce44_0_435"/>
            <p:cNvSpPr/>
            <p:nvPr/>
          </p:nvSpPr>
          <p:spPr>
            <a:xfrm rot="10800000">
              <a:off x="6106404" y="450014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g94e2cdce44_0_435"/>
            <p:cNvSpPr/>
            <p:nvPr/>
          </p:nvSpPr>
          <p:spPr>
            <a:xfrm rot="10800000">
              <a:off x="8536133" y="417756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g94e2cdce44_0_435"/>
            <p:cNvSpPr/>
            <p:nvPr/>
          </p:nvSpPr>
          <p:spPr>
            <a:xfrm rot="10800000">
              <a:off x="7929943" y="385678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g94e2cdce44_0_435"/>
            <p:cNvSpPr/>
            <p:nvPr/>
          </p:nvSpPr>
          <p:spPr>
            <a:xfrm rot="10800000">
              <a:off x="5498583" y="449924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g94e2cdce44_0_435"/>
            <p:cNvSpPr/>
            <p:nvPr/>
          </p:nvSpPr>
          <p:spPr>
            <a:xfrm rot="10800000">
              <a:off x="4892393" y="4178466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g94e2cdce44_0_435"/>
            <p:cNvSpPr/>
            <p:nvPr/>
          </p:nvSpPr>
          <p:spPr>
            <a:xfrm rot="10800000">
              <a:off x="7321266" y="41839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g94e2cdce44_0_435"/>
            <p:cNvSpPr/>
            <p:nvPr/>
          </p:nvSpPr>
          <p:spPr>
            <a:xfrm rot="10800000">
              <a:off x="8536133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g94e2cdce44_0_435"/>
            <p:cNvSpPr/>
            <p:nvPr/>
          </p:nvSpPr>
          <p:spPr>
            <a:xfrm rot="10800000">
              <a:off x="7929943" y="450014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g94e2cdce44_0_435"/>
            <p:cNvSpPr/>
            <p:nvPr/>
          </p:nvSpPr>
          <p:spPr>
            <a:xfrm rot="10800000">
              <a:off x="7322087" y="4820919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g94e2cdce44_0_435"/>
            <p:cNvSpPr/>
            <p:nvPr/>
          </p:nvSpPr>
          <p:spPr>
            <a:xfrm rot="10800000">
              <a:off x="4284531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g94e2cdce44_0_435"/>
            <p:cNvSpPr/>
            <p:nvPr/>
          </p:nvSpPr>
          <p:spPr>
            <a:xfrm rot="10800000">
              <a:off x="4892387" y="4820919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g94e2cdce44_0_435"/>
            <p:cNvSpPr/>
            <p:nvPr/>
          </p:nvSpPr>
          <p:spPr>
            <a:xfrm rot="10800000">
              <a:off x="5500214" y="4820919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94e2cdce44_0_435"/>
            <p:cNvSpPr/>
            <p:nvPr/>
          </p:nvSpPr>
          <p:spPr>
            <a:xfrm rot="10800000">
              <a:off x="6106404" y="4820919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g94e2cdce44_0_435"/>
            <p:cNvSpPr/>
            <p:nvPr/>
          </p:nvSpPr>
          <p:spPr>
            <a:xfrm flipH="1" rot="10800000">
              <a:off x="6713429" y="41839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g94e2cdce44_0_435"/>
            <p:cNvSpPr/>
            <p:nvPr/>
          </p:nvSpPr>
          <p:spPr>
            <a:xfrm rot="10800000">
              <a:off x="4283712" y="450012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4" name="Google Shape;514;g94e2cdce44_0_435"/>
          <p:cNvSpPr txBox="1"/>
          <p:nvPr>
            <p:ph idx="1" type="body"/>
          </p:nvPr>
        </p:nvSpPr>
        <p:spPr>
          <a:xfrm>
            <a:off x="457200" y="5468667"/>
            <a:ext cx="3539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/>
            </a:lvl1pPr>
          </a:lstStyle>
          <a:p/>
        </p:txBody>
      </p:sp>
      <p:sp>
        <p:nvSpPr>
          <p:cNvPr id="515" name="Google Shape;515;g94e2cdce44_0_435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grpSp>
        <p:nvGrpSpPr>
          <p:cNvPr id="516" name="Google Shape;516;g94e2cdce44_0_435"/>
          <p:cNvGrpSpPr/>
          <p:nvPr/>
        </p:nvGrpSpPr>
        <p:grpSpPr>
          <a:xfrm>
            <a:off x="892" y="-15"/>
            <a:ext cx="5467280" cy="1716766"/>
            <a:chOff x="892" y="-11"/>
            <a:chExt cx="5467280" cy="1287607"/>
          </a:xfrm>
        </p:grpSpPr>
        <p:sp>
          <p:nvSpPr>
            <p:cNvPr id="517" name="Google Shape;517;g94e2cdce44_0_435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g94e2cdce44_0_435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g94e2cdce44_0_435"/>
            <p:cNvSpPr/>
            <p:nvPr/>
          </p:nvSpPr>
          <p:spPr>
            <a:xfrm>
              <a:off x="3646269" y="852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g94e2cdce44_0_435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g94e2cdce44_0_435"/>
            <p:cNvSpPr/>
            <p:nvPr/>
          </p:nvSpPr>
          <p:spPr>
            <a:xfrm>
              <a:off x="4252459" y="32163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g94e2cdce44_0_435"/>
            <p:cNvSpPr/>
            <p:nvPr/>
          </p:nvSpPr>
          <p:spPr>
            <a:xfrm>
              <a:off x="4860316" y="85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g94e2cdce44_0_435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g94e2cdce44_0_435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g94e2cdce44_0_435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g94e2cdce44_0_435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g94e2cdce44_0_435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g94e2cdce44_0_435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g94e2cdce44_0_435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g94e2cdce44_0_435"/>
            <p:cNvSpPr/>
            <p:nvPr/>
          </p:nvSpPr>
          <p:spPr>
            <a:xfrm>
              <a:off x="3038442" y="85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g94e2cdce44_0_435"/>
            <p:cNvSpPr/>
            <p:nvPr/>
          </p:nvSpPr>
          <p:spPr>
            <a:xfrm>
              <a:off x="3646269" y="32163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g94e2cdce44_0_435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g94e2cdce44_0_435"/>
            <p:cNvSpPr/>
            <p:nvPr/>
          </p:nvSpPr>
          <p:spPr>
            <a:xfrm>
              <a:off x="4252459" y="85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g94e2cdce44_0_435"/>
            <p:cNvSpPr/>
            <p:nvPr/>
          </p:nvSpPr>
          <p:spPr>
            <a:xfrm>
              <a:off x="4252459" y="64420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g94e2cdce44_0_435"/>
            <p:cNvSpPr/>
            <p:nvPr/>
          </p:nvSpPr>
          <p:spPr>
            <a:xfrm>
              <a:off x="1822755" y="64332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g94e2cdce44_0_435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g94e2cdce44_0_435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g94e2cdce44_0_435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g94e2cdce44_0_435"/>
            <p:cNvSpPr/>
            <p:nvPr/>
          </p:nvSpPr>
          <p:spPr>
            <a:xfrm>
              <a:off x="4252495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g94e2cdce44_0_435"/>
            <p:cNvSpPr/>
            <p:nvPr/>
          </p:nvSpPr>
          <p:spPr>
            <a:xfrm>
              <a:off x="3644639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g94e2cdce44_0_435"/>
            <p:cNvSpPr/>
            <p:nvPr/>
          </p:nvSpPr>
          <p:spPr>
            <a:xfrm>
              <a:off x="303844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g94e2cdce44_0_435"/>
            <p:cNvSpPr/>
            <p:nvPr/>
          </p:nvSpPr>
          <p:spPr>
            <a:xfrm>
              <a:off x="243059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g94e2cdce44_0_435"/>
            <p:cNvSpPr/>
            <p:nvPr/>
          </p:nvSpPr>
          <p:spPr>
            <a:xfrm>
              <a:off x="3037603" y="3216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g94e2cdce44_0_435"/>
            <p:cNvSpPr/>
            <p:nvPr/>
          </p:nvSpPr>
          <p:spPr>
            <a:xfrm flipH="1">
              <a:off x="2430592" y="64332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lateral pattern">
  <p:cSld name="BLANK_2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g94e2cdce44_0_529"/>
          <p:cNvGrpSpPr/>
          <p:nvPr/>
        </p:nvGrpSpPr>
        <p:grpSpPr>
          <a:xfrm>
            <a:off x="6109812" y="-15"/>
            <a:ext cx="3037586" cy="6862249"/>
            <a:chOff x="6109812" y="-11"/>
            <a:chExt cx="3037586" cy="5146815"/>
          </a:xfrm>
        </p:grpSpPr>
        <p:sp>
          <p:nvSpPr>
            <p:cNvPr id="547" name="Google Shape;547;g94e2cdce44_0_529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g94e2cdce44_0_529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g94e2cdce44_0_529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g94e2cdce44_0_529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g94e2cdce44_0_529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g94e2cdce44_0_529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g94e2cdce44_0_529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g94e2cdce44_0_529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g94e2cdce44_0_529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g94e2cdce44_0_529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g94e2cdce44_0_529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g94e2cdce44_0_529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g94e2cdce44_0_529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g94e2cdce44_0_529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g94e2cdce44_0_529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g94e2cdce44_0_529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g94e2cdce44_0_529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g94e2cdce44_0_529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g94e2cdce44_0_529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g94e2cdce44_0_529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g94e2cdce44_0_529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g94e2cdce44_0_529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g94e2cdce44_0_529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g94e2cdce44_0_529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g94e2cdce44_0_529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g94e2cdce44_0_529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g94e2cdce44_0_529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g94e2cdce44_0_529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g94e2cdce44_0_529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g94e2cdce44_0_529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g94e2cdce44_0_529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g94e2cdce44_0_529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g94e2cdce44_0_529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g94e2cdce44_0_529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g94e2cdce44_0_529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2" name="Google Shape;582;g94e2cdce44_0_529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bottom pattern">
  <p:cSld name="BLANK_2_1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Google Shape;584;g94e2cdce44_0_567"/>
          <p:cNvGrpSpPr/>
          <p:nvPr/>
        </p:nvGrpSpPr>
        <p:grpSpPr>
          <a:xfrm flipH="1" rot="10800000">
            <a:off x="900" y="5142410"/>
            <a:ext cx="9143992" cy="1715584"/>
            <a:chOff x="900" y="0"/>
            <a:chExt cx="9143992" cy="1286720"/>
          </a:xfrm>
        </p:grpSpPr>
        <p:sp>
          <p:nvSpPr>
            <p:cNvPr id="585" name="Google Shape;585;g94e2cdce44_0_567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g94e2cdce44_0_567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g94e2cdce44_0_567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g94e2cdce44_0_567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g94e2cdce44_0_567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g94e2cdce44_0_567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g94e2cdce44_0_567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g94e2cdce44_0_567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g94e2cdce44_0_567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g94e2cdce44_0_567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g94e2cdce44_0_567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g94e2cdce44_0_567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g94e2cdce44_0_567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g94e2cdce44_0_567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g94e2cdce44_0_567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g94e2cdce44_0_567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g94e2cdce44_0_567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g94e2cdce44_0_567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g94e2cdce44_0_567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g94e2cdce44_0_567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g94e2cdce44_0_567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g94e2cdce44_0_567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g94e2cdce44_0_567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g94e2cdce44_0_567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g94e2cdce44_0_567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g94e2cdce44_0_567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g94e2cdce44_0_567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g94e2cdce44_0_567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g94e2cdce44_0_567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g94e2cdce44_0_567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g94e2cdce44_0_567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g94e2cdce44_0_567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g94e2cdce44_0_567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g94e2cdce44_0_567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g94e2cdce44_0_567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g94e2cdce44_0_567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g94e2cdce44_0_567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g94e2cdce44_0_567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g94e2cdce44_0_567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g94e2cdce44_0_567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g94e2cdce44_0_567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g94e2cdce44_0_567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g94e2cdce44_0_567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g94e2cdce44_0_567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g94e2cdce44_0_567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g94e2cdce44_0_567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g94e2cdce44_0_567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g94e2cdce44_0_567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3" name="Google Shape;633;g94e2cdce44_0_567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>
  <p:cSld name="TITLE_2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g94e2cdce44_0_618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636" name="Google Shape;636;g94e2cdce44_0_618"/>
            <p:cNvCxnSpPr/>
            <p:nvPr/>
          </p:nvCxnSpPr>
          <p:spPr>
            <a:xfrm flipH="1" rot="10800000">
              <a:off x="5130830" y="4175701"/>
              <a:ext cx="4022400" cy="26823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7" name="Google Shape;637;g94e2cdce44_0_618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8" name="Google Shape;638;g94e2cdce44_0_618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2823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g94e2cdce44_0_618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g94e2cdce44_0_618"/>
            <p:cNvSpPr/>
            <p:nvPr/>
          </p:nvSpPr>
          <p:spPr>
            <a:xfrm>
              <a:off x="6637896" y="3920066"/>
              <a:ext cx="2509944" cy="2933700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019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g94e2cdce44_0_618"/>
            <p:cNvSpPr/>
            <p:nvPr/>
          </p:nvSpPr>
          <p:spPr>
            <a:xfrm>
              <a:off x="7010429" y="-8467"/>
              <a:ext cx="2139950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2117">
                <a:alpha val="68235"/>
              </a:srgbClr>
            </a:solidFill>
            <a:ln>
              <a:noFill/>
            </a:ln>
          </p:spPr>
        </p:sp>
        <p:sp>
          <p:nvSpPr>
            <p:cNvPr id="642" name="Google Shape;642;g94e2cdce44_0_618"/>
            <p:cNvSpPr/>
            <p:nvPr/>
          </p:nvSpPr>
          <p:spPr>
            <a:xfrm>
              <a:off x="8295776" y="-8467"/>
              <a:ext cx="859028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EF8B67">
                <a:alpha val="6823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g94e2cdce44_0_618"/>
            <p:cNvSpPr/>
            <p:nvPr/>
          </p:nvSpPr>
          <p:spPr>
            <a:xfrm>
              <a:off x="8077231" y="-8468"/>
              <a:ext cx="1067005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5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g94e2cdce44_0_618"/>
            <p:cNvSpPr/>
            <p:nvPr/>
          </p:nvSpPr>
          <p:spPr>
            <a:xfrm>
              <a:off x="8060297" y="4893733"/>
              <a:ext cx="1092200" cy="1960880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g94e2cdce44_0_618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3529"/>
              </a:schemeClr>
            </a:solidFill>
            <a:ln>
              <a:noFill/>
            </a:ln>
          </p:spPr>
        </p:sp>
      </p:grpSp>
      <p:sp>
        <p:nvSpPr>
          <p:cNvPr id="646" name="Google Shape;646;g94e2cdce44_0_618"/>
          <p:cNvSpPr txBox="1"/>
          <p:nvPr>
            <p:ph type="ctrTitle"/>
          </p:nvPr>
        </p:nvSpPr>
        <p:spPr>
          <a:xfrm>
            <a:off x="1130595" y="2404534"/>
            <a:ext cx="58266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47" name="Google Shape;647;g94e2cdce44_0_618"/>
          <p:cNvSpPr txBox="1"/>
          <p:nvPr>
            <p:ph idx="1" type="subTitle"/>
          </p:nvPr>
        </p:nvSpPr>
        <p:spPr>
          <a:xfrm>
            <a:off x="1130595" y="4050834"/>
            <a:ext cx="58266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48" name="Google Shape;648;g94e2cdce44_0_618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9" name="Google Shape;649;g94e2cdce44_0_618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0" name="Google Shape;650;g94e2cdce44_0_618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94e2cdce44_0_635"/>
          <p:cNvSpPr txBox="1"/>
          <p:nvPr>
            <p:ph type="title"/>
          </p:nvPr>
        </p:nvSpPr>
        <p:spPr>
          <a:xfrm>
            <a:off x="755576" y="188640"/>
            <a:ext cx="63477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53" name="Google Shape;653;g94e2cdce44_0_635"/>
          <p:cNvSpPr txBox="1"/>
          <p:nvPr>
            <p:ph idx="1" type="body"/>
          </p:nvPr>
        </p:nvSpPr>
        <p:spPr>
          <a:xfrm>
            <a:off x="609600" y="4470400"/>
            <a:ext cx="63477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4" name="Google Shape;654;g94e2cdce44_0_635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5" name="Google Shape;655;g94e2cdce44_0_635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6" name="Google Shape;656;g94e2cdce44_0_635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g94e2cdce44_0_490"/>
          <p:cNvGrpSpPr/>
          <p:nvPr/>
        </p:nvGrpSpPr>
        <p:grpSpPr>
          <a:xfrm>
            <a:off x="6714243" y="5146661"/>
            <a:ext cx="2429755" cy="1715572"/>
            <a:chOff x="6714243" y="3860093"/>
            <a:chExt cx="2429755" cy="1286711"/>
          </a:xfrm>
        </p:grpSpPr>
        <p:sp>
          <p:nvSpPr>
            <p:cNvPr id="98" name="Google Shape;98;g94e2cdce44_0_490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94e2cdce44_0_490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94e2cdce44_0_490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94e2cdce44_0_490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94e2cdce44_0_490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94e2cdce44_0_490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94e2cdce44_0_490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94e2cdce44_0_490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94e2cdce44_0_490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94e2cdce44_0_490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94e2cdce44_0_490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94e2cdce44_0_490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g94e2cdce44_0_490"/>
          <p:cNvGrpSpPr/>
          <p:nvPr/>
        </p:nvGrpSpPr>
        <p:grpSpPr>
          <a:xfrm>
            <a:off x="892" y="-15"/>
            <a:ext cx="3037586" cy="3003452"/>
            <a:chOff x="892" y="-11"/>
            <a:chExt cx="3037586" cy="2252645"/>
          </a:xfrm>
        </p:grpSpPr>
        <p:sp>
          <p:nvSpPr>
            <p:cNvPr id="111" name="Google Shape;111;g94e2cdce44_0_490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94e2cdce44_0_490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94e2cdce44_0_490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94e2cdce44_0_490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94e2cdce44_0_490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g94e2cdce44_0_490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g94e2cdce44_0_490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g94e2cdce44_0_490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g94e2cdce44_0_490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g94e2cdce44_0_490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94e2cdce44_0_490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g94e2cdce44_0_490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g94e2cdce44_0_490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g94e2cdce44_0_490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g94e2cdce44_0_490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g94e2cdce44_0_490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g94e2cdce44_0_490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g94e2cdce44_0_490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g94e2cdce44_0_490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g94e2cdce44_0_490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g94e2cdce44_0_490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g94e2cdce44_0_490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g94e2cdce44_0_490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g94e2cdce44_0_490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94e2cdce44_0_641"/>
          <p:cNvSpPr txBox="1"/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37" name="Google Shape;137;g94e2cdce44_0_641"/>
          <p:cNvSpPr txBox="1"/>
          <p:nvPr>
            <p:ph idx="1" type="body"/>
          </p:nvPr>
        </p:nvSpPr>
        <p:spPr>
          <a:xfrm>
            <a:off x="609600" y="2160589"/>
            <a:ext cx="30882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◂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◂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◂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◂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●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9pPr>
          </a:lstStyle>
          <a:p/>
        </p:txBody>
      </p:sp>
      <p:sp>
        <p:nvSpPr>
          <p:cNvPr id="138" name="Google Shape;138;g94e2cdce44_0_641"/>
          <p:cNvSpPr txBox="1"/>
          <p:nvPr>
            <p:ph idx="2" type="body"/>
          </p:nvPr>
        </p:nvSpPr>
        <p:spPr>
          <a:xfrm>
            <a:off x="3869204" y="2160590"/>
            <a:ext cx="30882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◂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◂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◂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◂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●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○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■"/>
              <a:defRPr sz="1200"/>
            </a:lvl9pPr>
          </a:lstStyle>
          <a:p/>
        </p:txBody>
      </p:sp>
      <p:sp>
        <p:nvSpPr>
          <p:cNvPr id="139" name="Google Shape;139;g94e2cdce44_0_641"/>
          <p:cNvSpPr txBox="1"/>
          <p:nvPr>
            <p:ph idx="10" type="dt"/>
          </p:nvPr>
        </p:nvSpPr>
        <p:spPr>
          <a:xfrm>
            <a:off x="5405258" y="6041363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g94e2cdce44_0_641"/>
          <p:cNvSpPr txBox="1"/>
          <p:nvPr>
            <p:ph idx="11" type="ftr"/>
          </p:nvPr>
        </p:nvSpPr>
        <p:spPr>
          <a:xfrm>
            <a:off x="609599" y="6041363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g94e2cdce44_0_641"/>
          <p:cNvSpPr txBox="1"/>
          <p:nvPr>
            <p:ph idx="12" type="sldNum"/>
          </p:nvPr>
        </p:nvSpPr>
        <p:spPr>
          <a:xfrm>
            <a:off x="6444676" y="6041363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solidFill>
          <a:srgbClr val="FFA40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4e2cdce44_0_87"/>
          <p:cNvSpPr txBox="1"/>
          <p:nvPr>
            <p:ph type="ctrTitle"/>
          </p:nvPr>
        </p:nvSpPr>
        <p:spPr>
          <a:xfrm>
            <a:off x="685800" y="2212733"/>
            <a:ext cx="42525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4" name="Google Shape;144;g94e2cdce44_0_87"/>
          <p:cNvSpPr txBox="1"/>
          <p:nvPr>
            <p:ph idx="1" type="subTitle"/>
          </p:nvPr>
        </p:nvSpPr>
        <p:spPr>
          <a:xfrm>
            <a:off x="685800" y="3583536"/>
            <a:ext cx="42525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grpSp>
        <p:nvGrpSpPr>
          <p:cNvPr id="145" name="Google Shape;145;g94e2cdce44_0_87"/>
          <p:cNvGrpSpPr/>
          <p:nvPr/>
        </p:nvGrpSpPr>
        <p:grpSpPr>
          <a:xfrm>
            <a:off x="4894945" y="-15"/>
            <a:ext cx="4252453" cy="6862249"/>
            <a:chOff x="4894945" y="-11"/>
            <a:chExt cx="4252453" cy="5146815"/>
          </a:xfrm>
        </p:grpSpPr>
        <p:sp>
          <p:nvSpPr>
            <p:cNvPr id="146" name="Google Shape;146;g94e2cdce44_0_87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g94e2cdce44_0_87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g94e2cdce44_0_87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g94e2cdce44_0_87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g94e2cdce44_0_87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g94e2cdce44_0_87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94e2cdce44_0_87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94e2cdce44_0_87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g94e2cdce44_0_87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94e2cdce44_0_87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94e2cdce44_0_87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2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94e2cdce44_0_87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g94e2cdce44_0_87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94e2cdce44_0_87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94e2cdce44_0_87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94e2cdce44_0_87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94e2cdce44_0_87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94e2cdce44_0_87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94e2cdce44_0_87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2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94e2cdce44_0_87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94e2cdce44_0_87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94e2cdce44_0_87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FFFF">
                <a:alpha val="2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94e2cdce44_0_87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g94e2cdce44_0_87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94e2cdce44_0_87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94e2cdce44_0_87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94e2cdce44_0_87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g94e2cdce44_0_87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g94e2cdce44_0_87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94e2cdce44_0_87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g94e2cdce44_0_87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g94e2cdce44_0_87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94e2cdce44_0_87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g94e2cdce44_0_87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g94e2cdce44_0_87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94e2cdce44_0_87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94e2cdce44_0_87"/>
            <p:cNvSpPr/>
            <p:nvPr/>
          </p:nvSpPr>
          <p:spPr>
            <a:xfrm>
              <a:off x="853869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94e2cdce44_0_87"/>
            <p:cNvSpPr/>
            <p:nvPr/>
          </p:nvSpPr>
          <p:spPr>
            <a:xfrm>
              <a:off x="6109812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g94e2cdce44_0_87"/>
            <p:cNvSpPr/>
            <p:nvPr/>
          </p:nvSpPr>
          <p:spPr>
            <a:xfrm>
              <a:off x="6109812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>
                <a:alpha val="2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g94e2cdce44_0_87"/>
            <p:cNvSpPr/>
            <p:nvPr/>
          </p:nvSpPr>
          <p:spPr>
            <a:xfrm>
              <a:off x="6717668" y="1286669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94e2cdce44_0_87"/>
            <p:cNvSpPr/>
            <p:nvPr/>
          </p:nvSpPr>
          <p:spPr>
            <a:xfrm>
              <a:off x="6717668" y="1930025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94e2cdce44_0_87"/>
            <p:cNvSpPr/>
            <p:nvPr/>
          </p:nvSpPr>
          <p:spPr>
            <a:xfrm>
              <a:off x="6717668" y="2573381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2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94e2cdce44_0_87"/>
            <p:cNvSpPr/>
            <p:nvPr/>
          </p:nvSpPr>
          <p:spPr>
            <a:xfrm>
              <a:off x="7325495" y="2252602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1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FF2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94e2cdce44_0_87"/>
            <p:cNvSpPr/>
            <p:nvPr/>
          </p:nvSpPr>
          <p:spPr>
            <a:xfrm>
              <a:off x="6717668" y="3216737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94e2cdce44_0_87"/>
            <p:cNvSpPr/>
            <p:nvPr/>
          </p:nvSpPr>
          <p:spPr>
            <a:xfrm>
              <a:off x="7325495" y="2895958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94e2cdce44_0_87"/>
            <p:cNvSpPr/>
            <p:nvPr/>
          </p:nvSpPr>
          <p:spPr>
            <a:xfrm>
              <a:off x="7933352" y="1930025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50196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94e2cdce44_0_87"/>
            <p:cNvSpPr/>
            <p:nvPr/>
          </p:nvSpPr>
          <p:spPr>
            <a:xfrm>
              <a:off x="7933352" y="2573381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94e2cdce44_0_87"/>
            <p:cNvSpPr/>
            <p:nvPr/>
          </p:nvSpPr>
          <p:spPr>
            <a:xfrm>
              <a:off x="8539542" y="16088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g94e2cdce44_0_87"/>
            <p:cNvSpPr/>
            <p:nvPr/>
          </p:nvSpPr>
          <p:spPr>
            <a:xfrm>
              <a:off x="6109812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>
                <a:alpha val="2156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g94e2cdce44_0_87"/>
            <p:cNvSpPr/>
            <p:nvPr/>
          </p:nvSpPr>
          <p:spPr>
            <a:xfrm>
              <a:off x="6109812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g94e2cdce44_0_87"/>
            <p:cNvSpPr/>
            <p:nvPr/>
          </p:nvSpPr>
          <p:spPr>
            <a:xfrm>
              <a:off x="6717668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g94e2cdce44_0_87"/>
            <p:cNvSpPr/>
            <p:nvPr/>
          </p:nvSpPr>
          <p:spPr>
            <a:xfrm>
              <a:off x="7325495" y="1930025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94e2cdce44_0_87"/>
            <p:cNvSpPr/>
            <p:nvPr/>
          </p:nvSpPr>
          <p:spPr>
            <a:xfrm>
              <a:off x="6717668" y="2252602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94e2cdce44_0_87"/>
            <p:cNvSpPr/>
            <p:nvPr/>
          </p:nvSpPr>
          <p:spPr>
            <a:xfrm>
              <a:off x="7325495" y="2573381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9CB9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g94e2cdce44_0_145"/>
          <p:cNvGrpSpPr/>
          <p:nvPr/>
        </p:nvGrpSpPr>
        <p:grpSpPr>
          <a:xfrm>
            <a:off x="900" y="0"/>
            <a:ext cx="9143992" cy="3419631"/>
            <a:chOff x="900" y="0"/>
            <a:chExt cx="9143992" cy="2564787"/>
          </a:xfrm>
        </p:grpSpPr>
        <p:sp>
          <p:nvSpPr>
            <p:cNvPr id="202" name="Google Shape;202;g94e2cdce44_0_145"/>
            <p:cNvSpPr/>
            <p:nvPr/>
          </p:nvSpPr>
          <p:spPr>
            <a:xfrm flipH="1">
              <a:off x="1219296" y="1278075"/>
              <a:ext cx="1214076" cy="1286712"/>
            </a:xfrm>
            <a:custGeom>
              <a:rect b="b" l="l" r="r" t="t"/>
              <a:pathLst>
                <a:path extrusionOk="0" h="40072" w="40799">
                  <a:moveTo>
                    <a:pt x="40798" y="0"/>
                  </a:moveTo>
                  <a:lnTo>
                    <a:pt x="1" y="20036"/>
                  </a:lnTo>
                  <a:lnTo>
                    <a:pt x="40798" y="40072"/>
                  </a:lnTo>
                  <a:lnTo>
                    <a:pt x="40798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94e2cdce44_0_145"/>
            <p:cNvSpPr/>
            <p:nvPr/>
          </p:nvSpPr>
          <p:spPr>
            <a:xfrm>
              <a:off x="4878953" y="643320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g94e2cdce44_0_145"/>
            <p:cNvSpPr/>
            <p:nvPr/>
          </p:nvSpPr>
          <p:spPr>
            <a:xfrm>
              <a:off x="5488830" y="32254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g94e2cdce44_0_145"/>
            <p:cNvSpPr/>
            <p:nvPr/>
          </p:nvSpPr>
          <p:spPr>
            <a:xfrm>
              <a:off x="8536629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94e2cdce44_0_145"/>
            <p:cNvSpPr/>
            <p:nvPr/>
          </p:nvSpPr>
          <p:spPr>
            <a:xfrm>
              <a:off x="670697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94e2cdce44_0_145"/>
            <p:cNvSpPr/>
            <p:nvPr/>
          </p:nvSpPr>
          <p:spPr>
            <a:xfrm>
              <a:off x="4878953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g94e2cdce44_0_145"/>
            <p:cNvSpPr/>
            <p:nvPr/>
          </p:nvSpPr>
          <p:spPr>
            <a:xfrm>
              <a:off x="5488830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94e2cdce44_0_145"/>
            <p:cNvSpPr/>
            <p:nvPr/>
          </p:nvSpPr>
          <p:spPr>
            <a:xfrm>
              <a:off x="6097065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g94e2cdce44_0_145"/>
            <p:cNvSpPr/>
            <p:nvPr/>
          </p:nvSpPr>
          <p:spPr>
            <a:xfrm>
              <a:off x="670697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94e2cdce44_0_145"/>
            <p:cNvSpPr/>
            <p:nvPr/>
          </p:nvSpPr>
          <p:spPr>
            <a:xfrm>
              <a:off x="7316850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94e2cdce44_0_145"/>
            <p:cNvSpPr/>
            <p:nvPr/>
          </p:nvSpPr>
          <p:spPr>
            <a:xfrm>
              <a:off x="4878953" y="3225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g94e2cdce44_0_145"/>
            <p:cNvSpPr/>
            <p:nvPr/>
          </p:nvSpPr>
          <p:spPr>
            <a:xfrm>
              <a:off x="5488830" y="6433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94e2cdce44_0_145"/>
            <p:cNvSpPr/>
            <p:nvPr/>
          </p:nvSpPr>
          <p:spPr>
            <a:xfrm>
              <a:off x="7926751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94e2cdce44_0_145"/>
            <p:cNvSpPr/>
            <p:nvPr/>
          </p:nvSpPr>
          <p:spPr>
            <a:xfrm>
              <a:off x="8536629" y="32164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94e2cdce44_0_145"/>
            <p:cNvSpPr/>
            <p:nvPr/>
          </p:nvSpPr>
          <p:spPr>
            <a:xfrm>
              <a:off x="6097065" y="32254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94e2cdce44_0_145"/>
            <p:cNvSpPr/>
            <p:nvPr/>
          </p:nvSpPr>
          <p:spPr>
            <a:xfrm>
              <a:off x="670696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g94e2cdce44_0_145"/>
            <p:cNvSpPr/>
            <p:nvPr/>
          </p:nvSpPr>
          <p:spPr>
            <a:xfrm>
              <a:off x="487895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g94e2cdce44_0_145"/>
            <p:cNvSpPr/>
            <p:nvPr/>
          </p:nvSpPr>
          <p:spPr>
            <a:xfrm>
              <a:off x="5488830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g94e2cdce44_0_145"/>
            <p:cNvSpPr/>
            <p:nvPr/>
          </p:nvSpPr>
          <p:spPr>
            <a:xfrm>
              <a:off x="6097065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g94e2cdce44_0_145"/>
            <p:cNvSpPr/>
            <p:nvPr/>
          </p:nvSpPr>
          <p:spPr>
            <a:xfrm>
              <a:off x="8534993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94e2cdce44_0_145"/>
            <p:cNvSpPr/>
            <p:nvPr/>
          </p:nvSpPr>
          <p:spPr>
            <a:xfrm>
              <a:off x="7926757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94e2cdce44_0_145"/>
            <p:cNvSpPr/>
            <p:nvPr/>
          </p:nvSpPr>
          <p:spPr>
            <a:xfrm>
              <a:off x="7925909" y="32164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g94e2cdce44_0_145"/>
            <p:cNvSpPr/>
            <p:nvPr/>
          </p:nvSpPr>
          <p:spPr>
            <a:xfrm flipH="1">
              <a:off x="7316858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g94e2cdce44_0_145"/>
            <p:cNvSpPr/>
            <p:nvPr/>
          </p:nvSpPr>
          <p:spPr>
            <a:xfrm>
              <a:off x="900" y="643324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g94e2cdce44_0_145"/>
            <p:cNvSpPr/>
            <p:nvPr/>
          </p:nvSpPr>
          <p:spPr>
            <a:xfrm>
              <a:off x="610793" y="322545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g94e2cdce44_0_145"/>
            <p:cNvSpPr/>
            <p:nvPr/>
          </p:nvSpPr>
          <p:spPr>
            <a:xfrm>
              <a:off x="3658671" y="863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g94e2cdce44_0_145"/>
            <p:cNvSpPr/>
            <p:nvPr/>
          </p:nvSpPr>
          <p:spPr>
            <a:xfrm>
              <a:off x="1828968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g94e2cdce44_0_145"/>
            <p:cNvSpPr/>
            <p:nvPr/>
          </p:nvSpPr>
          <p:spPr>
            <a:xfrm>
              <a:off x="4266922" y="32164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g94e2cdce44_0_145"/>
            <p:cNvSpPr/>
            <p:nvPr/>
          </p:nvSpPr>
          <p:spPr>
            <a:xfrm>
              <a:off x="900" y="0"/>
              <a:ext cx="609899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g94e2cdce44_0_145"/>
            <p:cNvSpPr/>
            <p:nvPr/>
          </p:nvSpPr>
          <p:spPr>
            <a:xfrm>
              <a:off x="610793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g94e2cdce44_0_145"/>
            <p:cNvSpPr/>
            <p:nvPr/>
          </p:nvSpPr>
          <p:spPr>
            <a:xfrm>
              <a:off x="1219044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94e2cdce44_0_145"/>
            <p:cNvSpPr/>
            <p:nvPr/>
          </p:nvSpPr>
          <p:spPr>
            <a:xfrm>
              <a:off x="182896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94e2cdce44_0_145"/>
            <p:cNvSpPr/>
            <p:nvPr/>
          </p:nvSpPr>
          <p:spPr>
            <a:xfrm>
              <a:off x="2438861" y="0"/>
              <a:ext cx="609929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g94e2cdce44_0_145"/>
            <p:cNvSpPr/>
            <p:nvPr/>
          </p:nvSpPr>
          <p:spPr>
            <a:xfrm>
              <a:off x="900" y="3225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g94e2cdce44_0_145"/>
            <p:cNvSpPr/>
            <p:nvPr/>
          </p:nvSpPr>
          <p:spPr>
            <a:xfrm>
              <a:off x="610793" y="643324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94e2cdce44_0_145"/>
            <p:cNvSpPr/>
            <p:nvPr/>
          </p:nvSpPr>
          <p:spPr>
            <a:xfrm>
              <a:off x="3048778" y="863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94e2cdce44_0_145"/>
            <p:cNvSpPr/>
            <p:nvPr/>
          </p:nvSpPr>
          <p:spPr>
            <a:xfrm>
              <a:off x="3658671" y="321642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94e2cdce44_0_145"/>
            <p:cNvSpPr/>
            <p:nvPr/>
          </p:nvSpPr>
          <p:spPr>
            <a:xfrm>
              <a:off x="1219044" y="322545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g94e2cdce44_0_145"/>
            <p:cNvSpPr/>
            <p:nvPr/>
          </p:nvSpPr>
          <p:spPr>
            <a:xfrm>
              <a:off x="4266922" y="863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g94e2cdce44_0_145"/>
            <p:cNvSpPr/>
            <p:nvPr/>
          </p:nvSpPr>
          <p:spPr>
            <a:xfrm>
              <a:off x="900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94e2cdce44_0_145"/>
            <p:cNvSpPr/>
            <p:nvPr/>
          </p:nvSpPr>
          <p:spPr>
            <a:xfrm>
              <a:off x="610793" y="0"/>
              <a:ext cx="608257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g94e2cdce44_0_145"/>
            <p:cNvSpPr/>
            <p:nvPr/>
          </p:nvSpPr>
          <p:spPr>
            <a:xfrm>
              <a:off x="1219044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94e2cdce44_0_145"/>
            <p:cNvSpPr/>
            <p:nvPr/>
          </p:nvSpPr>
          <p:spPr>
            <a:xfrm>
              <a:off x="4266958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94e2cdce44_0_145"/>
            <p:cNvSpPr/>
            <p:nvPr/>
          </p:nvSpPr>
          <p:spPr>
            <a:xfrm>
              <a:off x="3657035" y="0"/>
              <a:ext cx="609899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g94e2cdce44_0_145"/>
            <p:cNvSpPr/>
            <p:nvPr/>
          </p:nvSpPr>
          <p:spPr>
            <a:xfrm>
              <a:off x="3048784" y="0"/>
              <a:ext cx="608257" cy="322577"/>
            </a:xfrm>
            <a:custGeom>
              <a:rect b="b" l="l" r="r" t="t"/>
              <a:pathLst>
                <a:path extrusionOk="0" h="10046" w="20372">
                  <a:moveTo>
                    <a:pt x="0" y="0"/>
                  </a:moveTo>
                  <a:lnTo>
                    <a:pt x="0" y="1004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g94e2cdce44_0_145"/>
            <p:cNvSpPr/>
            <p:nvPr/>
          </p:nvSpPr>
          <p:spPr>
            <a:xfrm>
              <a:off x="2438861" y="0"/>
              <a:ext cx="609929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g94e2cdce44_0_145"/>
            <p:cNvSpPr/>
            <p:nvPr/>
          </p:nvSpPr>
          <p:spPr>
            <a:xfrm>
              <a:off x="3047936" y="321645"/>
              <a:ext cx="609899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g94e2cdce44_0_145"/>
            <p:cNvSpPr/>
            <p:nvPr/>
          </p:nvSpPr>
          <p:spPr>
            <a:xfrm flipH="1">
              <a:off x="3658935" y="64333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g94e2cdce44_0_145"/>
            <p:cNvSpPr/>
            <p:nvPr/>
          </p:nvSpPr>
          <p:spPr>
            <a:xfrm flipH="1">
              <a:off x="1219312" y="643329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g94e2cdce44_0_145"/>
            <p:cNvSpPr/>
            <p:nvPr/>
          </p:nvSpPr>
          <p:spPr>
            <a:xfrm>
              <a:off x="1222480" y="965020"/>
              <a:ext cx="608257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g94e2cdce44_0_145"/>
            <p:cNvSpPr/>
            <p:nvPr/>
          </p:nvSpPr>
          <p:spPr>
            <a:xfrm>
              <a:off x="1834119" y="1921382"/>
              <a:ext cx="609929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g94e2cdce44_0_145"/>
          <p:cNvSpPr txBox="1"/>
          <p:nvPr>
            <p:ph idx="1" type="body"/>
          </p:nvPr>
        </p:nvSpPr>
        <p:spPr>
          <a:xfrm>
            <a:off x="2528350" y="2069533"/>
            <a:ext cx="5497800" cy="39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◂"/>
              <a:defRPr i="1" sz="3000"/>
            </a:lvl1pPr>
            <a:lvl2pPr indent="-4191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2pPr>
            <a:lvl3pPr indent="-4191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3pPr>
            <a:lvl4pPr indent="-4191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◂"/>
              <a:defRPr i="1" sz="3000"/>
            </a:lvl4pPr>
            <a:lvl5pPr indent="-4191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254" name="Google Shape;254;g94e2cdce44_0_145"/>
          <p:cNvSpPr txBox="1"/>
          <p:nvPr/>
        </p:nvSpPr>
        <p:spPr>
          <a:xfrm>
            <a:off x="1295501" y="2078200"/>
            <a:ext cx="735900" cy="14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s-AR" sz="60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1" i="0" sz="6000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g94e2cdce44_0_145"/>
          <p:cNvSpPr txBox="1"/>
          <p:nvPr>
            <p:ph idx="12" type="sldNum"/>
          </p:nvPr>
        </p:nvSpPr>
        <p:spPr>
          <a:xfrm>
            <a:off x="854332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g94e2cdce44_0_201"/>
          <p:cNvGrpSpPr/>
          <p:nvPr/>
        </p:nvGrpSpPr>
        <p:grpSpPr>
          <a:xfrm>
            <a:off x="6714243" y="5146661"/>
            <a:ext cx="2429755" cy="1715572"/>
            <a:chOff x="6714243" y="3860093"/>
            <a:chExt cx="2429755" cy="1286711"/>
          </a:xfrm>
        </p:grpSpPr>
        <p:sp>
          <p:nvSpPr>
            <p:cNvPr id="258" name="Google Shape;258;g94e2cdce44_0_201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g94e2cdce44_0_201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g94e2cdce44_0_201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g94e2cdce44_0_201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g94e2cdce44_0_201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g94e2cdce44_0_201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g94e2cdce44_0_201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g94e2cdce44_0_201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g94e2cdce44_0_201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g94e2cdce44_0_201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g94e2cdce44_0_201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g94e2cdce44_0_201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0" name="Google Shape;270;g94e2cdce44_0_201"/>
          <p:cNvGrpSpPr/>
          <p:nvPr/>
        </p:nvGrpSpPr>
        <p:grpSpPr>
          <a:xfrm>
            <a:off x="892" y="-15"/>
            <a:ext cx="3037586" cy="3003452"/>
            <a:chOff x="892" y="-11"/>
            <a:chExt cx="3037586" cy="2252645"/>
          </a:xfrm>
        </p:grpSpPr>
        <p:sp>
          <p:nvSpPr>
            <p:cNvPr id="271" name="Google Shape;271;g94e2cdce44_0_201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g94e2cdce44_0_201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g94e2cdce44_0_201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g94e2cdce44_0_201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g94e2cdce44_0_201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94e2cdce44_0_201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94e2cdce44_0_201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94e2cdce44_0_201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94e2cdce44_0_201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94e2cdce44_0_201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94e2cdce44_0_201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94e2cdce44_0_201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94e2cdce44_0_201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g94e2cdce44_0_201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g94e2cdce44_0_201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g94e2cdce44_0_201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g94e2cdce44_0_201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g94e2cdce44_0_201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g94e2cdce44_0_201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g94e2cdce44_0_201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g94e2cdce44_0_201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g94e2cdce44_0_201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g94e2cdce44_0_201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4" name="Google Shape;294;g94e2cdce44_0_201"/>
          <p:cNvSpPr txBox="1"/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5" name="Google Shape;295;g94e2cdce44_0_201"/>
          <p:cNvSpPr txBox="1"/>
          <p:nvPr>
            <p:ph idx="1" type="body"/>
          </p:nvPr>
        </p:nvSpPr>
        <p:spPr>
          <a:xfrm>
            <a:off x="1320025" y="2151031"/>
            <a:ext cx="6455700" cy="3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◂"/>
              <a:defRPr/>
            </a:lvl1pPr>
            <a:lvl2pPr indent="-3683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2pPr>
            <a:lvl3pPr indent="-3683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3pPr>
            <a:lvl4pPr indent="-3683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◂"/>
              <a:defRPr/>
            </a:lvl4pPr>
            <a:lvl5pPr indent="-3683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296" name="Google Shape;296;g94e2cdce44_0_201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g94e2cdce44_0_242"/>
          <p:cNvGrpSpPr/>
          <p:nvPr/>
        </p:nvGrpSpPr>
        <p:grpSpPr>
          <a:xfrm>
            <a:off x="4894945" y="-15"/>
            <a:ext cx="4251603" cy="6862249"/>
            <a:chOff x="4894945" y="-11"/>
            <a:chExt cx="4251603" cy="5146815"/>
          </a:xfrm>
        </p:grpSpPr>
        <p:sp>
          <p:nvSpPr>
            <p:cNvPr id="299" name="Google Shape;299;g94e2cdce44_0_242"/>
            <p:cNvSpPr/>
            <p:nvPr/>
          </p:nvSpPr>
          <p:spPr>
            <a:xfrm>
              <a:off x="6108962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g94e2cdce44_0_242"/>
            <p:cNvSpPr/>
            <p:nvPr/>
          </p:nvSpPr>
          <p:spPr>
            <a:xfrm>
              <a:off x="6716818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g94e2cdce44_0_242"/>
            <p:cNvSpPr/>
            <p:nvPr/>
          </p:nvSpPr>
          <p:spPr>
            <a:xfrm>
              <a:off x="7324645" y="353931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g94e2cdce44_0_242"/>
            <p:cNvSpPr/>
            <p:nvPr/>
          </p:nvSpPr>
          <p:spPr>
            <a:xfrm>
              <a:off x="7324645" y="4182670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99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g94e2cdce44_0_242"/>
            <p:cNvSpPr/>
            <p:nvPr/>
          </p:nvSpPr>
          <p:spPr>
            <a:xfrm>
              <a:off x="7932502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94e2cdce44_0_242"/>
            <p:cNvSpPr/>
            <p:nvPr/>
          </p:nvSpPr>
          <p:spPr>
            <a:xfrm>
              <a:off x="85386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94e2cdce44_0_242"/>
            <p:cNvSpPr/>
            <p:nvPr/>
          </p:nvSpPr>
          <p:spPr>
            <a:xfrm>
              <a:off x="7932502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1"/>
                  </a:moveTo>
                  <a:lnTo>
                    <a:pt x="0" y="20037"/>
                  </a:lnTo>
                  <a:lnTo>
                    <a:pt x="20371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94e2cdce44_0_242"/>
            <p:cNvSpPr/>
            <p:nvPr/>
          </p:nvSpPr>
          <p:spPr>
            <a:xfrm>
              <a:off x="7932502" y="3216737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94e2cdce44_0_242"/>
            <p:cNvSpPr/>
            <p:nvPr/>
          </p:nvSpPr>
          <p:spPr>
            <a:xfrm>
              <a:off x="8538692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94e2cdce44_0_242"/>
            <p:cNvSpPr/>
            <p:nvPr/>
          </p:nvSpPr>
          <p:spPr>
            <a:xfrm>
              <a:off x="6108962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94e2cdce44_0_242"/>
            <p:cNvSpPr/>
            <p:nvPr/>
          </p:nvSpPr>
          <p:spPr>
            <a:xfrm>
              <a:off x="6716818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94e2cdce44_0_242"/>
            <p:cNvSpPr/>
            <p:nvPr/>
          </p:nvSpPr>
          <p:spPr>
            <a:xfrm>
              <a:off x="7324645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1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g94e2cdce44_0_242"/>
            <p:cNvSpPr/>
            <p:nvPr/>
          </p:nvSpPr>
          <p:spPr>
            <a:xfrm>
              <a:off x="7932502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94e2cdce44_0_242"/>
            <p:cNvSpPr/>
            <p:nvPr/>
          </p:nvSpPr>
          <p:spPr>
            <a:xfrm>
              <a:off x="85386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94e2cdce44_0_242"/>
            <p:cNvSpPr/>
            <p:nvPr/>
          </p:nvSpPr>
          <p:spPr>
            <a:xfrm>
              <a:off x="4894945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g94e2cdce44_0_242"/>
            <p:cNvSpPr/>
            <p:nvPr/>
          </p:nvSpPr>
          <p:spPr>
            <a:xfrm>
              <a:off x="6108962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94e2cdce44_0_242"/>
            <p:cNvSpPr/>
            <p:nvPr/>
          </p:nvSpPr>
          <p:spPr>
            <a:xfrm>
              <a:off x="550277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9990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94e2cdce44_0_242"/>
            <p:cNvSpPr/>
            <p:nvPr/>
          </p:nvSpPr>
          <p:spPr>
            <a:xfrm>
              <a:off x="7324645" y="3216737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g94e2cdce44_0_242"/>
            <p:cNvSpPr/>
            <p:nvPr/>
          </p:nvSpPr>
          <p:spPr>
            <a:xfrm>
              <a:off x="6716818" y="353931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g94e2cdce44_0_242"/>
            <p:cNvSpPr/>
            <p:nvPr/>
          </p:nvSpPr>
          <p:spPr>
            <a:xfrm>
              <a:off x="6716818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9990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94e2cdce44_0_242"/>
            <p:cNvSpPr/>
            <p:nvPr/>
          </p:nvSpPr>
          <p:spPr>
            <a:xfrm>
              <a:off x="7932502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g94e2cdce44_0_242"/>
            <p:cNvSpPr/>
            <p:nvPr/>
          </p:nvSpPr>
          <p:spPr>
            <a:xfrm>
              <a:off x="7932502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20037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g94e2cdce44_0_242"/>
            <p:cNvSpPr/>
            <p:nvPr/>
          </p:nvSpPr>
          <p:spPr>
            <a:xfrm>
              <a:off x="7932502" y="2895958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64646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g94e2cdce44_0_242"/>
            <p:cNvSpPr/>
            <p:nvPr/>
          </p:nvSpPr>
          <p:spPr>
            <a:xfrm>
              <a:off x="7932492" y="3538418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g94e2cdce44_0_242"/>
            <p:cNvSpPr/>
            <p:nvPr/>
          </p:nvSpPr>
          <p:spPr>
            <a:xfrm>
              <a:off x="610896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g94e2cdce44_0_242"/>
            <p:cNvSpPr/>
            <p:nvPr/>
          </p:nvSpPr>
          <p:spPr>
            <a:xfrm>
              <a:off x="6716818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g94e2cdce44_0_242"/>
            <p:cNvSpPr/>
            <p:nvPr/>
          </p:nvSpPr>
          <p:spPr>
            <a:xfrm>
              <a:off x="6716818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g94e2cdce44_0_242"/>
            <p:cNvSpPr/>
            <p:nvPr/>
          </p:nvSpPr>
          <p:spPr>
            <a:xfrm>
              <a:off x="732464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g94e2cdce44_0_242"/>
            <p:cNvSpPr/>
            <p:nvPr/>
          </p:nvSpPr>
          <p:spPr>
            <a:xfrm>
              <a:off x="85386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g94e2cdce44_0_242"/>
            <p:cNvSpPr/>
            <p:nvPr/>
          </p:nvSpPr>
          <p:spPr>
            <a:xfrm>
              <a:off x="853869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g94e2cdce44_0_242"/>
            <p:cNvSpPr/>
            <p:nvPr/>
          </p:nvSpPr>
          <p:spPr>
            <a:xfrm>
              <a:off x="5502772" y="643313"/>
              <a:ext cx="3643776" cy="3860168"/>
            </a:xfrm>
            <a:custGeom>
              <a:rect b="b" l="l" r="r" t="t"/>
              <a:pathLst>
                <a:path extrusionOk="0" h="120217" w="122449">
                  <a:moveTo>
                    <a:pt x="1" y="1"/>
                  </a:moveTo>
                  <a:lnTo>
                    <a:pt x="1" y="120216"/>
                  </a:lnTo>
                  <a:lnTo>
                    <a:pt x="122449" y="601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g94e2cdce44_0_242"/>
            <p:cNvSpPr/>
            <p:nvPr/>
          </p:nvSpPr>
          <p:spPr>
            <a:xfrm>
              <a:off x="7324658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g94e2cdce44_0_242"/>
            <p:cNvSpPr/>
            <p:nvPr/>
          </p:nvSpPr>
          <p:spPr>
            <a:xfrm>
              <a:off x="7324658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94e2cdce44_0_242"/>
            <p:cNvSpPr/>
            <p:nvPr/>
          </p:nvSpPr>
          <p:spPr>
            <a:xfrm>
              <a:off x="6716831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g94e2cdce44_0_242"/>
            <p:cNvSpPr/>
            <p:nvPr/>
          </p:nvSpPr>
          <p:spPr>
            <a:xfrm>
              <a:off x="6716831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g94e2cdce44_0_242"/>
            <p:cNvSpPr/>
            <p:nvPr/>
          </p:nvSpPr>
          <p:spPr>
            <a:xfrm>
              <a:off x="7324658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10047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g94e2cdce44_0_242"/>
            <p:cNvSpPr/>
            <p:nvPr/>
          </p:nvSpPr>
          <p:spPr>
            <a:xfrm>
              <a:off x="7324658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g94e2cdce44_0_242"/>
          <p:cNvGrpSpPr/>
          <p:nvPr/>
        </p:nvGrpSpPr>
        <p:grpSpPr>
          <a:xfrm>
            <a:off x="-6" y="-15"/>
            <a:ext cx="2429759" cy="2145665"/>
            <a:chOff x="608719" y="-11"/>
            <a:chExt cx="2429759" cy="1609289"/>
          </a:xfrm>
        </p:grpSpPr>
        <p:sp>
          <p:nvSpPr>
            <p:cNvPr id="337" name="Google Shape;337;g94e2cdce44_0_242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g94e2cdce44_0_242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g94e2cdce44_0_242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g94e2cdce44_0_242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g94e2cdce44_0_242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g94e2cdce44_0_242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g94e2cdce44_0_242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g94e2cdce44_0_242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g94e2cdce44_0_242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g94e2cdce44_0_242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g94e2cdce44_0_242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g94e2cdce44_0_242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9" name="Google Shape;349;g94e2cdce44_0_242"/>
          <p:cNvSpPr txBox="1"/>
          <p:nvPr>
            <p:ph type="title"/>
          </p:nvPr>
        </p:nvSpPr>
        <p:spPr>
          <a:xfrm>
            <a:off x="742725" y="2203667"/>
            <a:ext cx="38922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0" name="Google Shape;350;g94e2cdce44_0_242"/>
          <p:cNvSpPr txBox="1"/>
          <p:nvPr>
            <p:ph idx="1" type="body"/>
          </p:nvPr>
        </p:nvSpPr>
        <p:spPr>
          <a:xfrm>
            <a:off x="742725" y="2969639"/>
            <a:ext cx="3892200" cy="29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◂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◂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1" name="Google Shape;351;g94e2cdce44_0_242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352" name="Google Shape;352;g94e2cdce44_0_242"/>
          <p:cNvSpPr/>
          <p:nvPr/>
        </p:nvSpPr>
        <p:spPr>
          <a:xfrm>
            <a:off x="8538692" y="6434658"/>
            <a:ext cx="607856" cy="427740"/>
          </a:xfrm>
          <a:custGeom>
            <a:rect b="b" l="l" r="r" t="t"/>
            <a:pathLst>
              <a:path extrusionOk="0" h="9991" w="20427">
                <a:moveTo>
                  <a:pt x="0" y="1"/>
                </a:moveTo>
                <a:lnTo>
                  <a:pt x="0" y="9991"/>
                </a:lnTo>
                <a:lnTo>
                  <a:pt x="20427" y="9991"/>
                </a:lnTo>
                <a:lnTo>
                  <a:pt x="0" y="1"/>
                </a:lnTo>
                <a:close/>
              </a:path>
            </a:pathLst>
          </a:custGeom>
          <a:noFill/>
          <a:ln cap="flat" cmpd="sng" w="9525">
            <a:solidFill>
              <a:srgbClr val="EFE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g94e2cdce44_0_298"/>
          <p:cNvGrpSpPr/>
          <p:nvPr/>
        </p:nvGrpSpPr>
        <p:grpSpPr>
          <a:xfrm>
            <a:off x="892" y="-15"/>
            <a:ext cx="3037586" cy="3003452"/>
            <a:chOff x="892" y="-11"/>
            <a:chExt cx="3037586" cy="2252645"/>
          </a:xfrm>
        </p:grpSpPr>
        <p:sp>
          <p:nvSpPr>
            <p:cNvPr id="355" name="Google Shape;355;g94e2cdce44_0_298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g94e2cdce44_0_298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g94e2cdce44_0_298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g94e2cdce44_0_298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g94e2cdce44_0_298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g94e2cdce44_0_298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g94e2cdce44_0_298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g94e2cdce44_0_298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g94e2cdce44_0_298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g94e2cdce44_0_298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g94e2cdce44_0_298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g94e2cdce44_0_298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94e2cdce44_0_298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g94e2cdce44_0_298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g94e2cdce44_0_298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g94e2cdce44_0_298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g94e2cdce44_0_298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g94e2cdce44_0_298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g94e2cdce44_0_298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g94e2cdce44_0_298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g94e2cdce44_0_298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g94e2cdce44_0_298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g94e2cdce44_0_298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g94e2cdce44_0_298"/>
          <p:cNvGrpSpPr/>
          <p:nvPr/>
        </p:nvGrpSpPr>
        <p:grpSpPr>
          <a:xfrm>
            <a:off x="6714243" y="5146661"/>
            <a:ext cx="2429755" cy="1715572"/>
            <a:chOff x="6714243" y="3860093"/>
            <a:chExt cx="2429755" cy="1286711"/>
          </a:xfrm>
        </p:grpSpPr>
        <p:sp>
          <p:nvSpPr>
            <p:cNvPr id="379" name="Google Shape;379;g94e2cdce44_0_298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g94e2cdce44_0_298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g94e2cdce44_0_298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g94e2cdce44_0_298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g94e2cdce44_0_298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g94e2cdce44_0_298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g94e2cdce44_0_298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g94e2cdce44_0_298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g94e2cdce44_0_298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g94e2cdce44_0_298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g94e2cdce44_0_298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g94e2cdce44_0_298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1" name="Google Shape;391;g94e2cdce44_0_298"/>
          <p:cNvSpPr txBox="1"/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92" name="Google Shape;392;g94e2cdce44_0_298"/>
          <p:cNvSpPr txBox="1"/>
          <p:nvPr>
            <p:ph idx="1" type="body"/>
          </p:nvPr>
        </p:nvSpPr>
        <p:spPr>
          <a:xfrm>
            <a:off x="1320025" y="2110167"/>
            <a:ext cx="31335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3" name="Google Shape;393;g94e2cdce44_0_298"/>
          <p:cNvSpPr txBox="1"/>
          <p:nvPr>
            <p:ph idx="2" type="body"/>
          </p:nvPr>
        </p:nvSpPr>
        <p:spPr>
          <a:xfrm>
            <a:off x="4642177" y="2110167"/>
            <a:ext cx="31335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4" name="Google Shape;394;g94e2cdce44_0_298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6" name="Google Shape;396;g94e2cdce44_0_340"/>
          <p:cNvGrpSpPr/>
          <p:nvPr/>
        </p:nvGrpSpPr>
        <p:grpSpPr>
          <a:xfrm>
            <a:off x="6714243" y="5146661"/>
            <a:ext cx="2429755" cy="1715572"/>
            <a:chOff x="6714243" y="3860093"/>
            <a:chExt cx="2429755" cy="1286711"/>
          </a:xfrm>
        </p:grpSpPr>
        <p:sp>
          <p:nvSpPr>
            <p:cNvPr id="397" name="Google Shape;397;g94e2cdce44_0_340"/>
            <p:cNvSpPr/>
            <p:nvPr/>
          </p:nvSpPr>
          <p:spPr>
            <a:xfrm>
              <a:off x="7929952" y="386009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94e2cdce44_0_340"/>
            <p:cNvSpPr/>
            <p:nvPr/>
          </p:nvSpPr>
          <p:spPr>
            <a:xfrm>
              <a:off x="8536142" y="4182670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9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94e2cdce44_0_340"/>
            <p:cNvSpPr/>
            <p:nvPr/>
          </p:nvSpPr>
          <p:spPr>
            <a:xfrm>
              <a:off x="7322095" y="4825993"/>
              <a:ext cx="607886" cy="320811"/>
            </a:xfrm>
            <a:custGeom>
              <a:rect b="b" l="l" r="r" t="t"/>
              <a:pathLst>
                <a:path extrusionOk="0" h="9991" w="20428">
                  <a:moveTo>
                    <a:pt x="1" y="1"/>
                  </a:moveTo>
                  <a:lnTo>
                    <a:pt x="1" y="9991"/>
                  </a:lnTo>
                  <a:lnTo>
                    <a:pt x="20427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94e2cdce44_0_340"/>
            <p:cNvSpPr/>
            <p:nvPr/>
          </p:nvSpPr>
          <p:spPr>
            <a:xfrm>
              <a:off x="7929952" y="4503448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0" y="0"/>
                  </a:moveTo>
                  <a:lnTo>
                    <a:pt x="0" y="20036"/>
                  </a:lnTo>
                  <a:lnTo>
                    <a:pt x="20371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94e2cdce44_0_340"/>
            <p:cNvSpPr/>
            <p:nvPr/>
          </p:nvSpPr>
          <p:spPr>
            <a:xfrm>
              <a:off x="8536142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0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g94e2cdce44_0_340"/>
            <p:cNvSpPr/>
            <p:nvPr/>
          </p:nvSpPr>
          <p:spPr>
            <a:xfrm>
              <a:off x="7322095" y="3860093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g94e2cdce44_0_340"/>
            <p:cNvSpPr/>
            <p:nvPr/>
          </p:nvSpPr>
          <p:spPr>
            <a:xfrm>
              <a:off x="8536142" y="386009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g94e2cdce44_0_340"/>
            <p:cNvSpPr/>
            <p:nvPr/>
          </p:nvSpPr>
          <p:spPr>
            <a:xfrm>
              <a:off x="7929952" y="4182670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1" y="0"/>
                  </a:moveTo>
                  <a:lnTo>
                    <a:pt x="0" y="9990"/>
                  </a:lnTo>
                  <a:lnTo>
                    <a:pt x="20371" y="20036"/>
                  </a:lnTo>
                  <a:lnTo>
                    <a:pt x="2037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g94e2cdce44_0_340"/>
            <p:cNvSpPr/>
            <p:nvPr/>
          </p:nvSpPr>
          <p:spPr>
            <a:xfrm>
              <a:off x="7322095" y="4503448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20427" y="0"/>
                  </a:moveTo>
                  <a:lnTo>
                    <a:pt x="1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g94e2cdce44_0_340"/>
            <p:cNvSpPr/>
            <p:nvPr/>
          </p:nvSpPr>
          <p:spPr>
            <a:xfrm>
              <a:off x="7929952" y="4825993"/>
              <a:ext cx="606220" cy="320811"/>
            </a:xfrm>
            <a:custGeom>
              <a:rect b="b" l="l" r="r" t="t"/>
              <a:pathLst>
                <a:path extrusionOk="0" h="9991" w="20372">
                  <a:moveTo>
                    <a:pt x="20371" y="1"/>
                  </a:moveTo>
                  <a:lnTo>
                    <a:pt x="0" y="9991"/>
                  </a:lnTo>
                  <a:lnTo>
                    <a:pt x="20371" y="9991"/>
                  </a:lnTo>
                  <a:lnTo>
                    <a:pt x="20371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g94e2cdce44_0_340"/>
            <p:cNvSpPr/>
            <p:nvPr/>
          </p:nvSpPr>
          <p:spPr>
            <a:xfrm>
              <a:off x="8536142" y="4503448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20427" y="0"/>
                  </a:moveTo>
                  <a:lnTo>
                    <a:pt x="0" y="10046"/>
                  </a:lnTo>
                  <a:lnTo>
                    <a:pt x="20427" y="2003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g94e2cdce44_0_340"/>
            <p:cNvSpPr/>
            <p:nvPr/>
          </p:nvSpPr>
          <p:spPr>
            <a:xfrm>
              <a:off x="6714243" y="4825993"/>
              <a:ext cx="607856" cy="320811"/>
            </a:xfrm>
            <a:custGeom>
              <a:rect b="b" l="l" r="r" t="t"/>
              <a:pathLst>
                <a:path extrusionOk="0" h="9991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9991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9" name="Google Shape;409;g94e2cdce44_0_340"/>
          <p:cNvGrpSpPr/>
          <p:nvPr/>
        </p:nvGrpSpPr>
        <p:grpSpPr>
          <a:xfrm>
            <a:off x="892" y="-15"/>
            <a:ext cx="3037586" cy="3003452"/>
            <a:chOff x="892" y="-11"/>
            <a:chExt cx="3037586" cy="2252645"/>
          </a:xfrm>
        </p:grpSpPr>
        <p:sp>
          <p:nvSpPr>
            <p:cNvPr id="410" name="Google Shape;410;g94e2cdce44_0_340"/>
            <p:cNvSpPr/>
            <p:nvPr/>
          </p:nvSpPr>
          <p:spPr>
            <a:xfrm>
              <a:off x="892" y="643313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1004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g94e2cdce44_0_340"/>
            <p:cNvSpPr/>
            <p:nvPr/>
          </p:nvSpPr>
          <p:spPr>
            <a:xfrm>
              <a:off x="608719" y="322534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g94e2cdce44_0_340"/>
            <p:cNvSpPr/>
            <p:nvPr/>
          </p:nvSpPr>
          <p:spPr>
            <a:xfrm>
              <a:off x="608719" y="965890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1" y="1"/>
                  </a:moveTo>
                  <a:lnTo>
                    <a:pt x="1" y="20037"/>
                  </a:lnTo>
                  <a:lnTo>
                    <a:pt x="20372" y="999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g94e2cdce44_0_340"/>
            <p:cNvSpPr/>
            <p:nvPr/>
          </p:nvSpPr>
          <p:spPr>
            <a:xfrm>
              <a:off x="1822766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g94e2cdce44_0_340"/>
            <p:cNvSpPr/>
            <p:nvPr/>
          </p:nvSpPr>
          <p:spPr>
            <a:xfrm>
              <a:off x="1214909" y="1286669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1" y="1"/>
                  </a:moveTo>
                  <a:lnTo>
                    <a:pt x="1" y="20037"/>
                  </a:lnTo>
                  <a:lnTo>
                    <a:pt x="20427" y="100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g94e2cdce44_0_340"/>
            <p:cNvSpPr/>
            <p:nvPr/>
          </p:nvSpPr>
          <p:spPr>
            <a:xfrm>
              <a:off x="1822766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0" y="1"/>
                  </a:moveTo>
                  <a:lnTo>
                    <a:pt x="0" y="20037"/>
                  </a:lnTo>
                  <a:lnTo>
                    <a:pt x="20427" y="999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g94e2cdce44_0_340"/>
            <p:cNvSpPr/>
            <p:nvPr/>
          </p:nvSpPr>
          <p:spPr>
            <a:xfrm>
              <a:off x="892" y="-11"/>
              <a:ext cx="607856" cy="643356"/>
            </a:xfrm>
            <a:custGeom>
              <a:rect b="b" l="l" r="r" t="t"/>
              <a:pathLst>
                <a:path extrusionOk="0" h="20036" w="20427">
                  <a:moveTo>
                    <a:pt x="0" y="0"/>
                  </a:moveTo>
                  <a:lnTo>
                    <a:pt x="0" y="20036"/>
                  </a:lnTo>
                  <a:lnTo>
                    <a:pt x="20427" y="10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46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g94e2cdce44_0_340"/>
            <p:cNvSpPr/>
            <p:nvPr/>
          </p:nvSpPr>
          <p:spPr>
            <a:xfrm>
              <a:off x="608719" y="-11"/>
              <a:ext cx="606220" cy="322577"/>
            </a:xfrm>
            <a:custGeom>
              <a:rect b="b" l="l" r="r" t="t"/>
              <a:pathLst>
                <a:path extrusionOk="0" h="10046" w="20372">
                  <a:moveTo>
                    <a:pt x="1" y="0"/>
                  </a:moveTo>
                  <a:lnTo>
                    <a:pt x="1" y="1004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g94e2cdce44_0_340"/>
            <p:cNvSpPr/>
            <p:nvPr/>
          </p:nvSpPr>
          <p:spPr>
            <a:xfrm>
              <a:off x="1214909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g94e2cdce44_0_340"/>
            <p:cNvSpPr/>
            <p:nvPr/>
          </p:nvSpPr>
          <p:spPr>
            <a:xfrm>
              <a:off x="1822766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0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A4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g94e2cdce44_0_340"/>
            <p:cNvSpPr/>
            <p:nvPr/>
          </p:nvSpPr>
          <p:spPr>
            <a:xfrm>
              <a:off x="2430592" y="-11"/>
              <a:ext cx="607886" cy="643356"/>
            </a:xfrm>
            <a:custGeom>
              <a:rect b="b" l="l" r="r" t="t"/>
              <a:pathLst>
                <a:path extrusionOk="0" h="20036" w="20428">
                  <a:moveTo>
                    <a:pt x="1" y="0"/>
                  </a:moveTo>
                  <a:lnTo>
                    <a:pt x="1" y="20036"/>
                  </a:lnTo>
                  <a:lnTo>
                    <a:pt x="20427" y="1004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g94e2cdce44_0_340"/>
            <p:cNvSpPr/>
            <p:nvPr/>
          </p:nvSpPr>
          <p:spPr>
            <a:xfrm>
              <a:off x="892" y="322534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g94e2cdce44_0_340"/>
            <p:cNvSpPr/>
            <p:nvPr/>
          </p:nvSpPr>
          <p:spPr>
            <a:xfrm>
              <a:off x="608719" y="643313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g94e2cdce44_0_340"/>
            <p:cNvSpPr/>
            <p:nvPr/>
          </p:nvSpPr>
          <p:spPr>
            <a:xfrm>
              <a:off x="892" y="965890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g94e2cdce44_0_340"/>
            <p:cNvSpPr/>
            <p:nvPr/>
          </p:nvSpPr>
          <p:spPr>
            <a:xfrm>
              <a:off x="608719" y="1286669"/>
              <a:ext cx="606220" cy="643388"/>
            </a:xfrm>
            <a:custGeom>
              <a:rect b="b" l="l" r="r" t="t"/>
              <a:pathLst>
                <a:path extrusionOk="0" h="20037" w="20372">
                  <a:moveTo>
                    <a:pt x="20372" y="1"/>
                  </a:moveTo>
                  <a:lnTo>
                    <a:pt x="1" y="10047"/>
                  </a:lnTo>
                  <a:lnTo>
                    <a:pt x="20372" y="20037"/>
                  </a:lnTo>
                  <a:lnTo>
                    <a:pt x="20372" y="1"/>
                  </a:lnTo>
                  <a:close/>
                </a:path>
              </a:pathLst>
            </a:custGeom>
            <a:solidFill>
              <a:srgbClr val="FFA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g94e2cdce44_0_340"/>
            <p:cNvSpPr/>
            <p:nvPr/>
          </p:nvSpPr>
          <p:spPr>
            <a:xfrm>
              <a:off x="892" y="1609246"/>
              <a:ext cx="607856" cy="643388"/>
            </a:xfrm>
            <a:custGeom>
              <a:rect b="b" l="l" r="r" t="t"/>
              <a:pathLst>
                <a:path extrusionOk="0" h="20037" w="20427">
                  <a:moveTo>
                    <a:pt x="20427" y="1"/>
                  </a:moveTo>
                  <a:lnTo>
                    <a:pt x="0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g94e2cdce44_0_340"/>
            <p:cNvSpPr/>
            <p:nvPr/>
          </p:nvSpPr>
          <p:spPr>
            <a:xfrm>
              <a:off x="1214909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64646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g94e2cdce44_0_340"/>
            <p:cNvSpPr/>
            <p:nvPr/>
          </p:nvSpPr>
          <p:spPr>
            <a:xfrm>
              <a:off x="1214909" y="965890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C800">
                <a:alpha val="23921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g94e2cdce44_0_340"/>
            <p:cNvSpPr/>
            <p:nvPr/>
          </p:nvSpPr>
          <p:spPr>
            <a:xfrm>
              <a:off x="1214909" y="1609246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6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g94e2cdce44_0_340"/>
            <p:cNvSpPr/>
            <p:nvPr/>
          </p:nvSpPr>
          <p:spPr>
            <a:xfrm>
              <a:off x="2430592" y="322534"/>
              <a:ext cx="607886" cy="643388"/>
            </a:xfrm>
            <a:custGeom>
              <a:rect b="b" l="l" r="r" t="t"/>
              <a:pathLst>
                <a:path extrusionOk="0" h="20037" w="20428">
                  <a:moveTo>
                    <a:pt x="20427" y="1"/>
                  </a:moveTo>
                  <a:lnTo>
                    <a:pt x="1" y="9991"/>
                  </a:lnTo>
                  <a:lnTo>
                    <a:pt x="20427" y="20037"/>
                  </a:lnTo>
                  <a:lnTo>
                    <a:pt x="20427" y="1"/>
                  </a:ln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rgbClr val="EFEFE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g94e2cdce44_0_340"/>
            <p:cNvSpPr/>
            <p:nvPr/>
          </p:nvSpPr>
          <p:spPr>
            <a:xfrm>
              <a:off x="892" y="-11"/>
              <a:ext cx="607856" cy="322577"/>
            </a:xfrm>
            <a:custGeom>
              <a:rect b="b" l="l" r="r" t="t"/>
              <a:pathLst>
                <a:path extrusionOk="0" h="10046" w="20427">
                  <a:moveTo>
                    <a:pt x="0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FFC8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g94e2cdce44_0_340"/>
            <p:cNvSpPr/>
            <p:nvPr/>
          </p:nvSpPr>
          <p:spPr>
            <a:xfrm>
              <a:off x="608719" y="-11"/>
              <a:ext cx="606220" cy="643356"/>
            </a:xfrm>
            <a:custGeom>
              <a:rect b="b" l="l" r="r" t="t"/>
              <a:pathLst>
                <a:path extrusionOk="0" h="20036" w="20372">
                  <a:moveTo>
                    <a:pt x="20372" y="0"/>
                  </a:moveTo>
                  <a:lnTo>
                    <a:pt x="1" y="10046"/>
                  </a:lnTo>
                  <a:lnTo>
                    <a:pt x="20372" y="20036"/>
                  </a:lnTo>
                  <a:lnTo>
                    <a:pt x="20372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g94e2cdce44_0_340"/>
            <p:cNvSpPr/>
            <p:nvPr/>
          </p:nvSpPr>
          <p:spPr>
            <a:xfrm>
              <a:off x="1214909" y="-11"/>
              <a:ext cx="607886" cy="322577"/>
            </a:xfrm>
            <a:custGeom>
              <a:rect b="b" l="l" r="r" t="t"/>
              <a:pathLst>
                <a:path extrusionOk="0" h="10046" w="20428">
                  <a:moveTo>
                    <a:pt x="1" y="0"/>
                  </a:moveTo>
                  <a:lnTo>
                    <a:pt x="20427" y="10046"/>
                  </a:lnTo>
                  <a:lnTo>
                    <a:pt x="20427" y="0"/>
                  </a:lnTo>
                  <a:close/>
                </a:path>
              </a:pathLst>
            </a:custGeom>
            <a:solidFill>
              <a:srgbClr val="E806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3" name="Google Shape;433;g94e2cdce44_0_340"/>
          <p:cNvSpPr txBox="1"/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34" name="Google Shape;434;g94e2cdce44_0_340"/>
          <p:cNvSpPr txBox="1"/>
          <p:nvPr>
            <p:ph idx="1" type="body"/>
          </p:nvPr>
        </p:nvSpPr>
        <p:spPr>
          <a:xfrm>
            <a:off x="1320025" y="2465433"/>
            <a:ext cx="2080800" cy="3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5" name="Google Shape;435;g94e2cdce44_0_340"/>
          <p:cNvSpPr txBox="1"/>
          <p:nvPr>
            <p:ph idx="2" type="body"/>
          </p:nvPr>
        </p:nvSpPr>
        <p:spPr>
          <a:xfrm>
            <a:off x="3507463" y="2465433"/>
            <a:ext cx="2080800" cy="3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6" name="Google Shape;436;g94e2cdce44_0_340"/>
          <p:cNvSpPr txBox="1"/>
          <p:nvPr>
            <p:ph idx="3" type="body"/>
          </p:nvPr>
        </p:nvSpPr>
        <p:spPr>
          <a:xfrm>
            <a:off x="5694901" y="2465433"/>
            <a:ext cx="2080800" cy="3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◂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◂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37" name="Google Shape;437;g94e2cdce44_0_340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94e2cdce44_0_0"/>
          <p:cNvSpPr txBox="1"/>
          <p:nvPr>
            <p:ph type="title"/>
          </p:nvPr>
        </p:nvSpPr>
        <p:spPr>
          <a:xfrm>
            <a:off x="1320025" y="1155367"/>
            <a:ext cx="6455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"/>
              <a:buNone/>
              <a:defRPr b="1" i="0" sz="24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Montserrat ExtraBold"/>
              <a:buNone/>
              <a:defRPr b="0" i="0" sz="2400" u="none" cap="none" strike="noStrike">
                <a:solidFill>
                  <a:srgbClr val="22222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1" name="Google Shape;11;g94e2cdce44_0_0"/>
          <p:cNvSpPr txBox="1"/>
          <p:nvPr>
            <p:ph idx="1" type="body"/>
          </p:nvPr>
        </p:nvSpPr>
        <p:spPr>
          <a:xfrm>
            <a:off x="1320025" y="2151031"/>
            <a:ext cx="6455700" cy="3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3683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3683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2200"/>
              <a:buFont typeface="Montserrat Light"/>
              <a:buChar char="◂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3683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3683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3683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●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3683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○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3683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Font typeface="Montserrat Light"/>
              <a:buChar char="■"/>
              <a:defRPr b="0" i="0" sz="2200" u="none" cap="none" strike="noStrike">
                <a:solidFill>
                  <a:srgbClr val="43434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  <p:sp>
        <p:nvSpPr>
          <p:cNvPr id="12" name="Google Shape;12;g94e2cdce44_0_0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163.10.22.82/OAS/MergeListas/index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1"/>
          <p:cNvSpPr txBox="1"/>
          <p:nvPr>
            <p:ph type="ctrTitle"/>
          </p:nvPr>
        </p:nvSpPr>
        <p:spPr>
          <a:xfrm>
            <a:off x="554625" y="3428992"/>
            <a:ext cx="52650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695B"/>
              </a:buClr>
              <a:buSzPts val="4400"/>
              <a:buFont typeface="Arial Rounded"/>
              <a:buNone/>
            </a:pPr>
            <a:r>
              <a:rPr b="1" lang="es-AR" sz="4400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Listas:</a:t>
            </a:r>
            <a:br>
              <a:rPr b="1" lang="es-AR" sz="4400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r>
              <a:rPr b="1" lang="es-AR" sz="4400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  <a:t>	Repaso</a:t>
            </a:r>
            <a:br>
              <a:rPr b="1" lang="es-AR" sz="4400">
                <a:solidFill>
                  <a:srgbClr val="000000"/>
                </a:solidFill>
                <a:latin typeface="Arial Rounded"/>
                <a:ea typeface="Arial Rounded"/>
                <a:cs typeface="Arial Rounded"/>
                <a:sym typeface="Arial Rounded"/>
              </a:rPr>
            </a:br>
            <a:endParaRPr b="1" sz="4400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663" name="Google Shape;663;p1"/>
          <p:cNvSpPr txBox="1"/>
          <p:nvPr/>
        </p:nvSpPr>
        <p:spPr>
          <a:xfrm>
            <a:off x="685800" y="512303"/>
            <a:ext cx="6228600" cy="1470000"/>
          </a:xfrm>
          <a:prstGeom prst="rect">
            <a:avLst/>
          </a:prstGeom>
          <a:solidFill>
            <a:srgbClr val="FAD8CB">
              <a:alpha val="3411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s-AR" sz="40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Modulo Imperativo Programación II - 2024</a:t>
            </a:r>
            <a:endParaRPr b="1" i="0" sz="40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"/>
          <p:cNvSpPr txBox="1"/>
          <p:nvPr/>
        </p:nvSpPr>
        <p:spPr>
          <a:xfrm>
            <a:off x="508150" y="1528133"/>
            <a:ext cx="86358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AR" sz="25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dispone de una lista con los tweets realizados durante los últimos 5 segundos.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 cada tweet se conoce: el código y nombre de usuario que lo generó, el contenido del mensaje y si el mismo es o no un retweet.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Esta información no tiene ningún orden y se debe tener en cuenta que podrían existir en la lista varios tweets del mismo usuario.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23" name="Google Shape;723;p5"/>
          <p:cNvSpPr txBox="1"/>
          <p:nvPr>
            <p:ph idx="4294967295" type="title"/>
          </p:nvPr>
        </p:nvSpPr>
        <p:spPr>
          <a:xfrm>
            <a:off x="3110475" y="178650"/>
            <a:ext cx="65019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9010"/>
              <a:buFont typeface="Trebuchet MS"/>
              <a:buNone/>
            </a:pPr>
            <a:r>
              <a:rPr lang="es-AR" sz="3640"/>
              <a:t>Listas - Ejemplo que seguiremos</a:t>
            </a:r>
            <a:endParaRPr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"/>
          <p:cNvSpPr txBox="1"/>
          <p:nvPr/>
        </p:nvSpPr>
        <p:spPr>
          <a:xfrm>
            <a:off x="669275" y="1353633"/>
            <a:ext cx="83385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21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0" i="0" lang="es-AR" sz="21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dispone de una lista con los tweets realizados durante los últimos 5 segundos.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1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 cada tweet se conoce: el código y nombre de usuario que lo generó, el contenido del mensaje y si el mismo es o no un retweet.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1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Esta información no tiene ningún orden y se debe tener en cuenta que podrían existir en la lista varios tweets del mismo usuario.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21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desea armar a partir de la lista de tweets disponible, una lista ordenada donde los tweets de cada usuario aparezcan de manera consecutiva.</a:t>
            </a:r>
            <a:endParaRPr b="1" i="0" sz="1700" u="none" cap="none" strike="noStrike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30" name="Google Shape;730;p8"/>
          <p:cNvSpPr txBox="1"/>
          <p:nvPr>
            <p:ph idx="4294967295" type="title"/>
          </p:nvPr>
        </p:nvSpPr>
        <p:spPr>
          <a:xfrm>
            <a:off x="3420250" y="159900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s-AR" sz="3240"/>
              <a:t>Listas - Ejemplo que seguiremos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"/>
          <p:cNvSpPr txBox="1"/>
          <p:nvPr/>
        </p:nvSpPr>
        <p:spPr>
          <a:xfrm>
            <a:off x="2464649" y="1124650"/>
            <a:ext cx="6244500" cy="5633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Program 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Type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tweet</a:t>
            </a: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 record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codigoUsuario : integer;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nombreUsuario : string;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mensaje : string;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	esRetweet : boolean;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r>
              <a:rPr b="1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listaTweets</a:t>
            </a: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 ^ nodoTweet;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r>
              <a:rPr b="1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nodoTweet</a:t>
            </a: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= record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dato : tweet;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	sig : listaTweets;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L : listaTweets;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37" name="Google Shape;737;p6"/>
          <p:cNvSpPr txBox="1"/>
          <p:nvPr>
            <p:ph idx="4294967295" type="title"/>
          </p:nvPr>
        </p:nvSpPr>
        <p:spPr>
          <a:xfrm>
            <a:off x="2989275" y="105550"/>
            <a:ext cx="59070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s-AR" sz="3240"/>
              <a:t>Listas – Declaración del Ejemplo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"/>
          <p:cNvSpPr txBox="1"/>
          <p:nvPr>
            <p:ph idx="4294967295" type="title"/>
          </p:nvPr>
        </p:nvSpPr>
        <p:spPr>
          <a:xfrm>
            <a:off x="3045500" y="272325"/>
            <a:ext cx="5761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9010"/>
              <a:buFont typeface="Trebuchet MS"/>
              <a:buNone/>
            </a:pPr>
            <a:r>
              <a:rPr lang="es-AR" sz="3640"/>
              <a:t>Listas - Ejemplo que seguiremos</a:t>
            </a:r>
            <a:endParaRPr sz="2800"/>
          </a:p>
        </p:txBody>
      </p:sp>
      <p:sp>
        <p:nvSpPr>
          <p:cNvPr id="744" name="Google Shape;744;p9"/>
          <p:cNvSpPr txBox="1"/>
          <p:nvPr/>
        </p:nvSpPr>
        <p:spPr>
          <a:xfrm>
            <a:off x="609600" y="3429000"/>
            <a:ext cx="7972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es-AR" sz="33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se insertan los elementos en la lista que se dispone?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9"/>
          <p:cNvSpPr txBox="1"/>
          <p:nvPr/>
        </p:nvSpPr>
        <p:spPr>
          <a:xfrm>
            <a:off x="1719788" y="5741243"/>
            <a:ext cx="5040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s-AR" sz="29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el archivo </a:t>
            </a:r>
            <a:r>
              <a:rPr lang="es-AR" sz="2900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r>
              <a:rPr b="0" i="0" lang="es-AR" sz="29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.pas</a:t>
            </a:r>
            <a:endParaRPr b="0" i="0" sz="29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descr="https://i2.wp.com/www.fundacionttm.org/wp-content/uploads/2016/11/Documento-R.png?fit=810%2C810&amp;ssl=1" id="746" name="Google Shape;7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796" y="5612063"/>
            <a:ext cx="540000" cy="5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9"/>
          <p:cNvSpPr txBox="1"/>
          <p:nvPr/>
        </p:nvSpPr>
        <p:spPr>
          <a:xfrm>
            <a:off x="2555700" y="1540365"/>
            <a:ext cx="5040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s-AR" sz="37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se crean los tweets?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0"/>
          <p:cNvSpPr txBox="1"/>
          <p:nvPr>
            <p:ph idx="4294967295" type="title"/>
          </p:nvPr>
        </p:nvSpPr>
        <p:spPr>
          <a:xfrm>
            <a:off x="4229100" y="0"/>
            <a:ext cx="49149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/>
              <a:t>Listas – Agregar al inicio</a:t>
            </a:r>
            <a:endParaRPr/>
          </a:p>
        </p:txBody>
      </p:sp>
      <p:sp>
        <p:nvSpPr>
          <p:cNvPr id="754" name="Google Shape;754;p10"/>
          <p:cNvSpPr/>
          <p:nvPr/>
        </p:nvSpPr>
        <p:spPr>
          <a:xfrm>
            <a:off x="1490825" y="1620009"/>
            <a:ext cx="7058700" cy="41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Procedure agregarAdelante ( var l : listaTweets;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                                     t : tweet);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aux : listaTweets;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begin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new(aux);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aux^.dato := 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aux^.sig := 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 := aux;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10"/>
          <p:cNvSpPr txBox="1"/>
          <p:nvPr/>
        </p:nvSpPr>
        <p:spPr>
          <a:xfrm>
            <a:off x="1961804" y="5656171"/>
            <a:ext cx="6116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Y luego,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podemos generar la nueva estructura?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10"/>
          <p:cNvSpPr/>
          <p:nvPr/>
        </p:nvSpPr>
        <p:spPr>
          <a:xfrm>
            <a:off x="1842175" y="3532627"/>
            <a:ext cx="2376300" cy="831300"/>
          </a:xfrm>
          <a:prstGeom prst="rect">
            <a:avLst/>
          </a:prstGeom>
          <a:noFill/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57" name="Google Shape;757;p10"/>
          <p:cNvSpPr txBox="1"/>
          <p:nvPr/>
        </p:nvSpPr>
        <p:spPr>
          <a:xfrm>
            <a:off x="4687074" y="3796159"/>
            <a:ext cx="310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Creo el nodo y cargo el dato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8" name="Google Shape;758;p10"/>
          <p:cNvCxnSpPr>
            <a:stCxn id="756" idx="3"/>
          </p:cNvCxnSpPr>
          <p:nvPr/>
        </p:nvCxnSpPr>
        <p:spPr>
          <a:xfrm>
            <a:off x="4218475" y="3948277"/>
            <a:ext cx="435900" cy="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59" name="Google Shape;759;p10"/>
          <p:cNvSpPr/>
          <p:nvPr/>
        </p:nvSpPr>
        <p:spPr>
          <a:xfrm>
            <a:off x="1842185" y="4528498"/>
            <a:ext cx="2376300" cy="831300"/>
          </a:xfrm>
          <a:prstGeom prst="rect">
            <a:avLst/>
          </a:prstGeom>
          <a:noFill/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760" name="Google Shape;760;p10"/>
          <p:cNvCxnSpPr>
            <a:stCxn id="759" idx="3"/>
          </p:cNvCxnSpPr>
          <p:nvPr/>
        </p:nvCxnSpPr>
        <p:spPr>
          <a:xfrm>
            <a:off x="4218485" y="4944148"/>
            <a:ext cx="468600" cy="0"/>
          </a:xfrm>
          <a:prstGeom prst="straightConnector1">
            <a:avLst/>
          </a:prstGeom>
          <a:noFill/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61" name="Google Shape;761;p10"/>
          <p:cNvSpPr txBox="1"/>
          <p:nvPr/>
        </p:nvSpPr>
        <p:spPr>
          <a:xfrm>
            <a:off x="4710050" y="4707059"/>
            <a:ext cx="254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Enlazo el siguiente y asigno el nuevo inicio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1"/>
          <p:cNvSpPr/>
          <p:nvPr/>
        </p:nvSpPr>
        <p:spPr>
          <a:xfrm>
            <a:off x="1746650" y="502375"/>
            <a:ext cx="6989400" cy="60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 insertar ordenado en una lista debemos considerar: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Pedir espacio para el nuevo nodo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Guardar el nuevo dato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Buscar posición donde se debe insertar (secuencialmente)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Reacomodar punteros. Considerando tres casos: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74650" lvl="2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 nuevo elemento va en el inicio de la lista.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2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 nuevo elemento va en el medio de dos existentes.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2" marL="8001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rial"/>
              <a:buChar char="•"/>
            </a:pPr>
            <a:r>
              <a:rPr b="0" i="0" lang="es-AR" sz="2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 nuevo elemento va al final de la lista.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8" name="Google Shape;768;p11"/>
          <p:cNvSpPr txBox="1"/>
          <p:nvPr>
            <p:ph idx="4294967295" type="title"/>
          </p:nvPr>
        </p:nvSpPr>
        <p:spPr>
          <a:xfrm>
            <a:off x="3021925" y="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 sz="3100"/>
              <a:t>Listas – Agregar ordenado</a:t>
            </a:r>
            <a:endParaRPr sz="3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2"/>
          <p:cNvSpPr txBox="1"/>
          <p:nvPr>
            <p:ph type="title"/>
          </p:nvPr>
        </p:nvSpPr>
        <p:spPr>
          <a:xfrm>
            <a:off x="609600" y="609600"/>
            <a:ext cx="6348300" cy="6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/>
              <a:t>Listas – Agregar ordenado</a:t>
            </a:r>
            <a:endParaRPr/>
          </a:p>
        </p:txBody>
      </p:sp>
      <p:sp>
        <p:nvSpPr>
          <p:cNvPr id="775" name="Google Shape;775;p12"/>
          <p:cNvSpPr/>
          <p:nvPr/>
        </p:nvSpPr>
        <p:spPr>
          <a:xfrm>
            <a:off x="190152" y="1268760"/>
            <a:ext cx="9163710" cy="56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Procedure agregarOrdenado ( var pri : listaTweets; t : tweet);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      nuevo, anterior, actual : listaTweets;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begin</a:t>
            </a:r>
            <a:endParaRPr b="0" i="0" sz="18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new (nuevo);  nuevo^.dato:= n;   nuevo^.sig := nil;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if (pri = nil) then</a:t>
            </a:r>
            <a:endParaRPr b="0" i="0" sz="18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pri := nuevo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begin</a:t>
            </a:r>
            <a:endParaRPr b="0" i="0" sz="18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actual := pri;     anterior := pri;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while (actual&lt;&gt;nil)and(actual^.dato.nombreUsuario &lt; nuevo^.dato .nombreUsuario)do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begin    anterior := actual;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       actual:= actual^.sig;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if (anterior = actual) then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pri := nuevo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else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     anterior^.sig := nuevo;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rPr b="0" i="0" lang="es-AR" sz="3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 nuevo^.sig := actual;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6" name="Google Shape;776;p12"/>
          <p:cNvSpPr/>
          <p:nvPr/>
        </p:nvSpPr>
        <p:spPr>
          <a:xfrm>
            <a:off x="683568" y="2132856"/>
            <a:ext cx="4896600" cy="268500"/>
          </a:xfrm>
          <a:prstGeom prst="rect">
            <a:avLst/>
          </a:prstGeom>
          <a:noFill/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7" name="Google Shape;777;p12"/>
          <p:cNvSpPr txBox="1"/>
          <p:nvPr/>
        </p:nvSpPr>
        <p:spPr>
          <a:xfrm>
            <a:off x="5560571" y="1930924"/>
            <a:ext cx="1728300" cy="646500"/>
          </a:xfrm>
          <a:prstGeom prst="rect">
            <a:avLst/>
          </a:prstGeom>
          <a:gradFill>
            <a:gsLst>
              <a:gs pos="0">
                <a:srgbClr val="D5583D"/>
              </a:gs>
              <a:gs pos="78000">
                <a:srgbClr val="C04114"/>
              </a:gs>
              <a:gs pos="100000">
                <a:srgbClr val="C04114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3333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Creo el nodo y cargo el dato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12"/>
          <p:cNvSpPr/>
          <p:nvPr/>
        </p:nvSpPr>
        <p:spPr>
          <a:xfrm>
            <a:off x="1055656" y="3534110"/>
            <a:ext cx="8088344" cy="1335300"/>
          </a:xfrm>
          <a:prstGeom prst="rect">
            <a:avLst/>
          </a:prstGeom>
          <a:noFill/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9" name="Google Shape;779;p12"/>
          <p:cNvSpPr txBox="1"/>
          <p:nvPr/>
        </p:nvSpPr>
        <p:spPr>
          <a:xfrm>
            <a:off x="4780905" y="4195694"/>
            <a:ext cx="3967500" cy="1200600"/>
          </a:xfrm>
          <a:prstGeom prst="rect">
            <a:avLst/>
          </a:prstGeom>
          <a:gradFill>
            <a:gsLst>
              <a:gs pos="0">
                <a:srgbClr val="D5583D"/>
              </a:gs>
              <a:gs pos="78000">
                <a:srgbClr val="C04114"/>
              </a:gs>
              <a:gs pos="100000">
                <a:srgbClr val="C04114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3333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Si la lista no está vacía recorro hasta encontrar la posición dónde insertar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(entre anterior y actual)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12"/>
          <p:cNvSpPr/>
          <p:nvPr/>
        </p:nvSpPr>
        <p:spPr>
          <a:xfrm flipH="1" rot="10800000">
            <a:off x="1313708" y="5119067"/>
            <a:ext cx="1872300" cy="350700"/>
          </a:xfrm>
          <a:prstGeom prst="rect">
            <a:avLst/>
          </a:prstGeom>
          <a:noFill/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1" name="Google Shape;781;p12"/>
          <p:cNvSpPr/>
          <p:nvPr/>
        </p:nvSpPr>
        <p:spPr>
          <a:xfrm flipH="1" rot="10800000">
            <a:off x="1313708" y="5677834"/>
            <a:ext cx="2736300" cy="324000"/>
          </a:xfrm>
          <a:prstGeom prst="rect">
            <a:avLst/>
          </a:prstGeom>
          <a:noFill/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2" name="Google Shape;782;p12"/>
          <p:cNvSpPr/>
          <p:nvPr/>
        </p:nvSpPr>
        <p:spPr>
          <a:xfrm>
            <a:off x="3113908" y="5219908"/>
            <a:ext cx="1872300" cy="369300"/>
          </a:xfrm>
          <a:prstGeom prst="rect">
            <a:avLst/>
          </a:prstGeom>
          <a:gradFill>
            <a:gsLst>
              <a:gs pos="0">
                <a:srgbClr val="D5583D"/>
              </a:gs>
              <a:gs pos="78000">
                <a:srgbClr val="C04114"/>
              </a:gs>
              <a:gs pos="100000">
                <a:srgbClr val="C04114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3333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Inserta adelante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3" name="Google Shape;783;p12"/>
          <p:cNvSpPr/>
          <p:nvPr/>
        </p:nvSpPr>
        <p:spPr>
          <a:xfrm>
            <a:off x="3905995" y="5769239"/>
            <a:ext cx="2962200" cy="369300"/>
          </a:xfrm>
          <a:prstGeom prst="rect">
            <a:avLst/>
          </a:prstGeom>
          <a:gradFill>
            <a:gsLst>
              <a:gs pos="0">
                <a:srgbClr val="D5583D"/>
              </a:gs>
              <a:gs pos="78000">
                <a:srgbClr val="C04114"/>
              </a:gs>
              <a:gs pos="100000">
                <a:srgbClr val="C04114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3333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Inserta al medio o al final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4" name="Google Shape;784;p12"/>
          <p:cNvSpPr/>
          <p:nvPr/>
        </p:nvSpPr>
        <p:spPr>
          <a:xfrm flipH="1" rot="10800000">
            <a:off x="1040666" y="6037712"/>
            <a:ext cx="2160300" cy="369300"/>
          </a:xfrm>
          <a:prstGeom prst="rect">
            <a:avLst/>
          </a:prstGeom>
          <a:noFill/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5" name="Google Shape;785;p12"/>
          <p:cNvSpPr/>
          <p:nvPr/>
        </p:nvSpPr>
        <p:spPr>
          <a:xfrm>
            <a:off x="2319238" y="6296600"/>
            <a:ext cx="3168300" cy="369300"/>
          </a:xfrm>
          <a:prstGeom prst="rect">
            <a:avLst/>
          </a:prstGeom>
          <a:gradFill>
            <a:gsLst>
              <a:gs pos="0">
                <a:srgbClr val="D5583D"/>
              </a:gs>
              <a:gs pos="78000">
                <a:srgbClr val="C04114"/>
              </a:gs>
              <a:gs pos="100000">
                <a:srgbClr val="C04114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3333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Actualiza la ref. al siguiente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6" name="Google Shape;786;p12"/>
          <p:cNvSpPr/>
          <p:nvPr/>
        </p:nvSpPr>
        <p:spPr>
          <a:xfrm flipH="1" rot="10800000">
            <a:off x="1115616" y="2685850"/>
            <a:ext cx="1440300" cy="350700"/>
          </a:xfrm>
          <a:prstGeom prst="rect">
            <a:avLst/>
          </a:prstGeom>
          <a:noFill/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7" name="Google Shape;787;p12"/>
          <p:cNvSpPr/>
          <p:nvPr/>
        </p:nvSpPr>
        <p:spPr>
          <a:xfrm>
            <a:off x="2411760" y="2786688"/>
            <a:ext cx="1944300" cy="369300"/>
          </a:xfrm>
          <a:prstGeom prst="rect">
            <a:avLst/>
          </a:prstGeom>
          <a:gradFill>
            <a:gsLst>
              <a:gs pos="0">
                <a:srgbClr val="D5583D"/>
              </a:gs>
              <a:gs pos="78000">
                <a:srgbClr val="C04114"/>
              </a:gs>
              <a:gs pos="100000">
                <a:srgbClr val="C04114"/>
              </a:gs>
            </a:gsLst>
            <a:lin ang="5400000" scaled="0"/>
          </a:gradFill>
          <a:ln cap="rnd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33333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AR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Primer elemento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13"/>
          <p:cNvSpPr txBox="1"/>
          <p:nvPr>
            <p:ph idx="4294967295" type="title"/>
          </p:nvPr>
        </p:nvSpPr>
        <p:spPr>
          <a:xfrm>
            <a:off x="3104925" y="113850"/>
            <a:ext cx="63483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/>
              <a:t>Listas – Recorrido</a:t>
            </a:r>
            <a:endParaRPr/>
          </a:p>
        </p:txBody>
      </p:sp>
      <p:sp>
        <p:nvSpPr>
          <p:cNvPr id="794" name="Google Shape;794;p13"/>
          <p:cNvSpPr/>
          <p:nvPr/>
        </p:nvSpPr>
        <p:spPr>
          <a:xfrm>
            <a:off x="609600" y="2479536"/>
            <a:ext cx="7058700" cy="26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Procedure imprimirLista(l: listaTweets);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begin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while (l &lt;&gt; nil) do begin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		imprimir(l^.dato); </a:t>
            </a:r>
            <a:r>
              <a:rPr b="0" i="0" lang="es-AR" sz="2000" u="none" cap="none" strike="noStrike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es este módulo?</a:t>
            </a:r>
            <a:endParaRPr b="0" i="0" sz="2400" u="none" cap="none" strike="noStrike">
              <a:solidFill>
                <a:srgbClr val="C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l:= l^.sig;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end;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13"/>
          <p:cNvSpPr txBox="1"/>
          <p:nvPr/>
        </p:nvSpPr>
        <p:spPr>
          <a:xfrm>
            <a:off x="1637631" y="1353783"/>
            <a:ext cx="72009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400" u="none" cap="none" strike="noStrike">
                <a:solidFill>
                  <a:srgbClr val="C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Una vez creada la lista, se imprimen sus elementos.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C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96" name="Google Shape;796;p13"/>
          <p:cNvSpPr txBox="1"/>
          <p:nvPr/>
        </p:nvSpPr>
        <p:spPr>
          <a:xfrm rot="-558090">
            <a:off x="3578856" y="4363337"/>
            <a:ext cx="5043008" cy="1631600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¿Por qué paso la lista por valor?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¿Por qué en la condición del while no escribo (l^.sig &lt;&gt; nil)?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¿Dónde y cómo se llama a este módulo?</a:t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4"/>
          <p:cNvSpPr txBox="1"/>
          <p:nvPr/>
        </p:nvSpPr>
        <p:spPr>
          <a:xfrm>
            <a:off x="2300412" y="1091627"/>
            <a:ext cx="68436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31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Modifique la solución anterior para generar una nueva estructura donde se puedan “agrupar” los tweets de manera tal que los datos del usuario no se encuentren repetidos.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14"/>
          <p:cNvSpPr txBox="1"/>
          <p:nvPr>
            <p:ph idx="4294967295" type="title"/>
          </p:nvPr>
        </p:nvSpPr>
        <p:spPr>
          <a:xfrm>
            <a:off x="3836100" y="72525"/>
            <a:ext cx="51702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/>
              <a:t>Listas – ejercicio de modificación </a:t>
            </a:r>
            <a:endParaRPr b="1" u="sng">
              <a:solidFill>
                <a:srgbClr val="00B050"/>
              </a:solidFill>
            </a:endParaRPr>
          </a:p>
        </p:txBody>
      </p:sp>
      <p:sp>
        <p:nvSpPr>
          <p:cNvPr id="804" name="Google Shape;804;p14"/>
          <p:cNvSpPr txBox="1"/>
          <p:nvPr/>
        </p:nvSpPr>
        <p:spPr>
          <a:xfrm>
            <a:off x="622758" y="3778131"/>
            <a:ext cx="71289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8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¿Qué estructura de datos se podría utilizar para almacenar los tweets de un mismo usuario?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8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se puede generar la estructura de manera eficiente?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5"/>
          <p:cNvSpPr txBox="1"/>
          <p:nvPr/>
        </p:nvSpPr>
        <p:spPr>
          <a:xfrm>
            <a:off x="2300400" y="1051752"/>
            <a:ext cx="68436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-AR" sz="29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 una lista simple donde cada dato almacenado posee la referencia a un nuevo tipo de lista simple interno.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15"/>
          <p:cNvSpPr txBox="1"/>
          <p:nvPr>
            <p:ph idx="4294967295" type="title"/>
          </p:nvPr>
        </p:nvSpPr>
        <p:spPr>
          <a:xfrm>
            <a:off x="4036575" y="287825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 sz="3600"/>
              <a:t>Lista de Listas</a:t>
            </a:r>
            <a:endParaRPr sz="3600"/>
          </a:p>
        </p:txBody>
      </p:sp>
      <p:grpSp>
        <p:nvGrpSpPr>
          <p:cNvPr id="812" name="Google Shape;812;p15"/>
          <p:cNvGrpSpPr/>
          <p:nvPr/>
        </p:nvGrpSpPr>
        <p:grpSpPr>
          <a:xfrm>
            <a:off x="179558" y="2819995"/>
            <a:ext cx="7299620" cy="1041159"/>
            <a:chOff x="179558" y="2819995"/>
            <a:chExt cx="7299620" cy="1041159"/>
          </a:xfrm>
        </p:grpSpPr>
        <p:grpSp>
          <p:nvGrpSpPr>
            <p:cNvPr id="813" name="Google Shape;813;p15"/>
            <p:cNvGrpSpPr/>
            <p:nvPr/>
          </p:nvGrpSpPr>
          <p:grpSpPr>
            <a:xfrm>
              <a:off x="179558" y="2819995"/>
              <a:ext cx="7299620" cy="1041159"/>
              <a:chOff x="931652" y="1621385"/>
              <a:chExt cx="4489035" cy="1624527"/>
            </a:xfrm>
          </p:grpSpPr>
          <p:grpSp>
            <p:nvGrpSpPr>
              <p:cNvPr id="814" name="Google Shape;814;p15"/>
              <p:cNvGrpSpPr/>
              <p:nvPr/>
            </p:nvGrpSpPr>
            <p:grpSpPr>
              <a:xfrm>
                <a:off x="931652" y="1621385"/>
                <a:ext cx="4489035" cy="1624527"/>
                <a:chOff x="931454" y="1621385"/>
                <a:chExt cx="4489035" cy="1624527"/>
              </a:xfrm>
            </p:grpSpPr>
            <p:sp>
              <p:nvSpPr>
                <p:cNvPr id="815" name="Google Shape;815;p15"/>
                <p:cNvSpPr txBox="1"/>
                <p:nvPr/>
              </p:nvSpPr>
              <p:spPr>
                <a:xfrm>
                  <a:off x="931454" y="1621385"/>
                  <a:ext cx="990600" cy="6667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200"/>
                    <a:buFont typeface="Arial"/>
                    <a:buNone/>
                  </a:pPr>
                  <a:r>
                    <a:rPr b="0" i="0" lang="es-AR" sz="2000" u="none" cap="none" strike="noStrike">
                      <a:solidFill>
                        <a:srgbClr val="00206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ListaUsuario</a:t>
                  </a:r>
                  <a:endParaRPr b="0" i="0" sz="2000" u="none" cap="none" strike="noStrike">
                    <a:solidFill>
                      <a:srgbClr val="00206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200"/>
                    <a:buFont typeface="Arial"/>
                    <a:buNone/>
                  </a:pPr>
                  <a:r>
                    <a:t/>
                  </a:r>
                  <a:endParaRPr b="0" i="0" sz="2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200"/>
                    <a:buFont typeface="Arial"/>
                    <a:buNone/>
                  </a:pPr>
                  <a:r>
                    <a:rPr b="0" i="0" lang="es-AR" sz="2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1200"/>
                    <a:buFont typeface="Arial"/>
                    <a:buNone/>
                  </a:pPr>
                  <a:r>
                    <a:rPr b="0" i="0" lang="es-AR" sz="20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 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816" name="Google Shape;816;p15"/>
                <p:cNvGrpSpPr/>
                <p:nvPr/>
              </p:nvGrpSpPr>
              <p:grpSpPr>
                <a:xfrm>
                  <a:off x="4429889" y="1905000"/>
                  <a:ext cx="990600" cy="1340912"/>
                  <a:chOff x="663093" y="2857502"/>
                  <a:chExt cx="1070865" cy="1005691"/>
                </a:xfrm>
              </p:grpSpPr>
              <p:sp>
                <p:nvSpPr>
                  <p:cNvPr id="817" name="Google Shape;817;p15"/>
                  <p:cNvSpPr txBox="1"/>
                  <p:nvPr/>
                </p:nvSpPr>
                <p:spPr>
                  <a:xfrm>
                    <a:off x="663093" y="2857502"/>
                    <a:ext cx="1070865" cy="1005691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70C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1200"/>
                      <a:buFont typeface="Arial"/>
                      <a:buNone/>
                    </a:pPr>
                    <a:r>
                      <a:rPr b="0" i="0" lang="es-AR" sz="20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silvy27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1200"/>
                      <a:buFont typeface="Arial"/>
                      <a:buNone/>
                    </a:pPr>
                    <a:r>
                      <a:rPr b="0" i="0" lang="es-AR" sz="2000" u="none" cap="none" strike="noStrik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tweets</a:t>
                    </a:r>
                    <a:endParaRPr b="1" i="0" sz="2000" u="none" cap="none" strike="noStrike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18" name="Google Shape;818;p15"/>
                  <p:cNvCxnSpPr/>
                  <p:nvPr/>
                </p:nvCxnSpPr>
                <p:spPr>
                  <a:xfrm>
                    <a:off x="1376975" y="2857502"/>
                    <a:ext cx="0" cy="1005691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0070C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819" name="Google Shape;819;p15"/>
                <p:cNvGrpSpPr/>
                <p:nvPr/>
              </p:nvGrpSpPr>
              <p:grpSpPr>
                <a:xfrm>
                  <a:off x="3322790" y="1905000"/>
                  <a:ext cx="911225" cy="1340912"/>
                  <a:chOff x="988999" y="2857502"/>
                  <a:chExt cx="1071823" cy="1005691"/>
                </a:xfrm>
              </p:grpSpPr>
              <p:sp>
                <p:nvSpPr>
                  <p:cNvPr id="820" name="Google Shape;820;p15"/>
                  <p:cNvSpPr txBox="1"/>
                  <p:nvPr/>
                </p:nvSpPr>
                <p:spPr>
                  <a:xfrm>
                    <a:off x="988999" y="2857502"/>
                    <a:ext cx="1071823" cy="1005691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70C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1200"/>
                      <a:buFont typeface="Arial"/>
                      <a:buNone/>
                    </a:pPr>
                    <a:r>
                      <a:rPr b="0" i="0" lang="es-AR" sz="20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juan45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1200"/>
                      <a:buFont typeface="Arial"/>
                      <a:buNone/>
                    </a:pPr>
                    <a:r>
                      <a:rPr b="0" i="0" lang="es-AR" sz="2000" u="none" cap="none" strike="noStrik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tweets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21" name="Google Shape;821;p15"/>
                  <p:cNvCxnSpPr/>
                  <p:nvPr/>
                </p:nvCxnSpPr>
                <p:spPr>
                  <a:xfrm>
                    <a:off x="1703380" y="2857502"/>
                    <a:ext cx="0" cy="1005691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0070C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822" name="Google Shape;822;p15"/>
                <p:cNvCxnSpPr>
                  <a:stCxn id="820" idx="3"/>
                  <a:endCxn id="817" idx="1"/>
                </p:cNvCxnSpPr>
                <p:nvPr/>
              </p:nvCxnSpPr>
              <p:spPr>
                <a:xfrm>
                  <a:off x="4234015" y="2575456"/>
                  <a:ext cx="195900" cy="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0070C0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cxnSp>
              <p:nvCxnSpPr>
                <p:cNvPr id="823" name="Google Shape;823;p15"/>
                <p:cNvCxnSpPr>
                  <a:stCxn id="824" idx="3"/>
                  <a:endCxn id="820" idx="1"/>
                </p:cNvCxnSpPr>
                <p:nvPr/>
              </p:nvCxnSpPr>
              <p:spPr>
                <a:xfrm>
                  <a:off x="3034953" y="2575456"/>
                  <a:ext cx="287700" cy="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0070C0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grpSp>
              <p:nvGrpSpPr>
                <p:cNvPr id="825" name="Google Shape;825;p15"/>
                <p:cNvGrpSpPr/>
                <p:nvPr/>
              </p:nvGrpSpPr>
              <p:grpSpPr>
                <a:xfrm>
                  <a:off x="2123728" y="1905000"/>
                  <a:ext cx="911225" cy="1340912"/>
                  <a:chOff x="1357289" y="2857502"/>
                  <a:chExt cx="1071823" cy="1005691"/>
                </a:xfrm>
              </p:grpSpPr>
              <p:sp>
                <p:nvSpPr>
                  <p:cNvPr id="824" name="Google Shape;824;p15"/>
                  <p:cNvSpPr txBox="1"/>
                  <p:nvPr/>
                </p:nvSpPr>
                <p:spPr>
                  <a:xfrm>
                    <a:off x="1357289" y="2857502"/>
                    <a:ext cx="1071823" cy="1005691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0070C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1200"/>
                      <a:buFont typeface="Arial"/>
                      <a:buNone/>
                    </a:pPr>
                    <a:r>
                      <a:rPr b="0" i="0" lang="es-AR" sz="2000" u="none" cap="none" strike="noStrik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alejo3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1200"/>
                      <a:buFont typeface="Arial"/>
                      <a:buNone/>
                    </a:pPr>
                    <a:r>
                      <a:rPr b="0" i="0" lang="es-AR" sz="2000" u="none" cap="none" strike="noStrik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tweets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26" name="Google Shape;826;p15"/>
                  <p:cNvCxnSpPr/>
                  <p:nvPr/>
                </p:nvCxnSpPr>
                <p:spPr>
                  <a:xfrm>
                    <a:off x="2072556" y="2857502"/>
                    <a:ext cx="0" cy="1005691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0070C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cxnSp>
            <p:nvCxnSpPr>
              <p:cNvPr id="827" name="Google Shape;827;p15"/>
              <p:cNvCxnSpPr>
                <a:stCxn id="815" idx="2"/>
                <a:endCxn id="824" idx="1"/>
              </p:cNvCxnSpPr>
              <p:nvPr/>
            </p:nvCxnSpPr>
            <p:spPr>
              <a:xfrm>
                <a:off x="1426952" y="2288134"/>
                <a:ext cx="696900" cy="287400"/>
              </a:xfrm>
              <a:prstGeom prst="straightConnector1">
                <a:avLst/>
              </a:prstGeom>
              <a:noFill/>
              <a:ln cap="rnd" cmpd="sng" w="12700">
                <a:solidFill>
                  <a:srgbClr val="0070C0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828" name="Google Shape;828;p15"/>
            <p:cNvSpPr/>
            <p:nvPr/>
          </p:nvSpPr>
          <p:spPr>
            <a:xfrm>
              <a:off x="6941944" y="3247240"/>
              <a:ext cx="537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s-AR" sz="1800" u="none" cap="none" strike="noStrik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nil</a:t>
              </a:r>
              <a:endParaRPr b="0" i="0" sz="1800" u="none" cap="none" strike="noStrike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829" name="Google Shape;829;p15"/>
          <p:cNvGrpSpPr/>
          <p:nvPr/>
        </p:nvGrpSpPr>
        <p:grpSpPr>
          <a:xfrm>
            <a:off x="2195670" y="3732480"/>
            <a:ext cx="1238565" cy="2994406"/>
            <a:chOff x="2195670" y="3732480"/>
            <a:chExt cx="1238565" cy="2994406"/>
          </a:xfrm>
        </p:grpSpPr>
        <p:grpSp>
          <p:nvGrpSpPr>
            <p:cNvPr id="830" name="Google Shape;830;p15"/>
            <p:cNvGrpSpPr/>
            <p:nvPr/>
          </p:nvGrpSpPr>
          <p:grpSpPr>
            <a:xfrm rot="5400000">
              <a:off x="1341537" y="4586614"/>
              <a:ext cx="2946833" cy="1238565"/>
              <a:chOff x="1476826" y="1904996"/>
              <a:chExt cx="4081486" cy="666756"/>
            </a:xfrm>
          </p:grpSpPr>
          <p:grpSp>
            <p:nvGrpSpPr>
              <p:cNvPr id="831" name="Google Shape;831;p15"/>
              <p:cNvGrpSpPr/>
              <p:nvPr/>
            </p:nvGrpSpPr>
            <p:grpSpPr>
              <a:xfrm>
                <a:off x="2123926" y="1904996"/>
                <a:ext cx="3434386" cy="666756"/>
                <a:chOff x="2123728" y="1904996"/>
                <a:chExt cx="3434386" cy="666756"/>
              </a:xfrm>
            </p:grpSpPr>
            <p:grpSp>
              <p:nvGrpSpPr>
                <p:cNvPr id="832" name="Google Shape;832;p15"/>
                <p:cNvGrpSpPr/>
                <p:nvPr/>
              </p:nvGrpSpPr>
              <p:grpSpPr>
                <a:xfrm>
                  <a:off x="4646892" y="1904996"/>
                  <a:ext cx="911223" cy="666753"/>
                  <a:chOff x="897679" y="2857502"/>
                  <a:chExt cx="985057" cy="500066"/>
                </a:xfrm>
              </p:grpSpPr>
              <p:sp>
                <p:nvSpPr>
                  <p:cNvPr id="833" name="Google Shape;833;p15"/>
                  <p:cNvSpPr txBox="1"/>
                  <p:nvPr/>
                </p:nvSpPr>
                <p:spPr>
                  <a:xfrm rot="-5400000">
                    <a:off x="1140174" y="2615006"/>
                    <a:ext cx="500066" cy="985057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74211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1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720"/>
                      <a:buFont typeface="Arial"/>
                      <a:buNone/>
                    </a:pPr>
                    <a:r>
                      <a:rPr b="0" i="0" lang="es-AR" sz="1200" u="none" cap="none" strike="noStrik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“bla bla”</a:t>
                    </a:r>
                    <a:endParaRPr b="1" i="0" sz="1200" u="none" cap="none" strike="noStrike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34" name="Google Shape;834;p15"/>
                  <p:cNvCxnSpPr/>
                  <p:nvPr/>
                </p:nvCxnSpPr>
                <p:spPr>
                  <a:xfrm rot="5400000">
                    <a:off x="1294558" y="3107535"/>
                    <a:ext cx="500066" cy="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74211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grpSp>
              <p:nvGrpSpPr>
                <p:cNvPr id="835" name="Google Shape;835;p15"/>
                <p:cNvGrpSpPr/>
                <p:nvPr/>
              </p:nvGrpSpPr>
              <p:grpSpPr>
                <a:xfrm>
                  <a:off x="3441101" y="1904997"/>
                  <a:ext cx="911228" cy="666755"/>
                  <a:chOff x="1128164" y="2857501"/>
                  <a:chExt cx="1071827" cy="500070"/>
                </a:xfrm>
              </p:grpSpPr>
              <p:sp>
                <p:nvSpPr>
                  <p:cNvPr id="836" name="Google Shape;836;p15"/>
                  <p:cNvSpPr txBox="1"/>
                  <p:nvPr/>
                </p:nvSpPr>
                <p:spPr>
                  <a:xfrm rot="-5400000">
                    <a:off x="1414044" y="2571621"/>
                    <a:ext cx="500067" cy="1071827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74211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1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840"/>
                      <a:buFont typeface="Arial"/>
                      <a:buNone/>
                    </a:pPr>
                    <a:r>
                      <a:rPr b="0" i="0" lang="es-AR" sz="1400" u="none" cap="none" strike="noStrik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“coment..”</a:t>
                    </a:r>
                    <a:endParaRPr b="0" i="0" sz="1400" u="none" cap="none" strike="noStrike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37" name="Google Shape;837;p15"/>
                  <p:cNvCxnSpPr/>
                  <p:nvPr/>
                </p:nvCxnSpPr>
                <p:spPr>
                  <a:xfrm rot="5400000">
                    <a:off x="1592539" y="3107538"/>
                    <a:ext cx="500066" cy="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74211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838" name="Google Shape;838;p15"/>
                <p:cNvCxnSpPr>
                  <a:stCxn id="836" idx="2"/>
                  <a:endCxn id="833" idx="0"/>
                </p:cNvCxnSpPr>
                <p:nvPr/>
              </p:nvCxnSpPr>
              <p:spPr>
                <a:xfrm rot="10800000">
                  <a:off x="4499629" y="2091073"/>
                  <a:ext cx="0" cy="2946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742117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cxnSp>
              <p:nvCxnSpPr>
                <p:cNvPr id="839" name="Google Shape;839;p15"/>
                <p:cNvCxnSpPr>
                  <a:stCxn id="840" idx="2"/>
                  <a:endCxn id="836" idx="0"/>
                </p:cNvCxnSpPr>
                <p:nvPr/>
              </p:nvCxnSpPr>
              <p:spPr>
                <a:xfrm rot="10800000">
                  <a:off x="3238053" y="2035272"/>
                  <a:ext cx="0" cy="4062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742117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grpSp>
              <p:nvGrpSpPr>
                <p:cNvPr id="841" name="Google Shape;841;p15"/>
                <p:cNvGrpSpPr/>
                <p:nvPr/>
              </p:nvGrpSpPr>
              <p:grpSpPr>
                <a:xfrm>
                  <a:off x="2123728" y="1904996"/>
                  <a:ext cx="911225" cy="666753"/>
                  <a:chOff x="1357288" y="2857502"/>
                  <a:chExt cx="1071823" cy="500066"/>
                </a:xfrm>
              </p:grpSpPr>
              <p:sp>
                <p:nvSpPr>
                  <p:cNvPr id="840" name="Google Shape;840;p15"/>
                  <p:cNvSpPr txBox="1"/>
                  <p:nvPr/>
                </p:nvSpPr>
                <p:spPr>
                  <a:xfrm rot="-5400000">
                    <a:off x="1643167" y="2571623"/>
                    <a:ext cx="500066" cy="1071823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74211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1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840"/>
                      <a:buFont typeface="Arial"/>
                      <a:buNone/>
                    </a:pPr>
                    <a:r>
                      <a:rPr b="0" i="0" lang="es-AR" sz="1400" u="none" cap="none" strike="noStrik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“Hola”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42" name="Google Shape;842;p15"/>
                  <p:cNvCxnSpPr/>
                  <p:nvPr/>
                </p:nvCxnSpPr>
                <p:spPr>
                  <a:xfrm rot="5400000">
                    <a:off x="1728795" y="3107535"/>
                    <a:ext cx="500066" cy="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74211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cxnSp>
            <p:nvCxnSpPr>
              <p:cNvPr id="843" name="Google Shape;843;p15"/>
              <p:cNvCxnSpPr>
                <a:endCxn id="840" idx="0"/>
              </p:cNvCxnSpPr>
              <p:nvPr/>
            </p:nvCxnSpPr>
            <p:spPr>
              <a:xfrm rot="-5400000">
                <a:off x="1661926" y="2053272"/>
                <a:ext cx="276900" cy="647100"/>
              </a:xfrm>
              <a:prstGeom prst="straightConnector1">
                <a:avLst/>
              </a:prstGeom>
              <a:noFill/>
              <a:ln cap="rnd" cmpd="sng" w="12700">
                <a:solidFill>
                  <a:srgbClr val="742117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844" name="Google Shape;844;p15"/>
            <p:cNvSpPr/>
            <p:nvPr/>
          </p:nvSpPr>
          <p:spPr>
            <a:xfrm>
              <a:off x="2591771" y="6419386"/>
              <a:ext cx="7029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-AR" sz="1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nil</a:t>
              </a:r>
              <a:endParaRPr b="0" i="0" sz="1400" u="none" cap="none" strike="noStrik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845" name="Google Shape;845;p15"/>
          <p:cNvGrpSpPr/>
          <p:nvPr/>
        </p:nvGrpSpPr>
        <p:grpSpPr>
          <a:xfrm>
            <a:off x="4219109" y="3732635"/>
            <a:ext cx="1238565" cy="2164105"/>
            <a:chOff x="4219109" y="3732635"/>
            <a:chExt cx="1238565" cy="2164105"/>
          </a:xfrm>
        </p:grpSpPr>
        <p:grpSp>
          <p:nvGrpSpPr>
            <p:cNvPr id="846" name="Google Shape;846;p15"/>
            <p:cNvGrpSpPr/>
            <p:nvPr/>
          </p:nvGrpSpPr>
          <p:grpSpPr>
            <a:xfrm rot="5400000">
              <a:off x="3791383" y="4160362"/>
              <a:ext cx="2094018" cy="1238565"/>
              <a:chOff x="1452226" y="1904996"/>
              <a:chExt cx="2900301" cy="666756"/>
            </a:xfrm>
          </p:grpSpPr>
          <p:grpSp>
            <p:nvGrpSpPr>
              <p:cNvPr id="847" name="Google Shape;847;p15"/>
              <p:cNvGrpSpPr/>
              <p:nvPr/>
            </p:nvGrpSpPr>
            <p:grpSpPr>
              <a:xfrm>
                <a:off x="2123926" y="1904996"/>
                <a:ext cx="2228601" cy="666756"/>
                <a:chOff x="2123728" y="1904996"/>
                <a:chExt cx="2228601" cy="666756"/>
              </a:xfrm>
            </p:grpSpPr>
            <p:grpSp>
              <p:nvGrpSpPr>
                <p:cNvPr id="848" name="Google Shape;848;p15"/>
                <p:cNvGrpSpPr/>
                <p:nvPr/>
              </p:nvGrpSpPr>
              <p:grpSpPr>
                <a:xfrm>
                  <a:off x="3441101" y="1904997"/>
                  <a:ext cx="911228" cy="666755"/>
                  <a:chOff x="1128164" y="2857501"/>
                  <a:chExt cx="1071827" cy="500070"/>
                </a:xfrm>
              </p:grpSpPr>
              <p:sp>
                <p:nvSpPr>
                  <p:cNvPr id="849" name="Google Shape;849;p15"/>
                  <p:cNvSpPr txBox="1"/>
                  <p:nvPr/>
                </p:nvSpPr>
                <p:spPr>
                  <a:xfrm rot="-5400000">
                    <a:off x="1414044" y="2571621"/>
                    <a:ext cx="500067" cy="1071827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74211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1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840"/>
                      <a:buFont typeface="Arial"/>
                      <a:buNone/>
                    </a:pPr>
                    <a:r>
                      <a:rPr b="0" i="0" lang="es-AR" sz="1400" u="none" cap="none" strike="noStrik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“Aqui..”</a:t>
                    </a:r>
                    <a:endParaRPr b="0" i="0" sz="1400" u="none" cap="none" strike="noStrike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50" name="Google Shape;850;p15"/>
                  <p:cNvCxnSpPr/>
                  <p:nvPr/>
                </p:nvCxnSpPr>
                <p:spPr>
                  <a:xfrm rot="5400000">
                    <a:off x="1592539" y="3107538"/>
                    <a:ext cx="500066" cy="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74211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  <p:cxnSp>
              <p:nvCxnSpPr>
                <p:cNvPr id="851" name="Google Shape;851;p15"/>
                <p:cNvCxnSpPr>
                  <a:stCxn id="852" idx="2"/>
                  <a:endCxn id="849" idx="0"/>
                </p:cNvCxnSpPr>
                <p:nvPr/>
              </p:nvCxnSpPr>
              <p:spPr>
                <a:xfrm rot="10800000">
                  <a:off x="3238053" y="2035272"/>
                  <a:ext cx="0" cy="40620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742117"/>
                  </a:solidFill>
                  <a:prstDash val="solid"/>
                  <a:round/>
                  <a:headEnd len="sm" w="sm" type="none"/>
                  <a:tailEnd len="med" w="med" type="stealth"/>
                </a:ln>
              </p:spPr>
            </p:cxnSp>
            <p:grpSp>
              <p:nvGrpSpPr>
                <p:cNvPr id="853" name="Google Shape;853;p15"/>
                <p:cNvGrpSpPr/>
                <p:nvPr/>
              </p:nvGrpSpPr>
              <p:grpSpPr>
                <a:xfrm>
                  <a:off x="2123728" y="1904996"/>
                  <a:ext cx="911225" cy="666753"/>
                  <a:chOff x="1357288" y="2857502"/>
                  <a:chExt cx="1071823" cy="500066"/>
                </a:xfrm>
              </p:grpSpPr>
              <p:sp>
                <p:nvSpPr>
                  <p:cNvPr id="852" name="Google Shape;852;p15"/>
                  <p:cNvSpPr txBox="1"/>
                  <p:nvPr/>
                </p:nvSpPr>
                <p:spPr>
                  <a:xfrm rot="-5400000">
                    <a:off x="1643167" y="2571623"/>
                    <a:ext cx="500066" cy="1071823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rgbClr val="742117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1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accent2"/>
                      </a:buClr>
                      <a:buSzPts val="840"/>
                      <a:buFont typeface="Arial"/>
                      <a:buNone/>
                    </a:pPr>
                    <a:r>
                      <a:rPr b="0" i="0" lang="es-AR" sz="1400" u="none" cap="none" strike="noStrike">
                        <a:solidFill>
                          <a:srgbClr val="C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“Seguidores..”</a:t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cxnSp>
                <p:nvCxnSpPr>
                  <p:cNvPr id="854" name="Google Shape;854;p15"/>
                  <p:cNvCxnSpPr/>
                  <p:nvPr/>
                </p:nvCxnSpPr>
                <p:spPr>
                  <a:xfrm rot="5400000">
                    <a:off x="1728795" y="3107535"/>
                    <a:ext cx="500066" cy="0"/>
                  </a:xfrm>
                  <a:prstGeom prst="straightConnector1">
                    <a:avLst/>
                  </a:prstGeom>
                  <a:noFill/>
                  <a:ln cap="rnd" cmpd="sng" w="12700">
                    <a:solidFill>
                      <a:srgbClr val="742117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</p:cxnSp>
            </p:grpSp>
          </p:grpSp>
          <p:cxnSp>
            <p:nvCxnSpPr>
              <p:cNvPr id="855" name="Google Shape;855;p15"/>
              <p:cNvCxnSpPr>
                <a:endCxn id="852" idx="0"/>
              </p:cNvCxnSpPr>
              <p:nvPr/>
            </p:nvCxnSpPr>
            <p:spPr>
              <a:xfrm rot="-5400000">
                <a:off x="1676026" y="2014572"/>
                <a:ext cx="224100" cy="671700"/>
              </a:xfrm>
              <a:prstGeom prst="straightConnector1">
                <a:avLst/>
              </a:prstGeom>
              <a:noFill/>
              <a:ln cap="rnd" cmpd="sng" w="12700">
                <a:solidFill>
                  <a:srgbClr val="742117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856" name="Google Shape;856;p15"/>
            <p:cNvSpPr/>
            <p:nvPr/>
          </p:nvSpPr>
          <p:spPr>
            <a:xfrm>
              <a:off x="4660367" y="5589240"/>
              <a:ext cx="7029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-AR" sz="1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nil</a:t>
              </a:r>
              <a:endParaRPr b="0" i="0" sz="1400" u="none" cap="none" strike="noStrik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857" name="Google Shape;857;p15"/>
          <p:cNvGrpSpPr/>
          <p:nvPr/>
        </p:nvGrpSpPr>
        <p:grpSpPr>
          <a:xfrm>
            <a:off x="5945615" y="3732635"/>
            <a:ext cx="1238558" cy="1186628"/>
            <a:chOff x="5945615" y="3732635"/>
            <a:chExt cx="1238558" cy="1186628"/>
          </a:xfrm>
        </p:grpSpPr>
        <p:grpSp>
          <p:nvGrpSpPr>
            <p:cNvPr id="858" name="Google Shape;858;p15"/>
            <p:cNvGrpSpPr/>
            <p:nvPr/>
          </p:nvGrpSpPr>
          <p:grpSpPr>
            <a:xfrm rot="5400000">
              <a:off x="5993458" y="3684793"/>
              <a:ext cx="1142873" cy="1238558"/>
              <a:chOff x="1452226" y="1904996"/>
              <a:chExt cx="1582925" cy="666753"/>
            </a:xfrm>
          </p:grpSpPr>
          <p:grpSp>
            <p:nvGrpSpPr>
              <p:cNvPr id="859" name="Google Shape;859;p15"/>
              <p:cNvGrpSpPr/>
              <p:nvPr/>
            </p:nvGrpSpPr>
            <p:grpSpPr>
              <a:xfrm>
                <a:off x="2123926" y="1904996"/>
                <a:ext cx="911225" cy="666753"/>
                <a:chOff x="1357288" y="2857502"/>
                <a:chExt cx="1071823" cy="500066"/>
              </a:xfrm>
            </p:grpSpPr>
            <p:sp>
              <p:nvSpPr>
                <p:cNvPr id="860" name="Google Shape;860;p15"/>
                <p:cNvSpPr txBox="1"/>
                <p:nvPr/>
              </p:nvSpPr>
              <p:spPr>
                <a:xfrm rot="-5400000">
                  <a:off x="1643167" y="2571623"/>
                  <a:ext cx="500066" cy="1071823"/>
                </a:xfrm>
                <a:prstGeom prst="rect">
                  <a:avLst/>
                </a:prstGeom>
                <a:noFill/>
                <a:ln cap="flat" cmpd="sng" w="9525">
                  <a:solidFill>
                    <a:srgbClr val="742117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1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accent2"/>
                    </a:buClr>
                    <a:buSzPts val="840"/>
                    <a:buFont typeface="Arial"/>
                    <a:buNone/>
                  </a:pPr>
                  <a:r>
                    <a:rPr b="0" i="0" lang="es-AR" sz="1400" u="none" cap="none" strike="noStrike">
                      <a:solidFill>
                        <a:srgbClr val="C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“Soy…”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861" name="Google Shape;861;p15"/>
                <p:cNvCxnSpPr/>
                <p:nvPr/>
              </p:nvCxnSpPr>
              <p:spPr>
                <a:xfrm rot="5400000">
                  <a:off x="1728795" y="3107535"/>
                  <a:ext cx="500066" cy="0"/>
                </a:xfrm>
                <a:prstGeom prst="straightConnector1">
                  <a:avLst/>
                </a:prstGeom>
                <a:noFill/>
                <a:ln cap="rnd" cmpd="sng" w="12700">
                  <a:solidFill>
                    <a:srgbClr val="74211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862" name="Google Shape;862;p15"/>
              <p:cNvCxnSpPr>
                <a:endCxn id="860" idx="0"/>
              </p:cNvCxnSpPr>
              <p:nvPr/>
            </p:nvCxnSpPr>
            <p:spPr>
              <a:xfrm rot="-5400000">
                <a:off x="1659226" y="2031372"/>
                <a:ext cx="257700" cy="671700"/>
              </a:xfrm>
              <a:prstGeom prst="straightConnector1">
                <a:avLst/>
              </a:prstGeom>
              <a:noFill/>
              <a:ln cap="rnd" cmpd="sng" w="12700">
                <a:solidFill>
                  <a:srgbClr val="742117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863" name="Google Shape;863;p15"/>
            <p:cNvSpPr/>
            <p:nvPr/>
          </p:nvSpPr>
          <p:spPr>
            <a:xfrm>
              <a:off x="6360721" y="4611763"/>
              <a:ext cx="702900" cy="30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s-AR" sz="1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nil</a:t>
              </a:r>
              <a:endParaRPr b="0" i="0" sz="1400" u="none" cap="none" strike="noStrike">
                <a:solidFill>
                  <a:srgbClr val="C00000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864" name="Google Shape;864;p15"/>
          <p:cNvGrpSpPr/>
          <p:nvPr/>
        </p:nvGrpSpPr>
        <p:grpSpPr>
          <a:xfrm>
            <a:off x="214688" y="4199628"/>
            <a:ext cx="1665924" cy="2527500"/>
            <a:chOff x="214688" y="4199628"/>
            <a:chExt cx="1665924" cy="2527500"/>
          </a:xfrm>
        </p:grpSpPr>
        <p:sp>
          <p:nvSpPr>
            <p:cNvPr id="865" name="Google Shape;865;p15"/>
            <p:cNvSpPr/>
            <p:nvPr/>
          </p:nvSpPr>
          <p:spPr>
            <a:xfrm>
              <a:off x="1677812" y="4199628"/>
              <a:ext cx="202800" cy="252750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rnd" cmpd="sng" w="12700">
              <a:solidFill>
                <a:srgbClr val="74211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866" name="Google Shape;866;p15"/>
            <p:cNvSpPr txBox="1"/>
            <p:nvPr/>
          </p:nvSpPr>
          <p:spPr>
            <a:xfrm>
              <a:off x="214688" y="4706545"/>
              <a:ext cx="1610700" cy="125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0" i="0" lang="es-AR" sz="20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Listas de Tweets de cada usuario</a:t>
              </a:r>
              <a:endParaRPr b="0" i="0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7" name="Google Shape;867;p15"/>
          <p:cNvSpPr txBox="1"/>
          <p:nvPr/>
        </p:nvSpPr>
        <p:spPr>
          <a:xfrm rot="-889532">
            <a:off x="5934616" y="5352238"/>
            <a:ext cx="2059978" cy="1015979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será la declaración de tipos?</a:t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"/>
          <p:cNvSpPr txBox="1"/>
          <p:nvPr>
            <p:ph idx="4294967295" type="title"/>
          </p:nvPr>
        </p:nvSpPr>
        <p:spPr>
          <a:xfrm>
            <a:off x="2539575" y="572125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s-AR" sz="3400"/>
              <a:t>Listas - Concepto</a:t>
            </a:r>
            <a:endParaRPr sz="3400"/>
          </a:p>
        </p:txBody>
      </p:sp>
      <p:sp>
        <p:nvSpPr>
          <p:cNvPr id="669" name="Google Shape;669;p2"/>
          <p:cNvSpPr txBox="1"/>
          <p:nvPr>
            <p:ph idx="4294967295" type="body"/>
          </p:nvPr>
        </p:nvSpPr>
        <p:spPr>
          <a:xfrm>
            <a:off x="1254369" y="2060848"/>
            <a:ext cx="7632900" cy="39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Una lista es Colección de </a:t>
            </a:r>
            <a:r>
              <a:rPr lang="es-AR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elementos homogéneos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, con una </a:t>
            </a:r>
            <a:r>
              <a:rPr lang="es-AR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relación lineal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 que los vincula, es decir que cada elemento tiene un único predecesor (excepto el primero), y un único sucesor (excepto el último).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288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Los elementos que la componen </a:t>
            </a: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no ocupan 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posiciones secuenciales o contiguas de memoria.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Es decir pueden aparecer dispersos en la memoria, pero mantienen un orden lógico interno.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6"/>
          <p:cNvSpPr txBox="1"/>
          <p:nvPr>
            <p:ph idx="4294967295" type="title"/>
          </p:nvPr>
        </p:nvSpPr>
        <p:spPr>
          <a:xfrm>
            <a:off x="3121450" y="196475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 sz="3400"/>
              <a:t>Lista de Listas</a:t>
            </a:r>
            <a:endParaRPr sz="3400"/>
          </a:p>
        </p:txBody>
      </p:sp>
      <p:sp>
        <p:nvSpPr>
          <p:cNvPr id="874" name="Google Shape;874;p16"/>
          <p:cNvSpPr txBox="1"/>
          <p:nvPr/>
        </p:nvSpPr>
        <p:spPr>
          <a:xfrm>
            <a:off x="2293849" y="686774"/>
            <a:ext cx="6770700" cy="63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3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¿Cómo se puede generar la estructura de manera eficiente?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3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puede utilizar la lista ordenada para recorrer una única vez todos los tweets.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3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Tomar los tweets contiguos de un mismo usuario e ir generando la lista interna. Para ello hay que: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61950" lvl="1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b="0" i="0" lang="es-AR" sz="23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Inicializar cada lista interna en nil.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b="0" i="0" lang="es-AR" sz="23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Detectar cuándo se cambia de usuario en el recorrido de la lista ordenada.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1" marL="6858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00"/>
              <a:buFont typeface="Arial"/>
              <a:buChar char="•"/>
            </a:pPr>
            <a:r>
              <a:rPr b="0" i="0" lang="es-AR" sz="23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Agregar cada tweet a la nueva lista.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3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Una vez armada la lista, completar los datos 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3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del usuario y agregarlo a la lista de usuarios.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75" name="Google Shape;875;p16"/>
          <p:cNvSpPr txBox="1"/>
          <p:nvPr/>
        </p:nvSpPr>
        <p:spPr>
          <a:xfrm rot="-558839">
            <a:off x="318512" y="3945918"/>
            <a:ext cx="2133528" cy="1631503"/>
          </a:xfrm>
          <a:prstGeom prst="rect">
            <a:avLst/>
          </a:prstGeom>
          <a:solidFill>
            <a:schemeClr val="accent1"/>
          </a:solidFill>
          <a:ln cap="rnd" cmpd="sng" w="19050">
            <a:solidFill>
              <a:srgbClr val="99341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Verificar que no se pierdan datos en el proceso de generación de las listas</a:t>
            </a:r>
            <a:endParaRPr b="0" i="0" sz="2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f30bc4814b_0_0"/>
          <p:cNvSpPr txBox="1"/>
          <p:nvPr>
            <p:ph idx="4294967295" type="title"/>
          </p:nvPr>
        </p:nvSpPr>
        <p:spPr>
          <a:xfrm>
            <a:off x="3121450" y="196475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 sz="3400"/>
              <a:t>Merge de Listas</a:t>
            </a:r>
            <a:endParaRPr sz="3400"/>
          </a:p>
        </p:txBody>
      </p:sp>
      <p:sp>
        <p:nvSpPr>
          <p:cNvPr id="882" name="Google Shape;882;g1f30bc4814b_0_0"/>
          <p:cNvSpPr txBox="1"/>
          <p:nvPr/>
        </p:nvSpPr>
        <p:spPr>
          <a:xfrm>
            <a:off x="1186649" y="2853124"/>
            <a:ext cx="67707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300" u="none" cap="none" strike="noStrike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Les dejamos un enlace donde pueden repasar el concepto de Merge de listas</a:t>
            </a:r>
            <a:endParaRPr b="0" i="0" sz="2300" u="none" cap="none" strike="noStrike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AR" sz="2300" u="sng" cap="none" strike="noStrike">
                <a:solidFill>
                  <a:schemeClr val="hlink"/>
                </a:solidFill>
                <a:latin typeface="Twentieth Century"/>
                <a:ea typeface="Twentieth Century"/>
                <a:cs typeface="Twentieth Century"/>
                <a:sym typeface="Twentieth Century"/>
                <a:hlinkClick r:id="rId3"/>
              </a:rPr>
              <a:t>http://163.10.22.82/OAS/MergeListas/index.html</a:t>
            </a:r>
            <a:endParaRPr b="0" i="0" sz="2300" u="none" cap="none" strike="noStrike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94e2cdce44_0_648"/>
          <p:cNvSpPr txBox="1"/>
          <p:nvPr>
            <p:ph idx="4294967295" type="title"/>
          </p:nvPr>
        </p:nvSpPr>
        <p:spPr>
          <a:xfrm>
            <a:off x="2539575" y="572125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s-AR" sz="3400"/>
              <a:t>Listas - Concepto</a:t>
            </a:r>
            <a:endParaRPr sz="3400"/>
          </a:p>
        </p:txBody>
      </p:sp>
      <p:pic>
        <p:nvPicPr>
          <p:cNvPr id="675" name="Google Shape;675;g94e2cdce44_0_648"/>
          <p:cNvPicPr preferRelativeResize="0"/>
          <p:nvPr/>
        </p:nvPicPr>
        <p:blipFill rotWithShape="1">
          <a:blip r:embed="rId3">
            <a:alphaModFix/>
          </a:blip>
          <a:srcRect b="18943" l="0" r="0" t="0"/>
          <a:stretch/>
        </p:blipFill>
        <p:spPr>
          <a:xfrm>
            <a:off x="679550" y="2361975"/>
            <a:ext cx="8839199" cy="28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"/>
          <p:cNvSpPr txBox="1"/>
          <p:nvPr>
            <p:ph idx="4294967295" type="title"/>
          </p:nvPr>
        </p:nvSpPr>
        <p:spPr>
          <a:xfrm>
            <a:off x="2796300" y="-8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s-AR" sz="3100"/>
              <a:t>Listas - Características</a:t>
            </a:r>
            <a:endParaRPr sz="3100"/>
          </a:p>
        </p:txBody>
      </p:sp>
      <p:sp>
        <p:nvSpPr>
          <p:cNvPr id="681" name="Google Shape;681;p3"/>
          <p:cNvSpPr txBox="1"/>
          <p:nvPr>
            <p:ph idx="4294967295" type="body"/>
          </p:nvPr>
        </p:nvSpPr>
        <p:spPr>
          <a:xfrm>
            <a:off x="1169550" y="1949999"/>
            <a:ext cx="7848900" cy="47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Se crean a partir de </a:t>
            </a: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punteros.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Son estructuras donde se almacenan datos </a:t>
            </a: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sin saber la cantidad de los mismos.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-177800" lvl="0" marL="342900" rtl="0" algn="just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None/>
            </a:pPr>
            <a:r>
              <a:t/>
            </a:r>
            <a:endParaRPr sz="2400"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342900" lvl="0" marL="342900" rtl="0" algn="just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Son estructuras </a:t>
            </a: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dinámicas: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 se reserva/libera memoria para datos según sea conveniente.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None/>
            </a:pPr>
            <a:r>
              <a:rPr lang="es-AR" sz="24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Siempre debo </a:t>
            </a:r>
            <a:r>
              <a:rPr b="1" lang="es-AR" sz="2400" u="sng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GUARDAR EL PUNTERO INICIAL DE LA LISTA</a:t>
            </a:r>
            <a:r>
              <a:rPr lang="es-AR" sz="24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es decir el apuntador al primer nodo, PARA LUEGO PODER RECORRERLA, ya que a partir del primer elemento se puede acceder al siguiente y así sucesivamente. </a:t>
            </a:r>
            <a:endParaRPr/>
          </a:p>
          <a:p>
            <a:pPr indent="-22098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Arial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"/>
          <p:cNvSpPr txBox="1"/>
          <p:nvPr>
            <p:ph idx="4294967295" type="title"/>
          </p:nvPr>
        </p:nvSpPr>
        <p:spPr>
          <a:xfrm>
            <a:off x="3326550" y="0"/>
            <a:ext cx="55926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s-AR" sz="3500"/>
              <a:t>Listas - Operaciones</a:t>
            </a:r>
            <a:endParaRPr sz="3500"/>
          </a:p>
        </p:txBody>
      </p:sp>
      <p:sp>
        <p:nvSpPr>
          <p:cNvPr id="688" name="Google Shape;688;p7"/>
          <p:cNvSpPr txBox="1"/>
          <p:nvPr>
            <p:ph idx="4294967295" type="body"/>
          </p:nvPr>
        </p:nvSpPr>
        <p:spPr>
          <a:xfrm>
            <a:off x="1151100" y="1019098"/>
            <a:ext cx="7992900" cy="553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Crear 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lista agregando los elementos al inicio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Crear 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lista agregando los elementos al final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Insertar 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un nuevo elemento en una lista ordenada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Recorrer 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una lista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Acceder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 al k-ésimo elemento de la lista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Eliminar 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un elemento de la lista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SzPts val="2600"/>
              <a:buFont typeface="Arial"/>
              <a:buChar char="•"/>
            </a:pP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Combinar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 dos listas ordenadas formando una sola ordenada (</a:t>
            </a:r>
            <a:r>
              <a:rPr b="1"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Merge</a:t>
            </a:r>
            <a:r>
              <a:rPr lang="es-AR" sz="2400">
                <a:latin typeface="Twentieth Century"/>
                <a:ea typeface="Twentieth Century"/>
                <a:cs typeface="Twentieth Century"/>
                <a:sym typeface="Twentieth Century"/>
              </a:rPr>
              <a:t> de Listas)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AR" sz="24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Repasaremos algunas de estas 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AR" sz="2400">
                <a:solidFill>
                  <a:srgbClr val="CC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operaciones en el ejemplo &gt;&gt;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4"/>
          <p:cNvSpPr txBox="1"/>
          <p:nvPr/>
        </p:nvSpPr>
        <p:spPr>
          <a:xfrm>
            <a:off x="2014200" y="1653125"/>
            <a:ext cx="5968200" cy="34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type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nodo = record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dato: Integer;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siguiente: ^nodo;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end;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type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listaDinamica = ^nodo;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95" name="Google Shape;695;p4"/>
          <p:cNvSpPr txBox="1"/>
          <p:nvPr>
            <p:ph idx="4294967295" type="title"/>
          </p:nvPr>
        </p:nvSpPr>
        <p:spPr>
          <a:xfrm>
            <a:off x="2983650" y="540250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 sz="3000"/>
              <a:t>Listas – Declaración genérica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2bd476b186c_1_8"/>
          <p:cNvSpPr txBox="1"/>
          <p:nvPr/>
        </p:nvSpPr>
        <p:spPr>
          <a:xfrm>
            <a:off x="1619975" y="1024975"/>
            <a:ext cx="9057300" cy="778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0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procedure InsertarAlFinal(var lista: listaDinamica; dato: Integer);</a:t>
            </a:r>
            <a:endParaRPr b="0" i="0" sz="20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0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</a:t>
            </a:r>
            <a:endParaRPr b="0" i="0" sz="20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0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nuevoNodo, actual: listaDinamica;</a:t>
            </a:r>
            <a:endParaRPr b="0" i="0" sz="20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0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begin</a:t>
            </a:r>
            <a:endParaRPr b="0" i="0" sz="20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0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new(nuevoNodo);</a:t>
            </a:r>
            <a:endParaRPr b="0" i="0" sz="20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0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nuevoNodo^.dato := dato;</a:t>
            </a:r>
            <a:endParaRPr b="0" i="0" sz="20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0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nuevoNodo^.siguiente := nil;</a:t>
            </a:r>
            <a:endParaRPr b="0" i="0" sz="20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0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if lista = nil then</a:t>
            </a:r>
            <a:endParaRPr b="0" i="0" sz="20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0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lista := nuevoNodo</a:t>
            </a:r>
            <a:endParaRPr b="0" i="0" sz="20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0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else</a:t>
            </a:r>
            <a:endParaRPr b="0" i="0" sz="20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0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begin</a:t>
            </a:r>
            <a:endParaRPr b="0" i="0" sz="20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0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actual := lista;</a:t>
            </a:r>
            <a:endParaRPr b="0" i="0" sz="20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0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while actual^.siguiente &lt;&gt; nil do</a:t>
            </a:r>
            <a:endParaRPr b="0" i="0" sz="20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0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actual := actual^.siguiente;</a:t>
            </a:r>
            <a:endParaRPr b="0" i="0" sz="20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0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b="0" i="0" sz="20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0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actual^.siguiente := nuevoNodo;</a:t>
            </a:r>
            <a:endParaRPr b="0" i="0" sz="20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0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end;</a:t>
            </a:r>
            <a:endParaRPr b="0" i="0" sz="20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0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end;</a:t>
            </a:r>
            <a:endParaRPr b="0" i="0" sz="20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2" name="Google Shape;702;g2bd476b186c_1_8"/>
          <p:cNvSpPr txBox="1"/>
          <p:nvPr>
            <p:ph idx="4294967295" type="title"/>
          </p:nvPr>
        </p:nvSpPr>
        <p:spPr>
          <a:xfrm>
            <a:off x="3688675" y="-147925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 sz="3000"/>
              <a:t>Listas – Insertar al </a:t>
            </a:r>
            <a:r>
              <a:rPr i="1" lang="es-AR" sz="3000"/>
              <a:t>final</a:t>
            </a:r>
            <a:endParaRPr i="1" sz="3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bd476b186c_1_1"/>
          <p:cNvSpPr txBox="1"/>
          <p:nvPr/>
        </p:nvSpPr>
        <p:spPr>
          <a:xfrm>
            <a:off x="2014200" y="1653125"/>
            <a:ext cx="5968200" cy="526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Programa ejemplo;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miLista, actual: listaDinamica;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begin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//Falta programa para crea la lista miLista</a:t>
            </a:r>
            <a:endParaRPr b="1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actual := miLista;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while actual &lt;&gt; nil do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begin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writeln(actual^.dato);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actual := actual^.siguiente;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end;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24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end.</a:t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9" name="Google Shape;709;g2bd476b186c_1_1"/>
          <p:cNvSpPr txBox="1"/>
          <p:nvPr>
            <p:ph idx="4294967295" type="title"/>
          </p:nvPr>
        </p:nvSpPr>
        <p:spPr>
          <a:xfrm>
            <a:off x="2983650" y="540250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 sz="3000"/>
              <a:t>Listas – Recorrido de una lista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bd476b186c_1_17"/>
          <p:cNvSpPr txBox="1"/>
          <p:nvPr/>
        </p:nvSpPr>
        <p:spPr>
          <a:xfrm>
            <a:off x="0" y="1396750"/>
            <a:ext cx="9144000" cy="609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procedure EliminarNodo(var lista: listaDinamica; dato: Integer);</a:t>
            </a:r>
            <a:endParaRPr b="0" i="0" sz="1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</a:t>
            </a:r>
            <a:endParaRPr b="0" i="0" sz="1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actual, anterior: listaDinamica;</a:t>
            </a:r>
            <a:endParaRPr b="0" i="0" sz="1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begin</a:t>
            </a:r>
            <a:endParaRPr b="0" i="0" sz="1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actual := lista;</a:t>
            </a:r>
            <a:endParaRPr b="0" i="0" sz="1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anterior := nil;</a:t>
            </a:r>
            <a:endParaRPr b="0" i="0" sz="1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while (actual &lt;&gt; nil) and (actual^.dato &lt;&gt; dato) do</a:t>
            </a:r>
            <a:endParaRPr b="0" i="0" sz="1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begin</a:t>
            </a:r>
            <a:endParaRPr b="0" i="0" sz="1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anterior := actual;</a:t>
            </a:r>
            <a:endParaRPr b="0" i="0" sz="1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actual := actual^.siguiente;</a:t>
            </a:r>
            <a:endParaRPr b="0" i="0" sz="1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end;</a:t>
            </a:r>
            <a:endParaRPr b="0" i="0" sz="1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if actual &lt;&gt; nil then</a:t>
            </a:r>
            <a:endParaRPr b="0" i="0" sz="1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begin</a:t>
            </a:r>
            <a:endParaRPr b="0" i="0" sz="1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if anterior = nil then</a:t>
            </a:r>
            <a:endParaRPr b="0" i="0" sz="1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lista := actual^.siguiente</a:t>
            </a:r>
            <a:endParaRPr b="0" i="0" sz="1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else</a:t>
            </a:r>
            <a:endParaRPr b="0" i="0" sz="1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  anterior^.siguiente := actual^.siguiente;</a:t>
            </a:r>
            <a:endParaRPr b="0" i="0" sz="1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</a:t>
            </a:r>
            <a:endParaRPr b="0" i="0" sz="1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  dispose(actual);  // Liberar la memoria del nodo eliminado</a:t>
            </a:r>
            <a:endParaRPr b="0" i="0" sz="1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 end;</a:t>
            </a:r>
            <a:endParaRPr b="0" i="0" sz="1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AR" sz="1500" u="none" cap="none" strike="noStrike">
                <a:solidFill>
                  <a:srgbClr val="3F3F3F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end;</a:t>
            </a:r>
            <a:endParaRPr b="0" i="0" sz="1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F3F3F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16" name="Google Shape;716;g2bd476b186c_1_17"/>
          <p:cNvSpPr txBox="1"/>
          <p:nvPr>
            <p:ph idx="4294967295" type="title"/>
          </p:nvPr>
        </p:nvSpPr>
        <p:spPr>
          <a:xfrm>
            <a:off x="2983650" y="540250"/>
            <a:ext cx="6347700" cy="10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s-AR" sz="3000"/>
              <a:t>Listas – Eliminar un nodo de una lista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art template">
  <a:themeElements>
    <a:clrScheme name="Custom 347">
      <a:dk1>
        <a:srgbClr val="000000"/>
      </a:dk1>
      <a:lt1>
        <a:srgbClr val="FFFFFF"/>
      </a:lt1>
      <a:dk2>
        <a:srgbClr val="8D7C7C"/>
      </a:dk2>
      <a:lt2>
        <a:srgbClr val="ECE9E4"/>
      </a:lt2>
      <a:accent1>
        <a:srgbClr val="BD2A35"/>
      </a:accent1>
      <a:accent2>
        <a:srgbClr val="F64646"/>
      </a:accent2>
      <a:accent3>
        <a:srgbClr val="FFA400"/>
      </a:accent3>
      <a:accent4>
        <a:srgbClr val="FFD488"/>
      </a:accent4>
      <a:accent5>
        <a:srgbClr val="FFC800"/>
      </a:accent5>
      <a:accent6>
        <a:srgbClr val="FFE37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2015-02-23T17:38:29Z</dcterms:created>
  <dc:creator>Alejandro Gonzalez</dc:creator>
</cp:coreProperties>
</file>