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2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j9Z+vaG0t+SQOxlRUEnBPjqtMw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bold.fntdata"/><Relationship Id="rId13" Type="http://schemas.openxmlformats.org/officeDocument/2006/relationships/slide" Target="slides/slide6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5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0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9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9" name="Google Shape;10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8" name="Google Shape;11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4" name="Google Shape;1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8" name="Google Shape;1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Google Shape;1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7" name="Google Shape;12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5" name="Google Shape;12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1" name="Google Shape;1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9" name="Google Shape;1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4" name="Google Shape;12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1" name="Google Shape;126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6" name="Google Shape;12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3" name="Google Shape;12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0" name="Google Shape;130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7" name="Google Shape;8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7" name="Google Shape;10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368300" y="0"/>
            <a:ext cx="139600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1320800" y="0"/>
            <a:ext cx="243600" cy="6858000"/>
          </a:xfrm>
          <a:prstGeom prst="rect">
            <a:avLst/>
          </a:prstGeom>
          <a:solidFill>
            <a:srgbClr val="FFD8CC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1521884" y="0"/>
            <a:ext cx="306800" cy="6858000"/>
          </a:xfrm>
          <a:prstGeom prst="rect">
            <a:avLst/>
          </a:prstGeom>
          <a:solidFill>
            <a:srgbClr val="FFEDE7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" name="Google Shape;19;p25"/>
          <p:cNvCxnSpPr/>
          <p:nvPr/>
        </p:nvCxnSpPr>
        <p:spPr>
          <a:xfrm>
            <a:off x="14181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5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35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25"/>
          <p:cNvCxnSpPr/>
          <p:nvPr/>
        </p:nvCxnSpPr>
        <p:spPr>
          <a:xfrm>
            <a:off x="113876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5"/>
          <p:cNvCxnSpPr/>
          <p:nvPr/>
        </p:nvCxnSpPr>
        <p:spPr>
          <a:xfrm>
            <a:off x="2302933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5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5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25;p25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Google Shape;26;p25"/>
          <p:cNvSpPr/>
          <p:nvPr/>
        </p:nvSpPr>
        <p:spPr>
          <a:xfrm>
            <a:off x="1765300" y="4867275"/>
            <a:ext cx="8572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1454151" y="5500688"/>
            <a:ext cx="184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Google Shape;28;p25"/>
          <p:cNvSpPr/>
          <p:nvPr/>
        </p:nvSpPr>
        <p:spPr>
          <a:xfrm>
            <a:off x="2218267" y="5791200"/>
            <a:ext cx="3660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" name="Google Shape;29;p25"/>
          <p:cNvSpPr/>
          <p:nvPr/>
        </p:nvSpPr>
        <p:spPr>
          <a:xfrm>
            <a:off x="2506133" y="4479925"/>
            <a:ext cx="4868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" name="Google Shape;30;p25"/>
          <p:cNvCxnSpPr/>
          <p:nvPr/>
        </p:nvCxnSpPr>
        <p:spPr>
          <a:xfrm>
            <a:off x="1213061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 txBox="1"/>
          <p:nvPr>
            <p:ph type="title"/>
          </p:nvPr>
        </p:nvSpPr>
        <p:spPr>
          <a:xfrm>
            <a:off x="3048000" y="2895600"/>
            <a:ext cx="82296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048000" y="50101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 rot="5400000">
            <a:off x="10731500" y="1106488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 rot="5400000">
            <a:off x="10045617" y="4114188"/>
            <a:ext cx="36576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1786467" y="4929188"/>
            <a:ext cx="812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5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4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462" name="Google Shape;462;p3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475" name="Google Shape;475;p34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98" name="Google Shape;498;p34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9" name="Google Shape;499;p34"/>
          <p:cNvSpPr txBox="1"/>
          <p:nvPr>
            <p:ph idx="1" type="body"/>
          </p:nvPr>
        </p:nvSpPr>
        <p:spPr>
          <a:xfrm>
            <a:off x="1760033" y="2151031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00" name="Google Shape;500;p34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5"/>
          <p:cNvGrpSpPr/>
          <p:nvPr/>
        </p:nvGrpSpPr>
        <p:grpSpPr>
          <a:xfrm>
            <a:off x="6526594" y="-15"/>
            <a:ext cx="5668804" cy="6862248"/>
            <a:chOff x="4894945" y="-11"/>
            <a:chExt cx="4251603" cy="5146815"/>
          </a:xfrm>
        </p:grpSpPr>
        <p:sp>
          <p:nvSpPr>
            <p:cNvPr id="503" name="Google Shape;503;p35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-8" y="-15"/>
            <a:ext cx="3239679" cy="2145665"/>
            <a:chOff x="608719" y="-11"/>
            <a:chExt cx="2429759" cy="1609289"/>
          </a:xfrm>
        </p:grpSpPr>
        <p:sp>
          <p:nvSpPr>
            <p:cNvPr id="541" name="Google Shape;541;p3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53" name="Google Shape;553;p35"/>
          <p:cNvSpPr txBox="1"/>
          <p:nvPr>
            <p:ph type="title"/>
          </p:nvPr>
        </p:nvSpPr>
        <p:spPr>
          <a:xfrm>
            <a:off x="990300" y="2203667"/>
            <a:ext cx="5189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4" name="Google Shape;554;p35"/>
          <p:cNvSpPr txBox="1"/>
          <p:nvPr>
            <p:ph idx="1" type="body"/>
          </p:nvPr>
        </p:nvSpPr>
        <p:spPr>
          <a:xfrm>
            <a:off x="990300" y="2969639"/>
            <a:ext cx="51896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5" name="Google Shape;555;p35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11384923" y="6434658"/>
            <a:ext cx="810475" cy="427740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6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559" name="Google Shape;559;p36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572" name="Google Shape;572;p36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95" name="Google Shape;595;p36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6" name="Google Shape;596;p36"/>
          <p:cNvSpPr txBox="1"/>
          <p:nvPr>
            <p:ph idx="1" type="body"/>
          </p:nvPr>
        </p:nvSpPr>
        <p:spPr>
          <a:xfrm>
            <a:off x="1760033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7" name="Google Shape;597;p36"/>
          <p:cNvSpPr txBox="1"/>
          <p:nvPr>
            <p:ph idx="2" type="body"/>
          </p:nvPr>
        </p:nvSpPr>
        <p:spPr>
          <a:xfrm>
            <a:off x="4676617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8" name="Google Shape;598;p36"/>
          <p:cNvSpPr txBox="1"/>
          <p:nvPr>
            <p:ph idx="3" type="body"/>
          </p:nvPr>
        </p:nvSpPr>
        <p:spPr>
          <a:xfrm>
            <a:off x="7593201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9" name="Google Shape;599;p36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 bottom pattern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7"/>
          <p:cNvGrpSpPr/>
          <p:nvPr/>
        </p:nvGrpSpPr>
        <p:grpSpPr>
          <a:xfrm flipH="1" rot="10800000">
            <a:off x="1200" y="5142411"/>
            <a:ext cx="12191989" cy="1715583"/>
            <a:chOff x="900" y="0"/>
            <a:chExt cx="9143992" cy="1286720"/>
          </a:xfrm>
        </p:grpSpPr>
        <p:sp>
          <p:nvSpPr>
            <p:cNvPr id="602" name="Google Shape;602;p3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650" name="Google Shape;650;p37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Diapositiva de título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8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653" name="Google Shape;653;p38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3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5" name="Google Shape;655;p3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019"/>
              </a:srgbClr>
            </a:solidFill>
            <a:ln>
              <a:noFill/>
            </a:ln>
          </p:spPr>
        </p:sp>
        <p:sp>
          <p:nvSpPr>
            <p:cNvPr id="659" name="Google Shape;659;p38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663" name="Google Shape;663;p38"/>
          <p:cNvSpPr txBox="1"/>
          <p:nvPr>
            <p:ph type="ctrTitle"/>
          </p:nvPr>
        </p:nvSpPr>
        <p:spPr>
          <a:xfrm>
            <a:off x="1507460" y="2404534"/>
            <a:ext cx="77688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4" name="Google Shape;664;p38"/>
          <p:cNvSpPr txBox="1"/>
          <p:nvPr>
            <p:ph idx="1" type="subTitle"/>
          </p:nvPr>
        </p:nvSpPr>
        <p:spPr>
          <a:xfrm>
            <a:off x="1507460" y="4050834"/>
            <a:ext cx="77688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5" name="Google Shape;665;p38"/>
          <p:cNvSpPr txBox="1"/>
          <p:nvPr>
            <p:ph idx="10" type="dt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66" name="Google Shape;666;p38"/>
          <p:cNvSpPr txBox="1"/>
          <p:nvPr>
            <p:ph idx="11" type="ftr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67" name="Google Shape;667;p38"/>
          <p:cNvSpPr txBox="1"/>
          <p:nvPr>
            <p:ph idx="12" type="sldNum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38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/>
          <p:nvPr>
            <p:ph type="title"/>
          </p:nvPr>
        </p:nvSpPr>
        <p:spPr>
          <a:xfrm>
            <a:off x="1007435" y="188640"/>
            <a:ext cx="8463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1" name="Google Shape;671;p39"/>
          <p:cNvSpPr txBox="1"/>
          <p:nvPr>
            <p:ph idx="1" type="body"/>
          </p:nvPr>
        </p:nvSpPr>
        <p:spPr>
          <a:xfrm>
            <a:off x="812800" y="4470400"/>
            <a:ext cx="8463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2" name="Google Shape;672;p39"/>
          <p:cNvSpPr txBox="1"/>
          <p:nvPr>
            <p:ph idx="10" type="dt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73" name="Google Shape;673;p39"/>
          <p:cNvSpPr txBox="1"/>
          <p:nvPr>
            <p:ph idx="11" type="ftr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74" name="Google Shape;674;p39"/>
          <p:cNvSpPr txBox="1"/>
          <p:nvPr>
            <p:ph idx="12" type="sldNum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/>
          <p:nvPr>
            <p:ph type="title"/>
          </p:nvPr>
        </p:nvSpPr>
        <p:spPr>
          <a:xfrm>
            <a:off x="812800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7" name="Google Shape;677;p40"/>
          <p:cNvSpPr txBox="1"/>
          <p:nvPr>
            <p:ph idx="1" type="body"/>
          </p:nvPr>
        </p:nvSpPr>
        <p:spPr>
          <a:xfrm>
            <a:off x="812800" y="2160589"/>
            <a:ext cx="411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678" name="Google Shape;678;p40"/>
          <p:cNvSpPr txBox="1"/>
          <p:nvPr>
            <p:ph idx="2" type="body"/>
          </p:nvPr>
        </p:nvSpPr>
        <p:spPr>
          <a:xfrm>
            <a:off x="5158939" y="2160590"/>
            <a:ext cx="411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679" name="Google Shape;679;p40"/>
          <p:cNvSpPr txBox="1"/>
          <p:nvPr>
            <p:ph idx="10" type="dt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0" name="Google Shape;680;p40"/>
          <p:cNvSpPr txBox="1"/>
          <p:nvPr>
            <p:ph idx="11" type="ftr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 txBox="1"/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4" name="Google Shape;684;p41"/>
          <p:cNvSpPr txBox="1"/>
          <p:nvPr>
            <p:ph idx="1" type="body"/>
          </p:nvPr>
        </p:nvSpPr>
        <p:spPr>
          <a:xfrm>
            <a:off x="609600" y="1600200"/>
            <a:ext cx="99568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5" name="Google Shape;685;p41"/>
          <p:cNvSpPr txBox="1"/>
          <p:nvPr>
            <p:ph idx="10" type="dt"/>
          </p:nvPr>
        </p:nvSpPr>
        <p:spPr>
          <a:xfrm rot="5400000">
            <a:off x="10453801" y="1017838"/>
            <a:ext cx="2011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6" name="Google Shape;686;p41"/>
          <p:cNvSpPr txBox="1"/>
          <p:nvPr>
            <p:ph idx="12" type="sldNum"/>
          </p:nvPr>
        </p:nvSpPr>
        <p:spPr>
          <a:xfrm>
            <a:off x="10839451" y="5734050"/>
            <a:ext cx="8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41"/>
          <p:cNvSpPr txBox="1"/>
          <p:nvPr>
            <p:ph idx="11" type="ftr"/>
          </p:nvPr>
        </p:nvSpPr>
        <p:spPr>
          <a:xfrm rot="5400000">
            <a:off x="9853101" y="3676138"/>
            <a:ext cx="3200400" cy="4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8" name="Google Shape;688;p41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 showMasterSp="0">
  <p:cSld name="Diapositiva de título 1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368300" y="0"/>
            <a:ext cx="139600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1320800" y="0"/>
            <a:ext cx="243600" cy="6858000"/>
          </a:xfrm>
          <a:prstGeom prst="rect">
            <a:avLst/>
          </a:prstGeom>
          <a:solidFill>
            <a:srgbClr val="FFD8CC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1521884" y="0"/>
            <a:ext cx="306800" cy="6858000"/>
          </a:xfrm>
          <a:prstGeom prst="rect">
            <a:avLst/>
          </a:prstGeom>
          <a:solidFill>
            <a:srgbClr val="FFEDE7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4" name="Google Shape;694;p42"/>
          <p:cNvCxnSpPr/>
          <p:nvPr/>
        </p:nvCxnSpPr>
        <p:spPr>
          <a:xfrm>
            <a:off x="14181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42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35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42"/>
          <p:cNvCxnSpPr/>
          <p:nvPr/>
        </p:nvCxnSpPr>
        <p:spPr>
          <a:xfrm>
            <a:off x="113876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42"/>
          <p:cNvCxnSpPr/>
          <p:nvPr/>
        </p:nvCxnSpPr>
        <p:spPr>
          <a:xfrm>
            <a:off x="2302933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42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42"/>
          <p:cNvCxnSpPr/>
          <p:nvPr/>
        </p:nvCxnSpPr>
        <p:spPr>
          <a:xfrm>
            <a:off x="1215178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42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1746251" y="4867275"/>
            <a:ext cx="8552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1454151" y="5500688"/>
            <a:ext cx="184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2218267" y="5788025"/>
            <a:ext cx="3660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2540000" y="4495800"/>
            <a:ext cx="4868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Google Shape;706;p42"/>
          <p:cNvSpPr txBox="1"/>
          <p:nvPr>
            <p:ph type="ctrTitle"/>
          </p:nvPr>
        </p:nvSpPr>
        <p:spPr>
          <a:xfrm>
            <a:off x="3048000" y="3124200"/>
            <a:ext cx="82296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7" name="Google Shape;707;p42"/>
          <p:cNvSpPr txBox="1"/>
          <p:nvPr>
            <p:ph idx="1" type="subTitle"/>
          </p:nvPr>
        </p:nvSpPr>
        <p:spPr>
          <a:xfrm>
            <a:off x="3048000" y="500332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8" name="Google Shape;708;p42"/>
          <p:cNvSpPr txBox="1"/>
          <p:nvPr>
            <p:ph idx="10" type="dt"/>
          </p:nvPr>
        </p:nvSpPr>
        <p:spPr>
          <a:xfrm rot="5400000">
            <a:off x="10733617" y="1111250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09" name="Google Shape;709;p42"/>
          <p:cNvSpPr txBox="1"/>
          <p:nvPr>
            <p:ph idx="11" type="ftr"/>
          </p:nvPr>
        </p:nvSpPr>
        <p:spPr>
          <a:xfrm rot="5400000">
            <a:off x="10045617" y="4117363"/>
            <a:ext cx="36576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0" name="Google Shape;710;p42"/>
          <p:cNvSpPr txBox="1"/>
          <p:nvPr>
            <p:ph idx="12" type="sldNum"/>
          </p:nvPr>
        </p:nvSpPr>
        <p:spPr>
          <a:xfrm>
            <a:off x="1767417" y="4929188"/>
            <a:ext cx="812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3" name="Google Shape;713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9pPr>
          </a:lstStyle>
          <a:p/>
        </p:txBody>
      </p:sp>
      <p:sp>
        <p:nvSpPr>
          <p:cNvPr id="714" name="Google Shape;714;p4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5" name="Google Shape;715;p4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6" name="Google Shape;716;p43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43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6"/>
          <p:cNvGrpSpPr/>
          <p:nvPr/>
        </p:nvGrpSpPr>
        <p:grpSpPr>
          <a:xfrm flipH="1" rot="10800000">
            <a:off x="1200" y="5142411"/>
            <a:ext cx="12191989" cy="1715583"/>
            <a:chOff x="900" y="0"/>
            <a:chExt cx="9143992" cy="1286720"/>
          </a:xfrm>
        </p:grpSpPr>
        <p:sp>
          <p:nvSpPr>
            <p:cNvPr id="39" name="Google Shape;39;p26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7" name="Google Shape;87;p26"/>
          <p:cNvSpPr txBox="1"/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5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5" name="Google Shape;725;p45"/>
          <p:cNvSpPr/>
          <p:nvPr/>
        </p:nvSpPr>
        <p:spPr>
          <a:xfrm>
            <a:off x="3664000" y="997000"/>
            <a:ext cx="4864000" cy="4864000"/>
          </a:xfrm>
          <a:prstGeom prst="ellipse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6" name="Google Shape;726;p45"/>
          <p:cNvSpPr txBox="1"/>
          <p:nvPr>
            <p:ph type="title"/>
          </p:nvPr>
        </p:nvSpPr>
        <p:spPr>
          <a:xfrm>
            <a:off x="3663933" y="997033"/>
            <a:ext cx="4864000" cy="4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6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3367433" y="700433"/>
            <a:ext cx="5457200" cy="5457200"/>
          </a:xfrm>
          <a:prstGeom prst="diamond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0" name="Google Shape;730;p46"/>
          <p:cNvSpPr txBox="1"/>
          <p:nvPr>
            <p:ph idx="1" type="subTitle"/>
          </p:nvPr>
        </p:nvSpPr>
        <p:spPr>
          <a:xfrm>
            <a:off x="4012467" y="3431833"/>
            <a:ext cx="41156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1" name="Google Shape;731;p46"/>
          <p:cNvSpPr txBox="1"/>
          <p:nvPr>
            <p:ph type="title"/>
          </p:nvPr>
        </p:nvSpPr>
        <p:spPr>
          <a:xfrm>
            <a:off x="4064000" y="705833"/>
            <a:ext cx="40640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200" y="2386800"/>
            <a:ext cx="12192000" cy="20844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47"/>
          <p:cNvSpPr txBox="1"/>
          <p:nvPr>
            <p:ph idx="1" type="body"/>
          </p:nvPr>
        </p:nvSpPr>
        <p:spPr>
          <a:xfrm>
            <a:off x="2618967" y="2882400"/>
            <a:ext cx="69540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6" name="Google Shape;736;p47"/>
          <p:cNvSpPr txBox="1"/>
          <p:nvPr>
            <p:ph idx="12" type="sldNum"/>
          </p:nvPr>
        </p:nvSpPr>
        <p:spPr>
          <a:xfrm>
            <a:off x="573017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0" name="Google Shape;740;p48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1" name="Google Shape;741;p48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2" name="Google Shape;742;p48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5" name="Google Shape;745;p49"/>
          <p:cNvSpPr txBox="1"/>
          <p:nvPr>
            <p:ph type="title"/>
          </p:nvPr>
        </p:nvSpPr>
        <p:spPr>
          <a:xfrm>
            <a:off x="6837833" y="403167"/>
            <a:ext cx="4657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49"/>
          <p:cNvSpPr txBox="1"/>
          <p:nvPr>
            <p:ph idx="1" type="body"/>
          </p:nvPr>
        </p:nvSpPr>
        <p:spPr>
          <a:xfrm>
            <a:off x="6837976" y="2012633"/>
            <a:ext cx="465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49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1" name="Google Shape;751;p50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2" name="Google Shape;752;p50"/>
          <p:cNvSpPr txBox="1"/>
          <p:nvPr>
            <p:ph idx="1" type="body"/>
          </p:nvPr>
        </p:nvSpPr>
        <p:spPr>
          <a:xfrm>
            <a:off x="3870600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3" name="Google Shape;753;p50"/>
          <p:cNvSpPr txBox="1"/>
          <p:nvPr>
            <p:ph idx="2" type="body"/>
          </p:nvPr>
        </p:nvSpPr>
        <p:spPr>
          <a:xfrm>
            <a:off x="7787639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4" name="Google Shape;754;p50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1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7" name="Google Shape;757;p51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8" name="Google Shape;758;p51"/>
          <p:cNvSpPr txBox="1"/>
          <p:nvPr>
            <p:ph idx="1" type="body"/>
          </p:nvPr>
        </p:nvSpPr>
        <p:spPr>
          <a:xfrm>
            <a:off x="387036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51"/>
          <p:cNvSpPr txBox="1"/>
          <p:nvPr>
            <p:ph idx="2" type="body"/>
          </p:nvPr>
        </p:nvSpPr>
        <p:spPr>
          <a:xfrm>
            <a:off x="6554552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8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/>
        </p:txBody>
      </p:sp>
      <p:sp>
        <p:nvSpPr>
          <p:cNvPr id="760" name="Google Shape;760;p51"/>
          <p:cNvSpPr txBox="1"/>
          <p:nvPr>
            <p:ph idx="3" type="body"/>
          </p:nvPr>
        </p:nvSpPr>
        <p:spPr>
          <a:xfrm>
            <a:off x="923873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1" name="Google Shape;761;p51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2" name="Google Shape;762;p51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2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5" name="Google Shape;765;p52"/>
          <p:cNvSpPr/>
          <p:nvPr/>
        </p:nvSpPr>
        <p:spPr>
          <a:xfrm>
            <a:off x="1586800" y="0"/>
            <a:ext cx="9018400" cy="11432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6" name="Google Shape;766;p52"/>
          <p:cNvSpPr txBox="1"/>
          <p:nvPr>
            <p:ph type="title"/>
          </p:nvPr>
        </p:nvSpPr>
        <p:spPr>
          <a:xfrm>
            <a:off x="1586800" y="403167"/>
            <a:ext cx="9018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52"/>
          <p:cNvSpPr txBox="1"/>
          <p:nvPr>
            <p:ph idx="12" type="sldNum"/>
          </p:nvPr>
        </p:nvSpPr>
        <p:spPr>
          <a:xfrm>
            <a:off x="5730212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3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0" name="Google Shape;770;p53"/>
          <p:cNvSpPr/>
          <p:nvPr/>
        </p:nvSpPr>
        <p:spPr>
          <a:xfrm>
            <a:off x="1586800" y="5960533"/>
            <a:ext cx="9018400" cy="8976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1" name="Google Shape;771;p53"/>
          <p:cNvSpPr txBox="1"/>
          <p:nvPr>
            <p:ph idx="1" type="body"/>
          </p:nvPr>
        </p:nvSpPr>
        <p:spPr>
          <a:xfrm>
            <a:off x="1586800" y="5960667"/>
            <a:ext cx="90184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72" name="Google Shape;772;p53"/>
          <p:cNvSpPr txBox="1"/>
          <p:nvPr>
            <p:ph idx="12" type="sldNum"/>
          </p:nvPr>
        </p:nvSpPr>
        <p:spPr>
          <a:xfrm>
            <a:off x="5730200" y="6579533"/>
            <a:ext cx="731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4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7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91" name="Google Shape;91;p2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3" name="Google Shape;103;p27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104" name="Google Shape;104;p2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7" name="Google Shape;777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8" name="Google Shape;778;p5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79" name="Google Shape;779;p5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0" name="Google Shape;780;p55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55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6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4" name="Google Shape;784;p56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85" name="Google Shape;785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6" name="Google Shape;786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7" name="Google Shape;787;p56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8" name="Google Shape;788;p56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1" name="Google Shape;791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9pPr>
          </a:lstStyle>
          <a:p/>
        </p:txBody>
      </p:sp>
      <p:sp>
        <p:nvSpPr>
          <p:cNvPr id="792" name="Google Shape;792;p5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93" name="Google Shape;793;p5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94" name="Google Shape;794;p57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5" name="Google Shape;795;p57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9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2" name="Google Shape;802;p59"/>
          <p:cNvSpPr/>
          <p:nvPr/>
        </p:nvSpPr>
        <p:spPr>
          <a:xfrm>
            <a:off x="3664000" y="997000"/>
            <a:ext cx="4864000" cy="4864000"/>
          </a:xfrm>
          <a:prstGeom prst="ellipse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59"/>
          <p:cNvSpPr txBox="1"/>
          <p:nvPr>
            <p:ph type="title"/>
          </p:nvPr>
        </p:nvSpPr>
        <p:spPr>
          <a:xfrm>
            <a:off x="3663933" y="997033"/>
            <a:ext cx="4864000" cy="4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0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3367433" y="700433"/>
            <a:ext cx="5457200" cy="5457200"/>
          </a:xfrm>
          <a:prstGeom prst="diamond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7" name="Google Shape;807;p60"/>
          <p:cNvSpPr txBox="1"/>
          <p:nvPr>
            <p:ph idx="1" type="subTitle"/>
          </p:nvPr>
        </p:nvSpPr>
        <p:spPr>
          <a:xfrm>
            <a:off x="4012467" y="3431833"/>
            <a:ext cx="41156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8" name="Google Shape;808;p60"/>
          <p:cNvSpPr txBox="1"/>
          <p:nvPr>
            <p:ph type="title"/>
          </p:nvPr>
        </p:nvSpPr>
        <p:spPr>
          <a:xfrm>
            <a:off x="4064000" y="705833"/>
            <a:ext cx="40640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09" name="Google Shape;809;p60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200" y="2386800"/>
            <a:ext cx="12192000" cy="20844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3" name="Google Shape;813;p61"/>
          <p:cNvSpPr txBox="1"/>
          <p:nvPr>
            <p:ph idx="1" type="body"/>
          </p:nvPr>
        </p:nvSpPr>
        <p:spPr>
          <a:xfrm>
            <a:off x="2618967" y="2882400"/>
            <a:ext cx="69540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4" name="Google Shape;814;p61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b="0" i="0" sz="1733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2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7" name="Google Shape;817;p62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8" name="Google Shape;818;p62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9" name="Google Shape;819;p62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62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3" name="Google Shape;823;p63"/>
          <p:cNvSpPr txBox="1"/>
          <p:nvPr>
            <p:ph type="title"/>
          </p:nvPr>
        </p:nvSpPr>
        <p:spPr>
          <a:xfrm>
            <a:off x="6837833" y="403167"/>
            <a:ext cx="4657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4" name="Google Shape;824;p63"/>
          <p:cNvSpPr txBox="1"/>
          <p:nvPr>
            <p:ph idx="1" type="body"/>
          </p:nvPr>
        </p:nvSpPr>
        <p:spPr>
          <a:xfrm>
            <a:off x="6837976" y="2012633"/>
            <a:ext cx="465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5" name="Google Shape;825;p63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4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8" name="Google Shape;828;p64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9" name="Google Shape;829;p64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0" name="Google Shape;830;p64"/>
          <p:cNvSpPr txBox="1"/>
          <p:nvPr>
            <p:ph idx="1" type="body"/>
          </p:nvPr>
        </p:nvSpPr>
        <p:spPr>
          <a:xfrm>
            <a:off x="3870600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1" name="Google Shape;831;p64"/>
          <p:cNvSpPr txBox="1"/>
          <p:nvPr>
            <p:ph idx="2" type="body"/>
          </p:nvPr>
        </p:nvSpPr>
        <p:spPr>
          <a:xfrm>
            <a:off x="7787639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2" name="Google Shape;832;p64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5" name="Google Shape;835;p65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6" name="Google Shape;836;p65"/>
          <p:cNvSpPr txBox="1"/>
          <p:nvPr>
            <p:ph idx="1" type="body"/>
          </p:nvPr>
        </p:nvSpPr>
        <p:spPr>
          <a:xfrm>
            <a:off x="387036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7" name="Google Shape;837;p65"/>
          <p:cNvSpPr txBox="1"/>
          <p:nvPr>
            <p:ph idx="2" type="body"/>
          </p:nvPr>
        </p:nvSpPr>
        <p:spPr>
          <a:xfrm>
            <a:off x="6554552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8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/>
        </p:txBody>
      </p:sp>
      <p:sp>
        <p:nvSpPr>
          <p:cNvPr id="838" name="Google Shape;838;p65"/>
          <p:cNvSpPr txBox="1"/>
          <p:nvPr>
            <p:ph idx="3" type="body"/>
          </p:nvPr>
        </p:nvSpPr>
        <p:spPr>
          <a:xfrm>
            <a:off x="923873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9" name="Google Shape;839;p65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0" name="Google Shape;840;p65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8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130" name="Google Shape;130;p2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3" name="Google Shape;153;p28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154" name="Google Shape;154;p2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66" name="Google Shape;166;p28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760033" y="2110167"/>
            <a:ext cx="4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6189569" y="2110167"/>
            <a:ext cx="4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6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66"/>
          <p:cNvSpPr/>
          <p:nvPr/>
        </p:nvSpPr>
        <p:spPr>
          <a:xfrm>
            <a:off x="1586800" y="0"/>
            <a:ext cx="9018400" cy="11432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4" name="Google Shape;844;p66"/>
          <p:cNvSpPr txBox="1"/>
          <p:nvPr>
            <p:ph type="title"/>
          </p:nvPr>
        </p:nvSpPr>
        <p:spPr>
          <a:xfrm>
            <a:off x="1586800" y="403167"/>
            <a:ext cx="9018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p66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8" name="Google Shape;848;p67"/>
          <p:cNvSpPr/>
          <p:nvPr/>
        </p:nvSpPr>
        <p:spPr>
          <a:xfrm>
            <a:off x="1586800" y="5960533"/>
            <a:ext cx="9018400" cy="897600"/>
          </a:xfrm>
          <a:prstGeom prst="rect">
            <a:avLst/>
          </a:prstGeom>
          <a:solidFill>
            <a:srgbClr val="00B2FF">
              <a:alpha val="7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b="0" i="0" sz="2667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9" name="Google Shape;849;p67"/>
          <p:cNvSpPr txBox="1"/>
          <p:nvPr>
            <p:ph idx="1" type="body"/>
          </p:nvPr>
        </p:nvSpPr>
        <p:spPr>
          <a:xfrm>
            <a:off x="1586800" y="5960667"/>
            <a:ext cx="90184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50" name="Google Shape;850;p67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8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9"/>
          <p:cNvGrpSpPr/>
          <p:nvPr/>
        </p:nvGrpSpPr>
        <p:grpSpPr>
          <a:xfrm>
            <a:off x="5711616" y="5142252"/>
            <a:ext cx="6480370" cy="1715597"/>
            <a:chOff x="4283712" y="3856784"/>
            <a:chExt cx="4860277" cy="1286730"/>
          </a:xfrm>
        </p:grpSpPr>
        <p:sp>
          <p:nvSpPr>
            <p:cNvPr id="172" name="Google Shape;172;p29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09600" y="5468667"/>
            <a:ext cx="471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29"/>
          <p:cNvGrpSpPr/>
          <p:nvPr/>
        </p:nvGrpSpPr>
        <p:grpSpPr>
          <a:xfrm>
            <a:off x="1189" y="-15"/>
            <a:ext cx="7289707" cy="1716767"/>
            <a:chOff x="892" y="-11"/>
            <a:chExt cx="5467280" cy="1287607"/>
          </a:xfrm>
        </p:grpSpPr>
        <p:sp>
          <p:nvSpPr>
            <p:cNvPr id="197" name="Google Shape;197;p29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 lateral patter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0"/>
          <p:cNvGrpSpPr/>
          <p:nvPr/>
        </p:nvGrpSpPr>
        <p:grpSpPr>
          <a:xfrm>
            <a:off x="8146416" y="-15"/>
            <a:ext cx="4050115" cy="6862248"/>
            <a:chOff x="6109812" y="-11"/>
            <a:chExt cx="3037586" cy="5146815"/>
          </a:xfrm>
        </p:grpSpPr>
        <p:sp>
          <p:nvSpPr>
            <p:cNvPr id="227" name="Google Shape;227;p30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1"/>
          <p:cNvGrpSpPr/>
          <p:nvPr/>
        </p:nvGrpSpPr>
        <p:grpSpPr>
          <a:xfrm>
            <a:off x="-8" y="-15"/>
            <a:ext cx="3239679" cy="2145665"/>
            <a:chOff x="608719" y="-11"/>
            <a:chExt cx="2429759" cy="1609289"/>
          </a:xfrm>
        </p:grpSpPr>
        <p:sp>
          <p:nvSpPr>
            <p:cNvPr id="265" name="Google Shape;265;p3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77" name="Google Shape;277;p31"/>
          <p:cNvSpPr txBox="1"/>
          <p:nvPr>
            <p:ph type="ctrTitle"/>
          </p:nvPr>
        </p:nvSpPr>
        <p:spPr>
          <a:xfrm>
            <a:off x="914400" y="2655767"/>
            <a:ext cx="7020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78" name="Google Shape;278;p31"/>
          <p:cNvGrpSpPr/>
          <p:nvPr/>
        </p:nvGrpSpPr>
        <p:grpSpPr>
          <a:xfrm>
            <a:off x="6526594" y="-15"/>
            <a:ext cx="5669937" cy="6862248"/>
            <a:chOff x="4894945" y="-11"/>
            <a:chExt cx="4252453" cy="5146815"/>
          </a:xfrm>
        </p:grpSpPr>
        <p:sp>
          <p:nvSpPr>
            <p:cNvPr id="279" name="Google Shape;279;p31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3" name="Google Shape;333;p31"/>
          <p:cNvGrpSpPr/>
          <p:nvPr/>
        </p:nvGrpSpPr>
        <p:grpSpPr>
          <a:xfrm flipH="1">
            <a:off x="-9" y="5146662"/>
            <a:ext cx="3239673" cy="1715572"/>
            <a:chOff x="6714243" y="3860093"/>
            <a:chExt cx="2429755" cy="1286711"/>
          </a:xfrm>
        </p:grpSpPr>
        <p:sp>
          <p:nvSpPr>
            <p:cNvPr id="334" name="Google Shape;334;p3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A4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ctrTitle"/>
          </p:nvPr>
        </p:nvSpPr>
        <p:spPr>
          <a:xfrm>
            <a:off x="914400" y="2212733"/>
            <a:ext cx="5670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8" name="Google Shape;348;p32"/>
          <p:cNvSpPr txBox="1"/>
          <p:nvPr>
            <p:ph idx="1" type="subTitle"/>
          </p:nvPr>
        </p:nvSpPr>
        <p:spPr>
          <a:xfrm>
            <a:off x="914400" y="3583536"/>
            <a:ext cx="567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9" name="Google Shape;349;p32"/>
          <p:cNvGrpSpPr/>
          <p:nvPr/>
        </p:nvGrpSpPr>
        <p:grpSpPr>
          <a:xfrm>
            <a:off x="6526594" y="-15"/>
            <a:ext cx="5669937" cy="6862248"/>
            <a:chOff x="4894945" y="-11"/>
            <a:chExt cx="4252453" cy="5146815"/>
          </a:xfrm>
        </p:grpSpPr>
        <p:sp>
          <p:nvSpPr>
            <p:cNvPr id="350" name="Google Shape;350;p3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3"/>
          <p:cNvGrpSpPr/>
          <p:nvPr/>
        </p:nvGrpSpPr>
        <p:grpSpPr>
          <a:xfrm>
            <a:off x="1200" y="0"/>
            <a:ext cx="12191989" cy="3419630"/>
            <a:chOff x="900" y="0"/>
            <a:chExt cx="9143992" cy="2564787"/>
          </a:xfrm>
        </p:grpSpPr>
        <p:sp>
          <p:nvSpPr>
            <p:cNvPr id="406" name="Google Shape;406;p33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57" name="Google Shape;457;p33"/>
          <p:cNvSpPr txBox="1"/>
          <p:nvPr>
            <p:ph idx="1" type="body"/>
          </p:nvPr>
        </p:nvSpPr>
        <p:spPr>
          <a:xfrm>
            <a:off x="3371133" y="2069533"/>
            <a:ext cx="73304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458" name="Google Shape;458;p33"/>
          <p:cNvSpPr txBox="1"/>
          <p:nvPr/>
        </p:nvSpPr>
        <p:spPr>
          <a:xfrm>
            <a:off x="1727335" y="2078200"/>
            <a:ext cx="9812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33"/>
          <p:cNvSpPr txBox="1"/>
          <p:nvPr>
            <p:ph idx="12" type="sldNum"/>
          </p:nvPr>
        </p:nvSpPr>
        <p:spPr>
          <a:xfrm>
            <a:off x="11391099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760033" y="2151031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4"/>
          <p:cNvSpPr txBox="1"/>
          <p:nvPr/>
        </p:nvSpPr>
        <p:spPr>
          <a:xfrm>
            <a:off x="814917" y="6416676"/>
            <a:ext cx="3300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4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➜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44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1" name="Google Shape;721;p44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2" name="Google Shape;722;p44"/>
          <p:cNvSpPr txBox="1"/>
          <p:nvPr/>
        </p:nvSpPr>
        <p:spPr>
          <a:xfrm>
            <a:off x="814917" y="6416676"/>
            <a:ext cx="3300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8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8" name="Google Shape;798;p58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9" name="Google Shape;799;p58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b="0" i="0" sz="1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63.10.22.82/OAS/AVL_Insercion/aplicacin_para_construir_un_rbol_avl.html" TargetMode="External"/><Relationship Id="rId4" Type="http://schemas.openxmlformats.org/officeDocument/2006/relationships/hyperlink" Target="http://163.10.22.82/OAS/AVL_Insercion/aplicacin_para_construir_un_rbol_avl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"/>
          <p:cNvSpPr txBox="1"/>
          <p:nvPr>
            <p:ph idx="1" type="body"/>
          </p:nvPr>
        </p:nvSpPr>
        <p:spPr>
          <a:xfrm>
            <a:off x="2147888" y="4589464"/>
            <a:ext cx="78867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Árboles Binarios Ordenados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p1"/>
          <p:cNvPicPr preferRelativeResize="0"/>
          <p:nvPr/>
        </p:nvPicPr>
        <p:blipFill rotWithShape="1">
          <a:blip r:embed="rId3">
            <a:alphaModFix/>
          </a:blip>
          <a:srcRect b="0" l="0" r="4764" t="4766"/>
          <a:stretch/>
        </p:blipFill>
        <p:spPr>
          <a:xfrm>
            <a:off x="5243514" y="938213"/>
            <a:ext cx="4967287" cy="274796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0"/>
          <p:cNvSpPr txBox="1"/>
          <p:nvPr>
            <p:ph idx="4294967295" type="body"/>
          </p:nvPr>
        </p:nvSpPr>
        <p:spPr>
          <a:xfrm>
            <a:off x="0" y="1936750"/>
            <a:ext cx="86423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/>
              <a:t>Observaciones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t/>
            </a:r>
            <a:endParaRPr b="1" sz="2000">
              <a:solidFill>
                <a:srgbClr val="002060"/>
              </a:solidFill>
            </a:endParaRPr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1. </a:t>
            </a:r>
            <a:r>
              <a:rPr b="1" lang="en-US" sz="2000"/>
              <a:t>Cada nodo tiene un valor que: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000"/>
              <a:t> Es más grande que el valor de todos los nodos del subárbol izquierdo	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000"/>
              <a:t> Es menor que el valor de todos los nodos del subárbol derecho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	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2. </a:t>
            </a:r>
            <a:r>
              <a:rPr b="1" lang="en-US" sz="2000"/>
              <a:t>Utilidad más importante </a:t>
            </a:r>
            <a:r>
              <a:rPr lang="en-US" sz="2000"/>
              <a:t>🡺 Búsquedas  el tiempo medio es O(log n))</a:t>
            </a:r>
            <a:endParaRPr sz="2000"/>
          </a:p>
        </p:txBody>
      </p:sp>
      <p:sp>
        <p:nvSpPr>
          <p:cNvPr id="1102" name="Google Shape;1102;p10"/>
          <p:cNvSpPr txBox="1"/>
          <p:nvPr/>
        </p:nvSpPr>
        <p:spPr>
          <a:xfrm>
            <a:off x="1906588" y="452439"/>
            <a:ext cx="8293100" cy="700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Binarios</a:t>
            </a: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Ordenados(ABO)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3" name="Google Shape;1103;p10"/>
          <p:cNvGrpSpPr/>
          <p:nvPr/>
        </p:nvGrpSpPr>
        <p:grpSpPr>
          <a:xfrm>
            <a:off x="6270625" y="1152526"/>
            <a:ext cx="3754438" cy="2379663"/>
            <a:chOff x="244297" y="2605773"/>
            <a:chExt cx="4808894" cy="3350783"/>
          </a:xfrm>
        </p:grpSpPr>
        <p:grpSp>
          <p:nvGrpSpPr>
            <p:cNvPr id="1104" name="Google Shape;1104;p10"/>
            <p:cNvGrpSpPr/>
            <p:nvPr/>
          </p:nvGrpSpPr>
          <p:grpSpPr>
            <a:xfrm>
              <a:off x="244297" y="2605773"/>
              <a:ext cx="4808894" cy="2324759"/>
              <a:chOff x="244297" y="2965491"/>
              <a:chExt cx="4808894" cy="2324759"/>
            </a:xfrm>
          </p:grpSpPr>
          <p:cxnSp>
            <p:nvCxnSpPr>
              <p:cNvPr id="1105" name="Google Shape;1105;p10"/>
              <p:cNvCxnSpPr/>
              <p:nvPr/>
            </p:nvCxnSpPr>
            <p:spPr>
              <a:xfrm flipH="1">
                <a:off x="1589088" y="3440113"/>
                <a:ext cx="990600" cy="381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06" name="Google Shape;1106;p10"/>
              <p:cNvSpPr/>
              <p:nvPr/>
            </p:nvSpPr>
            <p:spPr>
              <a:xfrm>
                <a:off x="2405758" y="2965491"/>
                <a:ext cx="760476" cy="6504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3794541" y="3647272"/>
                <a:ext cx="762510" cy="65272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62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1006807" y="3667389"/>
                <a:ext cx="762509" cy="6504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0"/>
              <p:cNvSpPr/>
              <p:nvPr/>
            </p:nvSpPr>
            <p:spPr>
              <a:xfrm>
                <a:off x="244297" y="4581646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10"/>
              <p:cNvSpPr/>
              <p:nvPr/>
            </p:nvSpPr>
            <p:spPr>
              <a:xfrm>
                <a:off x="1616815" y="4581646"/>
                <a:ext cx="760476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3259769" y="4639765"/>
                <a:ext cx="762509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0"/>
              <p:cNvSpPr/>
              <p:nvPr/>
            </p:nvSpPr>
            <p:spPr>
              <a:xfrm>
                <a:off x="4290681" y="4639765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84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3" name="Google Shape;1113;p10"/>
              <p:cNvCxnSpPr/>
              <p:nvPr/>
            </p:nvCxnSpPr>
            <p:spPr>
              <a:xfrm flipH="1">
                <a:off x="663575" y="4221163"/>
                <a:ext cx="457200" cy="381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4" name="Google Shape;1114;p10"/>
              <p:cNvCxnSpPr/>
              <p:nvPr/>
            </p:nvCxnSpPr>
            <p:spPr>
              <a:xfrm>
                <a:off x="1654175" y="4221163"/>
                <a:ext cx="228600" cy="457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5" name="Google Shape;1115;p10"/>
              <p:cNvCxnSpPr/>
              <p:nvPr/>
            </p:nvCxnSpPr>
            <p:spPr>
              <a:xfrm flipH="1">
                <a:off x="3756025" y="4202113"/>
                <a:ext cx="304800" cy="533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10"/>
              <p:cNvCxnSpPr/>
              <p:nvPr/>
            </p:nvCxnSpPr>
            <p:spPr>
              <a:xfrm>
                <a:off x="4252913" y="4202113"/>
                <a:ext cx="392112" cy="5349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10"/>
              <p:cNvCxnSpPr/>
              <p:nvPr/>
            </p:nvCxnSpPr>
            <p:spPr>
              <a:xfrm>
                <a:off x="3145915" y="3458855"/>
                <a:ext cx="762510" cy="36225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18" name="Google Shape;1118;p10"/>
            <p:cNvSpPr/>
            <p:nvPr/>
          </p:nvSpPr>
          <p:spPr>
            <a:xfrm>
              <a:off x="581835" y="5230068"/>
              <a:ext cx="762510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9" name="Google Shape;1119;p10"/>
            <p:cNvCxnSpPr/>
            <p:nvPr/>
          </p:nvCxnSpPr>
          <p:spPr>
            <a:xfrm>
              <a:off x="719572" y="4797152"/>
              <a:ext cx="190872" cy="45300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0" name="Google Shape;1120;p10"/>
            <p:cNvSpPr/>
            <p:nvPr/>
          </p:nvSpPr>
          <p:spPr>
            <a:xfrm>
              <a:off x="2755496" y="5306070"/>
              <a:ext cx="762509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3786408" y="5306070"/>
              <a:ext cx="762510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2" name="Google Shape;1122;p10"/>
            <p:cNvCxnSpPr/>
            <p:nvPr/>
          </p:nvCxnSpPr>
          <p:spPr>
            <a:xfrm flipH="1">
              <a:off x="3251646" y="4869160"/>
              <a:ext cx="304800" cy="533400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3748534" y="4869160"/>
              <a:ext cx="392112" cy="5349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4" name="Google Shape;1124;p10"/>
            <p:cNvSpPr/>
            <p:nvPr/>
          </p:nvSpPr>
          <p:spPr>
            <a:xfrm>
              <a:off x="1425679" y="5198773"/>
              <a:ext cx="762509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5" name="Google Shape;1125;p10"/>
            <p:cNvCxnSpPr/>
            <p:nvPr/>
          </p:nvCxnSpPr>
          <p:spPr>
            <a:xfrm flipH="1">
              <a:off x="1835611" y="4797151"/>
              <a:ext cx="44436" cy="40059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1"/>
          <p:cNvSpPr txBox="1"/>
          <p:nvPr>
            <p:ph idx="4294967295" type="title"/>
          </p:nvPr>
        </p:nvSpPr>
        <p:spPr>
          <a:xfrm>
            <a:off x="2992339" y="1359786"/>
            <a:ext cx="741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-US" sz="4000"/>
              <a:t>¿Cómo funciona el agregado de un nodo a un árbol binario ordenado?</a:t>
            </a:r>
            <a:endParaRPr/>
          </a:p>
        </p:txBody>
      </p:sp>
      <p:sp>
        <p:nvSpPr>
          <p:cNvPr id="1131" name="Google Shape;1131;p11">
            <a:hlinkClick r:id="rId3"/>
          </p:cNvPr>
          <p:cNvSpPr txBox="1"/>
          <p:nvPr/>
        </p:nvSpPr>
        <p:spPr>
          <a:xfrm>
            <a:off x="1647450" y="3888775"/>
            <a:ext cx="867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sng" cap="none" strike="noStrike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http://163.10.22.82/OAS/AVL_Insercion/aplicacin_para_construir_un_rbol_avl.html</a:t>
            </a:r>
            <a:endParaRPr b="0" i="0" sz="28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2"/>
          <p:cNvSpPr txBox="1"/>
          <p:nvPr/>
        </p:nvSpPr>
        <p:spPr>
          <a:xfrm>
            <a:off x="1843089" y="1377950"/>
            <a:ext cx="7850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7" name="Google Shape;1137;p12"/>
          <p:cNvGrpSpPr/>
          <p:nvPr/>
        </p:nvGrpSpPr>
        <p:grpSpPr>
          <a:xfrm>
            <a:off x="9244157" y="2135157"/>
            <a:ext cx="865188" cy="647700"/>
            <a:chOff x="4603" y="1480"/>
            <a:chExt cx="545" cy="408"/>
          </a:xfrm>
        </p:grpSpPr>
        <p:sp>
          <p:nvSpPr>
            <p:cNvPr id="1138" name="Google Shape;1138;p12"/>
            <p:cNvSpPr/>
            <p:nvPr/>
          </p:nvSpPr>
          <p:spPr>
            <a:xfrm>
              <a:off x="4830" y="1571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 txBox="1"/>
            <p:nvPr/>
          </p:nvSpPr>
          <p:spPr>
            <a:xfrm>
              <a:off x="4603" y="1480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12"/>
          <p:cNvSpPr/>
          <p:nvPr/>
        </p:nvSpPr>
        <p:spPr>
          <a:xfrm rot="-709370">
            <a:off x="8426450" y="1103314"/>
            <a:ext cx="2032000" cy="1189037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Siempre se agrega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 nivel de hoja</a:t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2"/>
          <p:cNvSpPr txBox="1"/>
          <p:nvPr/>
        </p:nvSpPr>
        <p:spPr>
          <a:xfrm>
            <a:off x="1882775" y="371475"/>
            <a:ext cx="7450138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2" name="Google Shape;1142;p12"/>
          <p:cNvGrpSpPr/>
          <p:nvPr/>
        </p:nvGrpSpPr>
        <p:grpSpPr>
          <a:xfrm>
            <a:off x="9247188" y="3208339"/>
            <a:ext cx="863600" cy="1158875"/>
            <a:chOff x="7559675" y="3249613"/>
            <a:chExt cx="864261" cy="1158749"/>
          </a:xfrm>
        </p:grpSpPr>
        <p:grpSp>
          <p:nvGrpSpPr>
            <p:cNvPr id="1143" name="Google Shape;1143;p12"/>
            <p:cNvGrpSpPr/>
            <p:nvPr/>
          </p:nvGrpSpPr>
          <p:grpSpPr>
            <a:xfrm>
              <a:off x="7560336" y="3357437"/>
              <a:ext cx="863600" cy="1050925"/>
              <a:chOff x="4831" y="1979"/>
              <a:chExt cx="544" cy="662"/>
            </a:xfrm>
          </p:grpSpPr>
          <p:sp>
            <p:nvSpPr>
              <p:cNvPr id="1144" name="Google Shape;1144;p12"/>
              <p:cNvSpPr/>
              <p:nvPr/>
            </p:nvSpPr>
            <p:spPr>
              <a:xfrm>
                <a:off x="4831" y="2324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5" name="Google Shape;1145;p12"/>
              <p:cNvCxnSpPr/>
              <p:nvPr/>
            </p:nvCxnSpPr>
            <p:spPr>
              <a:xfrm flipH="1">
                <a:off x="5057" y="2218"/>
                <a:ext cx="91" cy="14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6" name="Google Shape;1146;p12"/>
              <p:cNvSpPr/>
              <p:nvPr/>
            </p:nvSpPr>
            <p:spPr>
              <a:xfrm>
                <a:off x="5057" y="1979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7" name="Google Shape;1147;p12"/>
            <p:cNvSpPr txBox="1"/>
            <p:nvPr/>
          </p:nvSpPr>
          <p:spPr>
            <a:xfrm>
              <a:off x="7559675" y="3249613"/>
              <a:ext cx="360638" cy="400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12"/>
          <p:cNvGrpSpPr/>
          <p:nvPr/>
        </p:nvGrpSpPr>
        <p:grpSpPr>
          <a:xfrm>
            <a:off x="9045576" y="4852989"/>
            <a:ext cx="1152525" cy="1298575"/>
            <a:chOff x="7343231" y="4973638"/>
            <a:chExt cx="1152525" cy="1297919"/>
          </a:xfrm>
        </p:grpSpPr>
        <p:grpSp>
          <p:nvGrpSpPr>
            <p:cNvPr id="1149" name="Google Shape;1149;p12"/>
            <p:cNvGrpSpPr/>
            <p:nvPr/>
          </p:nvGrpSpPr>
          <p:grpSpPr>
            <a:xfrm>
              <a:off x="7343231" y="5193644"/>
              <a:ext cx="1152525" cy="1077913"/>
              <a:chOff x="4172" y="2931"/>
              <a:chExt cx="726" cy="679"/>
            </a:xfrm>
          </p:grpSpPr>
          <p:grpSp>
            <p:nvGrpSpPr>
              <p:cNvPr id="1150" name="Google Shape;1150;p12"/>
              <p:cNvGrpSpPr/>
              <p:nvPr/>
            </p:nvGrpSpPr>
            <p:grpSpPr>
              <a:xfrm>
                <a:off x="4172" y="2931"/>
                <a:ext cx="522" cy="679"/>
                <a:chOff x="4354" y="3158"/>
                <a:chExt cx="522" cy="679"/>
              </a:xfrm>
            </p:grpSpPr>
            <p:sp>
              <p:nvSpPr>
                <p:cNvPr id="1151" name="Google Shape;1151;p12"/>
                <p:cNvSpPr/>
                <p:nvPr/>
              </p:nvSpPr>
              <p:spPr>
                <a:xfrm>
                  <a:off x="4558" y="3158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52" name="Google Shape;1152;p12"/>
                <p:cNvCxnSpPr/>
                <p:nvPr/>
              </p:nvCxnSpPr>
              <p:spPr>
                <a:xfrm flipH="1">
                  <a:off x="4535" y="3430"/>
                  <a:ext cx="91" cy="17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53" name="Google Shape;1153;p12"/>
                <p:cNvSpPr/>
                <p:nvPr/>
              </p:nvSpPr>
              <p:spPr>
                <a:xfrm>
                  <a:off x="4354" y="3520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54" name="Google Shape;1154;p12"/>
              <p:cNvCxnSpPr/>
              <p:nvPr/>
            </p:nvCxnSpPr>
            <p:spPr>
              <a:xfrm>
                <a:off x="4603" y="3211"/>
                <a:ext cx="136" cy="165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5" name="Google Shape;1155;p12"/>
              <p:cNvSpPr/>
              <p:nvPr/>
            </p:nvSpPr>
            <p:spPr>
              <a:xfrm>
                <a:off x="4580" y="3293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36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6" name="Google Shape;1156;p12"/>
            <p:cNvSpPr txBox="1"/>
            <p:nvPr/>
          </p:nvSpPr>
          <p:spPr>
            <a:xfrm>
              <a:off x="7343231" y="4973638"/>
              <a:ext cx="360363" cy="399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12"/>
          <p:cNvGrpSpPr/>
          <p:nvPr/>
        </p:nvGrpSpPr>
        <p:grpSpPr>
          <a:xfrm>
            <a:off x="1892301" y="2212976"/>
            <a:ext cx="6975475" cy="677108"/>
            <a:chOff x="105551" y="1827314"/>
            <a:chExt cx="6445553" cy="677121"/>
          </a:xfrm>
        </p:grpSpPr>
        <p:sp>
          <p:nvSpPr>
            <p:cNvPr id="1158" name="Google Shape;1158;p12"/>
            <p:cNvSpPr txBox="1"/>
            <p:nvPr/>
          </p:nvSpPr>
          <p:spPr>
            <a:xfrm>
              <a:off x="718715" y="1827314"/>
              <a:ext cx="5832389" cy="67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Inicialmente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es nil.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nuevo nodo se convierte en la raíz del árbol. HI y HD en Nil.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105551" y="1898753"/>
              <a:ext cx="504613" cy="50324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p12"/>
          <p:cNvGrpSpPr/>
          <p:nvPr/>
        </p:nvGrpSpPr>
        <p:grpSpPr>
          <a:xfrm>
            <a:off x="1892301" y="3316288"/>
            <a:ext cx="6588125" cy="1016000"/>
            <a:chOff x="71438" y="3100388"/>
            <a:chExt cx="6588125" cy="1015663"/>
          </a:xfrm>
        </p:grpSpPr>
        <p:sp>
          <p:nvSpPr>
            <p:cNvPr id="1161" name="Google Shape;1161;p12"/>
            <p:cNvSpPr txBox="1"/>
            <p:nvPr/>
          </p:nvSpPr>
          <p:spPr>
            <a:xfrm>
              <a:off x="682626" y="3100388"/>
              <a:ext cx="59769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Debe ubicarse donde insertar.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7 &lt; 20 se toma el subárbol izquierdo de 20. Como el HI de 20 es Nil, se inserta.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71438" y="3286063"/>
              <a:ext cx="504825" cy="503071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12"/>
          <p:cNvGrpSpPr/>
          <p:nvPr/>
        </p:nvGrpSpPr>
        <p:grpSpPr>
          <a:xfrm>
            <a:off x="1966914" y="5040313"/>
            <a:ext cx="6516687" cy="1016000"/>
            <a:chOff x="142875" y="4852567"/>
            <a:chExt cx="6516688" cy="1015663"/>
          </a:xfrm>
        </p:grpSpPr>
        <p:sp>
          <p:nvSpPr>
            <p:cNvPr id="1164" name="Google Shape;1164;p12"/>
            <p:cNvSpPr txBox="1"/>
            <p:nvPr/>
          </p:nvSpPr>
          <p:spPr>
            <a:xfrm>
              <a:off x="755650" y="4852567"/>
              <a:ext cx="590391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Debe buscar el lugar donde insertar.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36 &gt; 20 se toma el subárbol derecho. Como el HD de 20 es Nil se inserta.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142875" y="5062047"/>
              <a:ext cx="504825" cy="503070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3"/>
          <p:cNvSpPr txBox="1"/>
          <p:nvPr/>
        </p:nvSpPr>
        <p:spPr>
          <a:xfrm>
            <a:off x="1863725" y="1363663"/>
            <a:ext cx="78501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3"/>
          <p:cNvSpPr txBox="1"/>
          <p:nvPr/>
        </p:nvSpPr>
        <p:spPr>
          <a:xfrm>
            <a:off x="1882775" y="371475"/>
            <a:ext cx="7507288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2" name="Google Shape;1172;p13"/>
          <p:cNvGrpSpPr/>
          <p:nvPr/>
        </p:nvGrpSpPr>
        <p:grpSpPr>
          <a:xfrm>
            <a:off x="1989139" y="2047876"/>
            <a:ext cx="6499225" cy="1292225"/>
            <a:chOff x="88900" y="1700213"/>
            <a:chExt cx="6499225" cy="1292662"/>
          </a:xfrm>
        </p:grpSpPr>
        <p:sp>
          <p:nvSpPr>
            <p:cNvPr id="1173" name="Google Shape;1173;p13"/>
            <p:cNvSpPr txBox="1"/>
            <p:nvPr/>
          </p:nvSpPr>
          <p:spPr>
            <a:xfrm>
              <a:off x="755650" y="1700213"/>
              <a:ext cx="5832475" cy="129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endPara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1 &lt; 20 se toma el subárbol izquierdo. Como el HI no es Nil, se vuelve a comparar  y como 1 &lt; 7.  Se elige el subárbol izquierdo y como es Nil se inserta.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88900" y="2095635"/>
              <a:ext cx="504825" cy="501820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13"/>
          <p:cNvGrpSpPr/>
          <p:nvPr/>
        </p:nvGrpSpPr>
        <p:grpSpPr>
          <a:xfrm>
            <a:off x="2006600" y="4330700"/>
            <a:ext cx="6445250" cy="1568450"/>
            <a:chOff x="142875" y="3959225"/>
            <a:chExt cx="6445250" cy="1569660"/>
          </a:xfrm>
        </p:grpSpPr>
        <p:sp>
          <p:nvSpPr>
            <p:cNvPr id="1176" name="Google Shape;1176;p13"/>
            <p:cNvSpPr txBox="1"/>
            <p:nvPr/>
          </p:nvSpPr>
          <p:spPr>
            <a:xfrm>
              <a:off x="719138" y="3959225"/>
              <a:ext cx="586898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r>
                <a:rPr b="0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4 &lt; 20 se toma el subárbol izquierdo.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el HI no es Nil y 4 &lt; 7 se elige el subárbol izquierdo. Luego, como 4 &gt; 1,  se elige el subárbol derecho. Como el nil se inserta.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142875" y="4726580"/>
              <a:ext cx="504825" cy="50203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8" name="Google Shape;1178;p13"/>
          <p:cNvGrpSpPr/>
          <p:nvPr/>
        </p:nvGrpSpPr>
        <p:grpSpPr>
          <a:xfrm>
            <a:off x="8705851" y="1517650"/>
            <a:ext cx="1546225" cy="1765300"/>
            <a:chOff x="7163067" y="1552575"/>
            <a:chExt cx="1546226" cy="1765424"/>
          </a:xfrm>
        </p:grpSpPr>
        <p:grpSp>
          <p:nvGrpSpPr>
            <p:cNvPr id="1179" name="Google Shape;1179;p13"/>
            <p:cNvGrpSpPr/>
            <p:nvPr/>
          </p:nvGrpSpPr>
          <p:grpSpPr>
            <a:xfrm>
              <a:off x="7163067" y="1701924"/>
              <a:ext cx="1546226" cy="1616075"/>
              <a:chOff x="4626" y="1208"/>
              <a:chExt cx="974" cy="1018"/>
            </a:xfrm>
          </p:grpSpPr>
          <p:cxnSp>
            <p:nvCxnSpPr>
              <p:cNvPr id="1180" name="Google Shape;1180;p13"/>
              <p:cNvCxnSpPr/>
              <p:nvPr/>
            </p:nvCxnSpPr>
            <p:spPr>
              <a:xfrm flipH="1">
                <a:off x="4798" y="1788"/>
                <a:ext cx="135" cy="19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81" name="Google Shape;1181;p13"/>
              <p:cNvGrpSpPr/>
              <p:nvPr/>
            </p:nvGrpSpPr>
            <p:grpSpPr>
              <a:xfrm>
                <a:off x="4836" y="1208"/>
                <a:ext cx="764" cy="689"/>
                <a:chOff x="4337" y="1571"/>
                <a:chExt cx="764" cy="689"/>
              </a:xfrm>
            </p:grpSpPr>
            <p:cxnSp>
              <p:nvCxnSpPr>
                <p:cNvPr id="1182" name="Google Shape;1182;p13"/>
                <p:cNvCxnSpPr/>
                <p:nvPr/>
              </p:nvCxnSpPr>
              <p:spPr>
                <a:xfrm>
                  <a:off x="4807" y="1888"/>
                  <a:ext cx="136" cy="182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3" name="Google Shape;1183;p13"/>
                <p:cNvCxnSpPr/>
                <p:nvPr/>
              </p:nvCxnSpPr>
              <p:spPr>
                <a:xfrm flipH="1">
                  <a:off x="4558" y="1865"/>
                  <a:ext cx="91" cy="227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84" name="Google Shape;1184;p13"/>
                <p:cNvSpPr/>
                <p:nvPr/>
              </p:nvSpPr>
              <p:spPr>
                <a:xfrm>
                  <a:off x="4558" y="1571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4337" y="1943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4783" y="1935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7" name="Google Shape;1187;p13"/>
              <p:cNvSpPr/>
              <p:nvPr/>
            </p:nvSpPr>
            <p:spPr>
              <a:xfrm>
                <a:off x="4626" y="1909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8" name="Google Shape;1188;p13"/>
            <p:cNvSpPr txBox="1"/>
            <p:nvPr/>
          </p:nvSpPr>
          <p:spPr>
            <a:xfrm>
              <a:off x="7488238" y="1552575"/>
              <a:ext cx="360362" cy="400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13"/>
          <p:cNvGrpSpPr/>
          <p:nvPr/>
        </p:nvGrpSpPr>
        <p:grpSpPr>
          <a:xfrm>
            <a:off x="8751889" y="3997326"/>
            <a:ext cx="1539875" cy="2233613"/>
            <a:chOff x="7245669" y="4073525"/>
            <a:chExt cx="1539875" cy="2233031"/>
          </a:xfrm>
        </p:grpSpPr>
        <p:grpSp>
          <p:nvGrpSpPr>
            <p:cNvPr id="1190" name="Google Shape;1190;p13"/>
            <p:cNvGrpSpPr/>
            <p:nvPr/>
          </p:nvGrpSpPr>
          <p:grpSpPr>
            <a:xfrm>
              <a:off x="7245669" y="4257093"/>
              <a:ext cx="1539875" cy="2049463"/>
              <a:chOff x="4473" y="2614"/>
              <a:chExt cx="970" cy="1291"/>
            </a:xfrm>
          </p:grpSpPr>
          <p:cxnSp>
            <p:nvCxnSpPr>
              <p:cNvPr id="1191" name="Google Shape;1191;p13"/>
              <p:cNvCxnSpPr/>
              <p:nvPr/>
            </p:nvCxnSpPr>
            <p:spPr>
              <a:xfrm>
                <a:off x="4561" y="3461"/>
                <a:ext cx="296" cy="17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92" name="Google Shape;1192;p13"/>
              <p:cNvGrpSpPr/>
              <p:nvPr/>
            </p:nvGrpSpPr>
            <p:grpSpPr>
              <a:xfrm>
                <a:off x="4473" y="2614"/>
                <a:ext cx="970" cy="980"/>
                <a:chOff x="4111" y="2932"/>
                <a:chExt cx="970" cy="980"/>
              </a:xfrm>
            </p:grpSpPr>
            <p:cxnSp>
              <p:nvCxnSpPr>
                <p:cNvPr id="1193" name="Google Shape;1193;p13"/>
                <p:cNvCxnSpPr/>
                <p:nvPr/>
              </p:nvCxnSpPr>
              <p:spPr>
                <a:xfrm>
                  <a:off x="4740" y="3183"/>
                  <a:ext cx="136" cy="182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4" name="Google Shape;1194;p13"/>
                <p:cNvCxnSpPr/>
                <p:nvPr/>
              </p:nvCxnSpPr>
              <p:spPr>
                <a:xfrm flipH="1">
                  <a:off x="4558" y="3117"/>
                  <a:ext cx="91" cy="227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5" name="Google Shape;1195;p13"/>
                <p:cNvCxnSpPr/>
                <p:nvPr/>
              </p:nvCxnSpPr>
              <p:spPr>
                <a:xfrm flipH="1">
                  <a:off x="4329" y="3453"/>
                  <a:ext cx="100" cy="25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96" name="Google Shape;1196;p13"/>
                <p:cNvSpPr/>
                <p:nvPr/>
              </p:nvSpPr>
              <p:spPr>
                <a:xfrm>
                  <a:off x="4558" y="2932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4336" y="3269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4763" y="3281"/>
                  <a:ext cx="318" cy="301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4111" y="3595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0" name="Google Shape;1200;p13"/>
              <p:cNvSpPr/>
              <p:nvPr/>
            </p:nvSpPr>
            <p:spPr>
              <a:xfrm>
                <a:off x="4785" y="3588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1" name="Google Shape;1201;p13"/>
            <p:cNvSpPr txBox="1"/>
            <p:nvPr/>
          </p:nvSpPr>
          <p:spPr>
            <a:xfrm>
              <a:off x="7632700" y="4073525"/>
              <a:ext cx="360363" cy="40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4"/>
          <p:cNvSpPr txBox="1"/>
          <p:nvPr/>
        </p:nvSpPr>
        <p:spPr>
          <a:xfrm>
            <a:off x="1844675" y="1435100"/>
            <a:ext cx="78501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4"/>
          <p:cNvSpPr txBox="1"/>
          <p:nvPr/>
        </p:nvSpPr>
        <p:spPr>
          <a:xfrm>
            <a:off x="1882776" y="371475"/>
            <a:ext cx="8245475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8" name="Google Shape;1208;p14"/>
          <p:cNvGrpSpPr/>
          <p:nvPr/>
        </p:nvGrpSpPr>
        <p:grpSpPr>
          <a:xfrm>
            <a:off x="1889126" y="2044701"/>
            <a:ext cx="6264275" cy="1292225"/>
            <a:chOff x="107950" y="2024063"/>
            <a:chExt cx="6264275" cy="1292662"/>
          </a:xfrm>
        </p:grpSpPr>
        <p:sp>
          <p:nvSpPr>
            <p:cNvPr id="1209" name="Google Shape;1209;p14"/>
            <p:cNvSpPr txBox="1"/>
            <p:nvPr/>
          </p:nvSpPr>
          <p:spPr>
            <a:xfrm>
              <a:off x="719138" y="2024063"/>
              <a:ext cx="5653087" cy="129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endPara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23 &gt; 20 se toma el subárbol derecho.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el HI no es Nil se vuelve a comparar y como 23 &lt; 36 se elige el subárbol izquierdo. Como es Nil se inserta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07950" y="2600521"/>
              <a:ext cx="504825" cy="50340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14"/>
          <p:cNvGrpSpPr/>
          <p:nvPr/>
        </p:nvGrpSpPr>
        <p:grpSpPr>
          <a:xfrm>
            <a:off x="7896225" y="2060576"/>
            <a:ext cx="2413000" cy="3255963"/>
            <a:chOff x="6443663" y="2312876"/>
            <a:chExt cx="2413000" cy="2952031"/>
          </a:xfrm>
        </p:grpSpPr>
        <p:grpSp>
          <p:nvGrpSpPr>
            <p:cNvPr id="1212" name="Google Shape;1212;p14"/>
            <p:cNvGrpSpPr/>
            <p:nvPr/>
          </p:nvGrpSpPr>
          <p:grpSpPr>
            <a:xfrm>
              <a:off x="6443663" y="2541446"/>
              <a:ext cx="2413000" cy="2723461"/>
              <a:chOff x="4014" y="1707"/>
              <a:chExt cx="1089" cy="1586"/>
            </a:xfrm>
          </p:grpSpPr>
          <p:cxnSp>
            <p:nvCxnSpPr>
              <p:cNvPr id="1213" name="Google Shape;1213;p14"/>
              <p:cNvCxnSpPr/>
              <p:nvPr/>
            </p:nvCxnSpPr>
            <p:spPr>
              <a:xfrm flipH="1">
                <a:off x="4740" y="2478"/>
                <a:ext cx="91" cy="22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14"/>
              <p:cNvCxnSpPr/>
              <p:nvPr/>
            </p:nvCxnSpPr>
            <p:spPr>
              <a:xfrm flipH="1">
                <a:off x="4240" y="2410"/>
                <a:ext cx="132" cy="22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14"/>
              <p:cNvCxnSpPr/>
              <p:nvPr/>
            </p:nvCxnSpPr>
            <p:spPr>
              <a:xfrm>
                <a:off x="4240" y="2862"/>
                <a:ext cx="91" cy="13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6" name="Google Shape;1216;p14"/>
              <p:cNvSpPr/>
              <p:nvPr/>
            </p:nvSpPr>
            <p:spPr>
              <a:xfrm>
                <a:off x="4558" y="1707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4294" y="2171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8" name="Google Shape;1218;p14"/>
              <p:cNvCxnSpPr/>
              <p:nvPr/>
            </p:nvCxnSpPr>
            <p:spPr>
              <a:xfrm flipH="1">
                <a:off x="4534" y="2001"/>
                <a:ext cx="115" cy="170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9" name="Google Shape;1219;p14"/>
              <p:cNvSpPr/>
              <p:nvPr/>
            </p:nvSpPr>
            <p:spPr>
              <a:xfrm>
                <a:off x="4785" y="2206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0" name="Google Shape;1220;p14"/>
              <p:cNvCxnSpPr/>
              <p:nvPr/>
            </p:nvCxnSpPr>
            <p:spPr>
              <a:xfrm>
                <a:off x="4807" y="2024"/>
                <a:ext cx="136" cy="18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1" name="Google Shape;1221;p14"/>
              <p:cNvSpPr/>
              <p:nvPr/>
            </p:nvSpPr>
            <p:spPr>
              <a:xfrm>
                <a:off x="4014" y="2614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4286" y="2976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4603" y="2602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4" name="Google Shape;1224;p14"/>
            <p:cNvSpPr txBox="1"/>
            <p:nvPr/>
          </p:nvSpPr>
          <p:spPr>
            <a:xfrm>
              <a:off x="7236296" y="2312876"/>
              <a:ext cx="360363" cy="362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5"/>
          <p:cNvSpPr/>
          <p:nvPr/>
        </p:nvSpPr>
        <p:spPr>
          <a:xfrm rot="-245083">
            <a:off x="2231435" y="5868989"/>
            <a:ext cx="8253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Arial"/>
              <a:buNone/>
            </a:pPr>
            <a:r>
              <a:rPr b="0" i="0" lang="en-US" sz="2000" u="none" cap="none" strike="noStrike">
                <a:solidFill>
                  <a:srgbClr val="FFB026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pasa si los valores a insertar estuvieran repetidos?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5"/>
          <p:cNvSpPr txBox="1"/>
          <p:nvPr>
            <p:ph idx="4294967295" type="title"/>
          </p:nvPr>
        </p:nvSpPr>
        <p:spPr>
          <a:xfrm>
            <a:off x="4460970" y="-75334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dato</a:t>
            </a:r>
            <a:endParaRPr/>
          </a:p>
        </p:txBody>
      </p:sp>
      <p:sp>
        <p:nvSpPr>
          <p:cNvPr id="1231" name="Google Shape;1231;p15"/>
          <p:cNvSpPr txBox="1"/>
          <p:nvPr>
            <p:ph idx="4294967295" type="body"/>
          </p:nvPr>
        </p:nvSpPr>
        <p:spPr>
          <a:xfrm>
            <a:off x="4305300" y="162877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(arbol, dato)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creo nodo_nuevo y pongo el dato y los hijos en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arbol := nodo_nuevo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2" name="Google Shape;1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0893" y="3515377"/>
            <a:ext cx="5623560" cy="15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6"/>
          <p:cNvSpPr txBox="1"/>
          <p:nvPr>
            <p:ph idx="4294967295" type="title"/>
          </p:nvPr>
        </p:nvSpPr>
        <p:spPr>
          <a:xfrm>
            <a:off x="4439816" y="2971"/>
            <a:ext cx="990138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dato</a:t>
            </a:r>
            <a:endParaRPr/>
          </a:p>
        </p:txBody>
      </p:sp>
      <p:sp>
        <p:nvSpPr>
          <p:cNvPr id="1238" name="Google Shape;1238;p16"/>
          <p:cNvSpPr txBox="1"/>
          <p:nvPr>
            <p:ph idx="4294967295" type="body"/>
          </p:nvPr>
        </p:nvSpPr>
        <p:spPr>
          <a:xfrm>
            <a:off x="4305300" y="162877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(arbol, dato)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creo nodo_nuevo y pongo el dato y los hijos en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arbol := nodo_nuevo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BF9600"/>
                </a:solidFill>
                <a:latin typeface="Consolas"/>
                <a:ea typeface="Consolas"/>
                <a:cs typeface="Consolas"/>
                <a:sym typeface="Consolas"/>
              </a:rPr>
              <a:t>si el dato en árbol es &lt; dato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3137"/>
          </a:srgbClr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7"/>
          <p:cNvSpPr/>
          <p:nvPr/>
        </p:nvSpPr>
        <p:spPr>
          <a:xfrm>
            <a:off x="5015880" y="412750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4" name="Google Shape;1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17"/>
          <p:cNvSpPr txBox="1"/>
          <p:nvPr/>
        </p:nvSpPr>
        <p:spPr>
          <a:xfrm>
            <a:off x="1811338" y="1727201"/>
            <a:ext cx="8208962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5738" lvl="0" marL="1857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ProgramaGenerarLista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2867" lvl="0" marL="1857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Renombrarlo como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realice las siguientes actividades: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 un ABB de enteros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al módulo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partir de los elementos de la lista generada anteriormente.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imprimirpornivel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árbol generado en c).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Graficar en papel el ABB y comprobar que los datos que se muestran en d) se corresponden con la estructura generada.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7"/>
          <p:cNvSpPr txBox="1"/>
          <p:nvPr>
            <p:ph idx="11" type="ftr"/>
          </p:nvPr>
        </p:nvSpPr>
        <p:spPr>
          <a:xfrm>
            <a:off x="8020050" y="6381750"/>
            <a:ext cx="4171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Taller de Programación - Imperativo - 2017</a:t>
            </a:r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8"/>
          <p:cNvSpPr/>
          <p:nvPr/>
        </p:nvSpPr>
        <p:spPr>
          <a:xfrm rot="-245083">
            <a:off x="2303463" y="2105025"/>
            <a:ext cx="7351712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64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pasaría si los valores a insertar se presentan ordenados?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6B5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9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7" name="Google Shape;1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19"/>
          <p:cNvSpPr txBox="1"/>
          <p:nvPr/>
        </p:nvSpPr>
        <p:spPr>
          <a:xfrm>
            <a:off x="479376" y="1808820"/>
            <a:ext cx="82089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ACTIVIDAD 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un programa que invoque al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crearlistaordenada (este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puede armarse utilizando una modificación del algoritmo de Agregar Ordenado del programa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.pas – de la 1era clase)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genere un ABB con los elementos de la lista ordenada.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Mostrar los datos del árbol por niveles.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"/>
          <p:cNvSpPr/>
          <p:nvPr/>
        </p:nvSpPr>
        <p:spPr>
          <a:xfrm>
            <a:off x="3143250" y="2746375"/>
            <a:ext cx="622935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Árboles. Definición y características.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35000"/>
              </a:lnSpc>
              <a:spcBef>
                <a:spcPts val="132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Operaciones con árboles.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"/>
          <p:cNvSpPr txBox="1"/>
          <p:nvPr/>
        </p:nvSpPr>
        <p:spPr>
          <a:xfrm>
            <a:off x="1811338" y="15240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de la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0"/>
          <p:cNvSpPr txBox="1"/>
          <p:nvPr>
            <p:ph idx="4294967295" type="title"/>
          </p:nvPr>
        </p:nvSpPr>
        <p:spPr>
          <a:xfrm>
            <a:off x="4069203" y="98582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-US" sz="4000"/>
              <a:t>Recorridos en un árbol ABO</a:t>
            </a:r>
            <a:endParaRPr sz="4000"/>
          </a:p>
        </p:txBody>
      </p:sp>
      <p:sp>
        <p:nvSpPr>
          <p:cNvPr id="1264" name="Google Shape;1264;p20"/>
          <p:cNvSpPr txBox="1"/>
          <p:nvPr/>
        </p:nvSpPr>
        <p:spPr>
          <a:xfrm>
            <a:off x="2527934" y="4663321"/>
            <a:ext cx="3363421" cy="203132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preOrden( a: arbol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a &lt;&gt; nil ) then begin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 (a^.dato,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'   '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 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preOrden (a^.HI);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preOrden (a^.HD)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5" name="Google Shape;1265;p20"/>
          <p:cNvSpPr txBox="1"/>
          <p:nvPr/>
        </p:nvSpPr>
        <p:spPr>
          <a:xfrm>
            <a:off x="2027238" y="1557338"/>
            <a:ext cx="8424862" cy="257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distintos recorridos permiten desplazarse a través de todos los nodos del árbol de tal forma que cada nodo sea visitado una y solo una vez.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varios métodos que se diferencian en el orden que se visitan: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Pre – Orden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En – Orden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Post – Orden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6" name="Google Shape;1266;p20"/>
          <p:cNvGrpSpPr/>
          <p:nvPr/>
        </p:nvGrpSpPr>
        <p:grpSpPr>
          <a:xfrm>
            <a:off x="7392144" y="3331850"/>
            <a:ext cx="2413000" cy="2318236"/>
            <a:chOff x="4014" y="1707"/>
            <a:chExt cx="1089" cy="1224"/>
          </a:xfrm>
        </p:grpSpPr>
        <p:cxnSp>
          <p:nvCxnSpPr>
            <p:cNvPr id="1267" name="Google Shape;1267;p20"/>
            <p:cNvCxnSpPr/>
            <p:nvPr/>
          </p:nvCxnSpPr>
          <p:spPr>
            <a:xfrm flipH="1">
              <a:off x="4240" y="2410"/>
              <a:ext cx="132" cy="226"/>
            </a:xfrm>
            <a:prstGeom prst="straightConnector1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8" name="Google Shape;1268;p20"/>
            <p:cNvSpPr/>
            <p:nvPr/>
          </p:nvSpPr>
          <p:spPr>
            <a:xfrm>
              <a:off x="4558" y="1707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4294" y="2171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0" name="Google Shape;1270;p20"/>
            <p:cNvCxnSpPr/>
            <p:nvPr/>
          </p:nvCxnSpPr>
          <p:spPr>
            <a:xfrm flipH="1">
              <a:off x="4534" y="2001"/>
              <a:ext cx="115" cy="170"/>
            </a:xfrm>
            <a:prstGeom prst="straightConnector1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1" name="Google Shape;1271;p20"/>
            <p:cNvSpPr/>
            <p:nvPr/>
          </p:nvSpPr>
          <p:spPr>
            <a:xfrm>
              <a:off x="4785" y="2206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2" name="Google Shape;1272;p20"/>
            <p:cNvCxnSpPr/>
            <p:nvPr/>
          </p:nvCxnSpPr>
          <p:spPr>
            <a:xfrm>
              <a:off x="4807" y="2024"/>
              <a:ext cx="136" cy="182"/>
            </a:xfrm>
            <a:prstGeom prst="straightConnector1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3" name="Google Shape;1273;p20"/>
            <p:cNvSpPr/>
            <p:nvPr/>
          </p:nvSpPr>
          <p:spPr>
            <a:xfrm>
              <a:off x="4014" y="2614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4" name="Google Shape;1274;p20"/>
          <p:cNvCxnSpPr>
            <a:stCxn id="1268" idx="2"/>
            <a:endCxn id="1269" idx="0"/>
          </p:cNvCxnSpPr>
          <p:nvPr/>
        </p:nvCxnSpPr>
        <p:spPr>
          <a:xfrm flipH="1">
            <a:off x="8364736" y="3632046"/>
            <a:ext cx="232800" cy="578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20"/>
          <p:cNvCxnSpPr>
            <a:stCxn id="1269" idx="2"/>
            <a:endCxn id="1273" idx="1"/>
          </p:cNvCxnSpPr>
          <p:nvPr/>
        </p:nvCxnSpPr>
        <p:spPr>
          <a:xfrm flipH="1">
            <a:off x="7495366" y="4510855"/>
            <a:ext cx="517200" cy="626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6" name="Google Shape;1276;p20"/>
          <p:cNvSpPr txBox="1"/>
          <p:nvPr/>
        </p:nvSpPr>
        <p:spPr>
          <a:xfrm flipH="1">
            <a:off x="6832865" y="5895295"/>
            <a:ext cx="29722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Imprime: 20,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7" name="Google Shape;1277;p20"/>
          <p:cNvCxnSpPr>
            <a:stCxn id="1268" idx="6"/>
          </p:cNvCxnSpPr>
          <p:nvPr/>
        </p:nvCxnSpPr>
        <p:spPr>
          <a:xfrm>
            <a:off x="9302159" y="3632046"/>
            <a:ext cx="350100" cy="627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8" name="Google Shape;1278;p20"/>
          <p:cNvSpPr/>
          <p:nvPr/>
        </p:nvSpPr>
        <p:spPr>
          <a:xfrm>
            <a:off x="8558367" y="5895295"/>
            <a:ext cx="489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7,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20"/>
          <p:cNvSpPr/>
          <p:nvPr/>
        </p:nvSpPr>
        <p:spPr>
          <a:xfrm>
            <a:off x="8966453" y="5895295"/>
            <a:ext cx="4475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20"/>
          <p:cNvSpPr/>
          <p:nvPr/>
        </p:nvSpPr>
        <p:spPr>
          <a:xfrm>
            <a:off x="9369792" y="5895295"/>
            <a:ext cx="5757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1" name="Google Shape;1281;p20"/>
          <p:cNvCxnSpPr>
            <a:stCxn id="1273" idx="6"/>
            <a:endCxn id="1269" idx="5"/>
          </p:cNvCxnSpPr>
          <p:nvPr/>
        </p:nvCxnSpPr>
        <p:spPr>
          <a:xfrm flipH="1" rot="10800000">
            <a:off x="8096767" y="4723190"/>
            <a:ext cx="517200" cy="626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2" name="Google Shape;1282;p20"/>
          <p:cNvCxnSpPr>
            <a:stCxn id="1269" idx="6"/>
            <a:endCxn id="1268" idx="4"/>
          </p:cNvCxnSpPr>
          <p:nvPr/>
        </p:nvCxnSpPr>
        <p:spPr>
          <a:xfrm flipH="1" rot="10800000">
            <a:off x="8717189" y="3932155"/>
            <a:ext cx="232800" cy="578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83" name="Google Shape;12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290" y="5305026"/>
            <a:ext cx="2158560" cy="6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6B5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1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9" name="Google Shape;1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21"/>
          <p:cNvSpPr txBox="1"/>
          <p:nvPr/>
        </p:nvSpPr>
        <p:spPr>
          <a:xfrm>
            <a:off x="2495" y="1880828"/>
            <a:ext cx="928979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ProgramaArboles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0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preOrden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postOrden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cada uno de los módulos anteriores y comparar los resultados obtenidos.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235"/>
          </a:srgbClr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2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6" name="Google Shape;12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22"/>
          <p:cNvSpPr txBox="1"/>
          <p:nvPr/>
        </p:nvSpPr>
        <p:spPr>
          <a:xfrm>
            <a:off x="551384" y="2060848"/>
            <a:ext cx="8208962" cy="338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ProgramaArboles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0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un valor y devuelva un puntero al nodo donde se encuentra dicho valor. En caso de no encontrarlo, debe retornar nil.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valor que se ingresa de teclado. Mostrar el resultado de la búsqueda.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235"/>
          </a:srgbClr>
        </a:solidFill>
      </p:bgPr>
    </p:bg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3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3" name="Google Shape;13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3"/>
          <p:cNvSpPr txBox="1"/>
          <p:nvPr/>
        </p:nvSpPr>
        <p:spPr>
          <a:xfrm>
            <a:off x="299356" y="1844824"/>
            <a:ext cx="8208962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ProgramaArboles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0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verMin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devuelva el valor mínimo. En caso de recibir un árbol vacío, retornar -1.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verMax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devuelva el valor máximo. En caso de recibir un árbol vacío, retornar -1.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los módulos generados en a) y b). Mostrar los resultados obtenidos.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4" y="963614"/>
            <a:ext cx="5895975" cy="531018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"/>
          <p:cNvSpPr txBox="1"/>
          <p:nvPr>
            <p:ph type="title"/>
          </p:nvPr>
        </p:nvSpPr>
        <p:spPr>
          <a:xfrm>
            <a:off x="1811338" y="152401"/>
            <a:ext cx="7886700" cy="6483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Árboles en general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139" y="873125"/>
            <a:ext cx="55911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4005264"/>
            <a:ext cx="6115050" cy="273367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77" name="Google Shape;8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9175" y="2484439"/>
            <a:ext cx="4381500" cy="1304925"/>
          </a:xfrm>
          <a:prstGeom prst="rect">
            <a:avLst/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78" name="Google Shape;8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8275" y="115888"/>
            <a:ext cx="2133600" cy="177165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79" name="Google Shape;879;p4"/>
          <p:cNvSpPr txBox="1"/>
          <p:nvPr>
            <p:ph type="title"/>
          </p:nvPr>
        </p:nvSpPr>
        <p:spPr>
          <a:xfrm>
            <a:off x="460376" y="152401"/>
            <a:ext cx="7886700" cy="7207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Árboles en general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"/>
          <p:cNvSpPr txBox="1"/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en computación</a:t>
            </a:r>
            <a:endParaRPr/>
          </a:p>
        </p:txBody>
      </p:sp>
      <p:sp>
        <p:nvSpPr>
          <p:cNvPr id="885" name="Google Shape;885;p5"/>
          <p:cNvSpPr txBox="1"/>
          <p:nvPr>
            <p:ph idx="4294967295" type="body"/>
          </p:nvPr>
        </p:nvSpPr>
        <p:spPr>
          <a:xfrm>
            <a:off x="0" y="1160463"/>
            <a:ext cx="83169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760"/>
              <a:buNone/>
            </a:pPr>
            <a:r>
              <a:rPr lang="en-US" sz="2200">
                <a:solidFill>
                  <a:srgbClr val="002060"/>
                </a:solidFill>
              </a:rPr>
              <a:t>Un árbol es una estructura de datos que satisface tres propiedades:</a:t>
            </a:r>
            <a:endParaRPr/>
          </a:p>
        </p:txBody>
      </p:sp>
      <p:sp>
        <p:nvSpPr>
          <p:cNvPr id="886" name="Google Shape;886;p5"/>
          <p:cNvSpPr txBox="1"/>
          <p:nvPr/>
        </p:nvSpPr>
        <p:spPr>
          <a:xfrm>
            <a:off x="1862139" y="2301876"/>
            <a:ext cx="4789487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Cada elemento del árbol se relaciona con cero o más elementos (hijos).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"/>
          <p:cNvSpPr txBox="1"/>
          <p:nvPr/>
        </p:nvSpPr>
        <p:spPr>
          <a:xfrm>
            <a:off x="1919289" y="4087814"/>
            <a:ext cx="846137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Si el árbol no está vacío, hay un único elemento (raíz) y que no tiene padre (predecesor).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"/>
          <p:cNvSpPr txBox="1"/>
          <p:nvPr/>
        </p:nvSpPr>
        <p:spPr>
          <a:xfrm>
            <a:off x="1811339" y="5078413"/>
            <a:ext cx="8677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Todo otro elemento del árbol posee un único padre y es un descendiente de la raíz.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5"/>
          <p:cNvGrpSpPr/>
          <p:nvPr/>
        </p:nvGrpSpPr>
        <p:grpSpPr>
          <a:xfrm>
            <a:off x="6913564" y="2060576"/>
            <a:ext cx="3430587" cy="1692275"/>
            <a:chOff x="372870" y="1268413"/>
            <a:chExt cx="7652181" cy="4319587"/>
          </a:xfrm>
        </p:grpSpPr>
        <p:sp>
          <p:nvSpPr>
            <p:cNvPr id="890" name="Google Shape;890;p5"/>
            <p:cNvSpPr/>
            <p:nvPr/>
          </p:nvSpPr>
          <p:spPr>
            <a:xfrm>
              <a:off x="3441700" y="1268413"/>
              <a:ext cx="1508125" cy="64928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91" name="Google Shape;891;p5"/>
            <p:cNvGrpSpPr/>
            <p:nvPr/>
          </p:nvGrpSpPr>
          <p:grpSpPr>
            <a:xfrm>
              <a:off x="1816389" y="1881647"/>
              <a:ext cx="5150194" cy="1115558"/>
              <a:chOff x="1565" y="2703"/>
              <a:chExt cx="3482" cy="474"/>
            </a:xfrm>
          </p:grpSpPr>
          <p:sp>
            <p:nvSpPr>
              <p:cNvPr id="892" name="Google Shape;892;p5"/>
              <p:cNvSpPr/>
              <p:nvPr/>
            </p:nvSpPr>
            <p:spPr>
              <a:xfrm>
                <a:off x="156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2760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418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895" name="Google Shape;895;p5"/>
              <p:cNvCxnSpPr/>
              <p:nvPr/>
            </p:nvCxnSpPr>
            <p:spPr>
              <a:xfrm flipH="1">
                <a:off x="2154" y="2753"/>
                <a:ext cx="68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96" name="Google Shape;896;p5"/>
              <p:cNvCxnSpPr/>
              <p:nvPr/>
            </p:nvCxnSpPr>
            <p:spPr>
              <a:xfrm flipH="1">
                <a:off x="3281" y="2751"/>
                <a:ext cx="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97" name="Google Shape;897;p5"/>
              <p:cNvCxnSpPr/>
              <p:nvPr/>
            </p:nvCxnSpPr>
            <p:spPr>
              <a:xfrm>
                <a:off x="3707" y="2703"/>
                <a:ext cx="539" cy="24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898" name="Google Shape;898;p5"/>
            <p:cNvGrpSpPr/>
            <p:nvPr/>
          </p:nvGrpSpPr>
          <p:grpSpPr>
            <a:xfrm>
              <a:off x="372870" y="4216029"/>
              <a:ext cx="1246074" cy="1150575"/>
              <a:chOff x="330" y="3441"/>
              <a:chExt cx="862" cy="523"/>
            </a:xfrm>
          </p:grpSpPr>
          <p:cxnSp>
            <p:nvCxnSpPr>
              <p:cNvPr id="899" name="Google Shape;899;p5"/>
              <p:cNvCxnSpPr/>
              <p:nvPr/>
            </p:nvCxnSpPr>
            <p:spPr>
              <a:xfrm flipH="1">
                <a:off x="868" y="3441"/>
                <a:ext cx="55" cy="22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00" name="Google Shape;900;p5"/>
              <p:cNvSpPr/>
              <p:nvPr/>
            </p:nvSpPr>
            <p:spPr>
              <a:xfrm>
                <a:off x="330" y="3737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1" name="Google Shape;901;p5"/>
            <p:cNvGrpSpPr/>
            <p:nvPr/>
          </p:nvGrpSpPr>
          <p:grpSpPr>
            <a:xfrm>
              <a:off x="4514954" y="4221163"/>
              <a:ext cx="2322388" cy="1366837"/>
              <a:chOff x="2808" y="3587"/>
              <a:chExt cx="1769" cy="478"/>
            </a:xfrm>
          </p:grpSpPr>
          <p:sp>
            <p:nvSpPr>
              <p:cNvPr id="902" name="Google Shape;902;p5"/>
              <p:cNvSpPr/>
              <p:nvPr/>
            </p:nvSpPr>
            <p:spPr>
              <a:xfrm>
                <a:off x="3715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03" name="Google Shape;903;p5"/>
              <p:cNvCxnSpPr/>
              <p:nvPr/>
            </p:nvCxnSpPr>
            <p:spPr>
              <a:xfrm flipH="1">
                <a:off x="3564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04" name="Google Shape;904;p5"/>
              <p:cNvCxnSpPr/>
              <p:nvPr/>
            </p:nvCxnSpPr>
            <p:spPr>
              <a:xfrm flipH="1">
                <a:off x="4387" y="3604"/>
                <a:ext cx="59" cy="19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05" name="Google Shape;905;p5"/>
              <p:cNvSpPr/>
              <p:nvPr/>
            </p:nvSpPr>
            <p:spPr>
              <a:xfrm>
                <a:off x="2808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6" name="Google Shape;906;p5"/>
            <p:cNvGrpSpPr/>
            <p:nvPr/>
          </p:nvGrpSpPr>
          <p:grpSpPr>
            <a:xfrm>
              <a:off x="2970205" y="3069076"/>
              <a:ext cx="2746969" cy="1167409"/>
              <a:chOff x="800224" y="3140619"/>
              <a:chExt cx="3127995" cy="1457654"/>
            </a:xfrm>
          </p:grpSpPr>
          <p:grpSp>
            <p:nvGrpSpPr>
              <p:cNvPr id="907" name="Google Shape;907;p5"/>
              <p:cNvGrpSpPr/>
              <p:nvPr/>
            </p:nvGrpSpPr>
            <p:grpSpPr>
              <a:xfrm>
                <a:off x="2364531" y="3140619"/>
                <a:ext cx="1563688" cy="1401217"/>
                <a:chOff x="1172" y="3141"/>
                <a:chExt cx="985" cy="490"/>
              </a:xfrm>
            </p:grpSpPr>
            <p:cxnSp>
              <p:nvCxnSpPr>
                <p:cNvPr id="908" name="Google Shape;908;p5"/>
                <p:cNvCxnSpPr/>
                <p:nvPr/>
              </p:nvCxnSpPr>
              <p:spPr>
                <a:xfrm>
                  <a:off x="1172" y="3141"/>
                  <a:ext cx="594" cy="236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09" name="Google Shape;909;p5"/>
                <p:cNvSpPr/>
                <p:nvPr/>
              </p:nvSpPr>
              <p:spPr>
                <a:xfrm>
                  <a:off x="1295" y="3404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grpSp>
            <p:nvGrpSpPr>
              <p:cNvPr id="910" name="Google Shape;910;p5"/>
              <p:cNvGrpSpPr/>
              <p:nvPr/>
            </p:nvGrpSpPr>
            <p:grpSpPr>
              <a:xfrm>
                <a:off x="800224" y="3231373"/>
                <a:ext cx="1368425" cy="1366900"/>
                <a:chOff x="2001" y="3159"/>
                <a:chExt cx="862" cy="478"/>
              </a:xfrm>
            </p:grpSpPr>
            <p:cxnSp>
              <p:nvCxnSpPr>
                <p:cNvPr id="911" name="Google Shape;911;p5"/>
                <p:cNvCxnSpPr/>
                <p:nvPr/>
              </p:nvCxnSpPr>
              <p:spPr>
                <a:xfrm flipH="1">
                  <a:off x="2501" y="3159"/>
                  <a:ext cx="181" cy="22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12" name="Google Shape;912;p5"/>
                <p:cNvSpPr/>
                <p:nvPr/>
              </p:nvSpPr>
              <p:spPr>
                <a:xfrm>
                  <a:off x="2001" y="3410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913" name="Google Shape;913;p5"/>
            <p:cNvGrpSpPr/>
            <p:nvPr/>
          </p:nvGrpSpPr>
          <p:grpSpPr>
            <a:xfrm>
              <a:off x="6042734" y="3103261"/>
              <a:ext cx="1319409" cy="1060754"/>
              <a:chOff x="3651" y="3170"/>
              <a:chExt cx="862" cy="461"/>
            </a:xfrm>
          </p:grpSpPr>
          <p:sp>
            <p:nvSpPr>
              <p:cNvPr id="914" name="Google Shape;914;p5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15" name="Google Shape;915;p5"/>
              <p:cNvCxnSpPr/>
              <p:nvPr/>
            </p:nvCxnSpPr>
            <p:spPr>
              <a:xfrm>
                <a:off x="4007" y="3170"/>
                <a:ext cx="36" cy="20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16" name="Google Shape;916;p5"/>
            <p:cNvGrpSpPr/>
            <p:nvPr/>
          </p:nvGrpSpPr>
          <p:grpSpPr>
            <a:xfrm>
              <a:off x="792390" y="3032294"/>
              <a:ext cx="1187578" cy="1114571"/>
              <a:chOff x="3368" y="3489"/>
              <a:chExt cx="882" cy="540"/>
            </a:xfrm>
          </p:grpSpPr>
          <p:cxnSp>
            <p:nvCxnSpPr>
              <p:cNvPr id="917" name="Google Shape;917;p5"/>
              <p:cNvCxnSpPr/>
              <p:nvPr/>
            </p:nvCxnSpPr>
            <p:spPr>
              <a:xfrm flipH="1">
                <a:off x="3878" y="3489"/>
                <a:ext cx="372" cy="27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18" name="Google Shape;918;p5"/>
              <p:cNvSpPr/>
              <p:nvPr/>
            </p:nvSpPr>
            <p:spPr>
              <a:xfrm>
                <a:off x="3368" y="3802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9" name="Google Shape;919;p5"/>
            <p:cNvGrpSpPr/>
            <p:nvPr/>
          </p:nvGrpSpPr>
          <p:grpSpPr>
            <a:xfrm>
              <a:off x="6961619" y="4292600"/>
              <a:ext cx="1063432" cy="1295400"/>
              <a:chOff x="3016" y="3612"/>
              <a:chExt cx="862" cy="453"/>
            </a:xfrm>
          </p:grpSpPr>
          <p:cxnSp>
            <p:nvCxnSpPr>
              <p:cNvPr id="920" name="Google Shape;920;p5"/>
              <p:cNvCxnSpPr/>
              <p:nvPr/>
            </p:nvCxnSpPr>
            <p:spPr>
              <a:xfrm>
                <a:off x="3137" y="3612"/>
                <a:ext cx="399" cy="18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21" name="Google Shape;921;p5"/>
              <p:cNvSpPr/>
              <p:nvPr/>
            </p:nvSpPr>
            <p:spPr>
              <a:xfrm>
                <a:off x="3016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"/>
          <p:cNvSpPr txBox="1"/>
          <p:nvPr/>
        </p:nvSpPr>
        <p:spPr>
          <a:xfrm>
            <a:off x="6640514" y="1008064"/>
            <a:ext cx="4402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Homogénea: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todos los elementos son del mismo 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Dinámica: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puede aumentar o disminuir su tamaño durante la ejecución del programa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5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lineal: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cada elemento puede tener 0, 1, o más sucesores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5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Acceso Secuencial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7" name="Google Shape;927;p6"/>
          <p:cNvGrpSpPr/>
          <p:nvPr/>
        </p:nvGrpSpPr>
        <p:grpSpPr>
          <a:xfrm>
            <a:off x="2063750" y="2384426"/>
            <a:ext cx="3708400" cy="1692275"/>
            <a:chOff x="372870" y="1268413"/>
            <a:chExt cx="8272722" cy="4319587"/>
          </a:xfrm>
        </p:grpSpPr>
        <p:sp>
          <p:nvSpPr>
            <p:cNvPr id="928" name="Google Shape;928;p6"/>
            <p:cNvSpPr/>
            <p:nvPr/>
          </p:nvSpPr>
          <p:spPr>
            <a:xfrm>
              <a:off x="3504939" y="1268413"/>
              <a:ext cx="1508124" cy="649288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29" name="Google Shape;929;p6"/>
            <p:cNvGrpSpPr/>
            <p:nvPr/>
          </p:nvGrpSpPr>
          <p:grpSpPr>
            <a:xfrm>
              <a:off x="1816389" y="1916946"/>
              <a:ext cx="5954820" cy="1108497"/>
              <a:chOff x="1565" y="2718"/>
              <a:chExt cx="4026" cy="471"/>
            </a:xfrm>
          </p:grpSpPr>
          <p:sp>
            <p:nvSpPr>
              <p:cNvPr id="930" name="Google Shape;930;p6"/>
              <p:cNvSpPr/>
              <p:nvPr/>
            </p:nvSpPr>
            <p:spPr>
              <a:xfrm>
                <a:off x="156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2760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4878" y="2939"/>
                <a:ext cx="713" cy="250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33" name="Google Shape;933;p6"/>
              <p:cNvCxnSpPr/>
              <p:nvPr/>
            </p:nvCxnSpPr>
            <p:spPr>
              <a:xfrm flipH="1">
                <a:off x="2154" y="2753"/>
                <a:ext cx="68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34" name="Google Shape;934;p6"/>
              <p:cNvCxnSpPr/>
              <p:nvPr/>
            </p:nvCxnSpPr>
            <p:spPr>
              <a:xfrm flipH="1">
                <a:off x="3281" y="2751"/>
                <a:ext cx="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35" name="Google Shape;935;p6"/>
              <p:cNvCxnSpPr/>
              <p:nvPr/>
            </p:nvCxnSpPr>
            <p:spPr>
              <a:xfrm>
                <a:off x="3728" y="2718"/>
                <a:ext cx="1116" cy="260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36" name="Google Shape;936;p6"/>
            <p:cNvGrpSpPr/>
            <p:nvPr/>
          </p:nvGrpSpPr>
          <p:grpSpPr>
            <a:xfrm>
              <a:off x="372870" y="4216029"/>
              <a:ext cx="1246074" cy="1150575"/>
              <a:chOff x="330" y="3441"/>
              <a:chExt cx="862" cy="523"/>
            </a:xfrm>
          </p:grpSpPr>
          <p:cxnSp>
            <p:nvCxnSpPr>
              <p:cNvPr id="937" name="Google Shape;937;p6"/>
              <p:cNvCxnSpPr/>
              <p:nvPr/>
            </p:nvCxnSpPr>
            <p:spPr>
              <a:xfrm flipH="1">
                <a:off x="868" y="3441"/>
                <a:ext cx="55" cy="22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38" name="Google Shape;938;p6"/>
              <p:cNvSpPr/>
              <p:nvPr/>
            </p:nvSpPr>
            <p:spPr>
              <a:xfrm>
                <a:off x="330" y="3737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39" name="Google Shape;939;p6"/>
            <p:cNvGrpSpPr/>
            <p:nvPr/>
          </p:nvGrpSpPr>
          <p:grpSpPr>
            <a:xfrm>
              <a:off x="5237008" y="4221163"/>
              <a:ext cx="2219988" cy="1366837"/>
              <a:chOff x="3358" y="3587"/>
              <a:chExt cx="1691" cy="478"/>
            </a:xfrm>
          </p:grpSpPr>
          <p:sp>
            <p:nvSpPr>
              <p:cNvPr id="940" name="Google Shape;940;p6"/>
              <p:cNvSpPr/>
              <p:nvPr/>
            </p:nvSpPr>
            <p:spPr>
              <a:xfrm>
                <a:off x="4265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41" name="Google Shape;941;p6"/>
              <p:cNvCxnSpPr/>
              <p:nvPr/>
            </p:nvCxnSpPr>
            <p:spPr>
              <a:xfrm flipH="1">
                <a:off x="4027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42" name="Google Shape;942;p6"/>
              <p:cNvCxnSpPr/>
              <p:nvPr/>
            </p:nvCxnSpPr>
            <p:spPr>
              <a:xfrm flipH="1">
                <a:off x="4850" y="3604"/>
                <a:ext cx="59" cy="19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43" name="Google Shape;943;p6"/>
              <p:cNvSpPr/>
              <p:nvPr/>
            </p:nvSpPr>
            <p:spPr>
              <a:xfrm>
                <a:off x="3358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44" name="Google Shape;944;p6"/>
            <p:cNvGrpSpPr/>
            <p:nvPr/>
          </p:nvGrpSpPr>
          <p:grpSpPr>
            <a:xfrm>
              <a:off x="2970205" y="3141760"/>
              <a:ext cx="2746968" cy="1094726"/>
              <a:chOff x="800224" y="3231373"/>
              <a:chExt cx="3127994" cy="1366900"/>
            </a:xfrm>
          </p:grpSpPr>
          <p:grpSp>
            <p:nvGrpSpPr>
              <p:cNvPr id="945" name="Google Shape;945;p6"/>
              <p:cNvGrpSpPr/>
              <p:nvPr/>
            </p:nvGrpSpPr>
            <p:grpSpPr>
              <a:xfrm>
                <a:off x="2559793" y="3232127"/>
                <a:ext cx="1368425" cy="1309709"/>
                <a:chOff x="1295" y="3173"/>
                <a:chExt cx="862" cy="458"/>
              </a:xfrm>
            </p:grpSpPr>
            <p:cxnSp>
              <p:nvCxnSpPr>
                <p:cNvPr id="946" name="Google Shape;946;p6"/>
                <p:cNvCxnSpPr/>
                <p:nvPr/>
              </p:nvCxnSpPr>
              <p:spPr>
                <a:xfrm>
                  <a:off x="1319" y="3173"/>
                  <a:ext cx="294" cy="204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47" name="Google Shape;947;p6"/>
                <p:cNvSpPr/>
                <p:nvPr/>
              </p:nvSpPr>
              <p:spPr>
                <a:xfrm>
                  <a:off x="1295" y="3404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grpSp>
            <p:nvGrpSpPr>
              <p:cNvPr id="948" name="Google Shape;948;p6"/>
              <p:cNvGrpSpPr/>
              <p:nvPr/>
            </p:nvGrpSpPr>
            <p:grpSpPr>
              <a:xfrm>
                <a:off x="800224" y="3231373"/>
                <a:ext cx="1368425" cy="1366900"/>
                <a:chOff x="2001" y="3159"/>
                <a:chExt cx="862" cy="478"/>
              </a:xfrm>
            </p:grpSpPr>
            <p:cxnSp>
              <p:nvCxnSpPr>
                <p:cNvPr id="949" name="Google Shape;949;p6"/>
                <p:cNvCxnSpPr/>
                <p:nvPr/>
              </p:nvCxnSpPr>
              <p:spPr>
                <a:xfrm flipH="1">
                  <a:off x="2501" y="3159"/>
                  <a:ext cx="181" cy="22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50" name="Google Shape;950;p6"/>
                <p:cNvSpPr/>
                <p:nvPr/>
              </p:nvSpPr>
              <p:spPr>
                <a:xfrm>
                  <a:off x="2001" y="3410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951" name="Google Shape;951;p6"/>
            <p:cNvGrpSpPr/>
            <p:nvPr/>
          </p:nvGrpSpPr>
          <p:grpSpPr>
            <a:xfrm>
              <a:off x="6772841" y="3117066"/>
              <a:ext cx="1200018" cy="1046948"/>
              <a:chOff x="4128" y="3176"/>
              <a:chExt cx="784" cy="455"/>
            </a:xfrm>
          </p:grpSpPr>
          <p:sp>
            <p:nvSpPr>
              <p:cNvPr id="952" name="Google Shape;952;p6"/>
              <p:cNvSpPr/>
              <p:nvPr/>
            </p:nvSpPr>
            <p:spPr>
              <a:xfrm>
                <a:off x="4128" y="3404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53" name="Google Shape;953;p6"/>
              <p:cNvCxnSpPr/>
              <p:nvPr/>
            </p:nvCxnSpPr>
            <p:spPr>
              <a:xfrm flipH="1">
                <a:off x="4459" y="3176"/>
                <a:ext cx="8" cy="21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54" name="Google Shape;954;p6"/>
            <p:cNvGrpSpPr/>
            <p:nvPr/>
          </p:nvGrpSpPr>
          <p:grpSpPr>
            <a:xfrm>
              <a:off x="792390" y="3032294"/>
              <a:ext cx="1187578" cy="1114571"/>
              <a:chOff x="3368" y="3489"/>
              <a:chExt cx="882" cy="540"/>
            </a:xfrm>
          </p:grpSpPr>
          <p:cxnSp>
            <p:nvCxnSpPr>
              <p:cNvPr id="955" name="Google Shape;955;p6"/>
              <p:cNvCxnSpPr/>
              <p:nvPr/>
            </p:nvCxnSpPr>
            <p:spPr>
              <a:xfrm flipH="1">
                <a:off x="3878" y="3489"/>
                <a:ext cx="372" cy="27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56" name="Google Shape;956;p6"/>
              <p:cNvSpPr/>
              <p:nvPr/>
            </p:nvSpPr>
            <p:spPr>
              <a:xfrm>
                <a:off x="3368" y="3802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57" name="Google Shape;957;p6"/>
            <p:cNvGrpSpPr/>
            <p:nvPr/>
          </p:nvGrpSpPr>
          <p:grpSpPr>
            <a:xfrm>
              <a:off x="7678387" y="4292600"/>
              <a:ext cx="967205" cy="1295400"/>
              <a:chOff x="3597" y="3612"/>
              <a:chExt cx="784" cy="453"/>
            </a:xfrm>
          </p:grpSpPr>
          <p:cxnSp>
            <p:nvCxnSpPr>
              <p:cNvPr id="958" name="Google Shape;958;p6"/>
              <p:cNvCxnSpPr/>
              <p:nvPr/>
            </p:nvCxnSpPr>
            <p:spPr>
              <a:xfrm>
                <a:off x="3629" y="3612"/>
                <a:ext cx="399" cy="18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59" name="Google Shape;959;p6"/>
              <p:cNvSpPr/>
              <p:nvPr/>
            </p:nvSpPr>
            <p:spPr>
              <a:xfrm>
                <a:off x="3597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960" name="Google Shape;960;p6"/>
          <p:cNvSpPr txBox="1"/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en computación - 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7"/>
          <p:cNvGrpSpPr/>
          <p:nvPr/>
        </p:nvGrpSpPr>
        <p:grpSpPr>
          <a:xfrm>
            <a:off x="2671764" y="1376363"/>
            <a:ext cx="7165975" cy="4176712"/>
            <a:chOff x="111090" y="1268413"/>
            <a:chExt cx="8984794" cy="4319587"/>
          </a:xfrm>
        </p:grpSpPr>
        <p:sp>
          <p:nvSpPr>
            <p:cNvPr id="966" name="Google Shape;966;p7"/>
            <p:cNvSpPr/>
            <p:nvPr/>
          </p:nvSpPr>
          <p:spPr>
            <a:xfrm>
              <a:off x="3441700" y="1268413"/>
              <a:ext cx="1508125" cy="64928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67" name="Google Shape;967;p7"/>
            <p:cNvGrpSpPr/>
            <p:nvPr/>
          </p:nvGrpSpPr>
          <p:grpSpPr>
            <a:xfrm>
              <a:off x="1199605" y="1756909"/>
              <a:ext cx="6252120" cy="1240293"/>
              <a:chOff x="1148" y="2650"/>
              <a:chExt cx="4227" cy="527"/>
            </a:xfrm>
          </p:grpSpPr>
          <p:sp>
            <p:nvSpPr>
              <p:cNvPr id="968" name="Google Shape;968;p7"/>
              <p:cNvSpPr/>
              <p:nvPr/>
            </p:nvSpPr>
            <p:spPr>
              <a:xfrm>
                <a:off x="1148" y="2950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2380" y="2950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4513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71" name="Google Shape;971;p7"/>
              <p:cNvCxnSpPr/>
              <p:nvPr/>
            </p:nvCxnSpPr>
            <p:spPr>
              <a:xfrm flipH="1">
                <a:off x="1779" y="2650"/>
                <a:ext cx="885" cy="28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72" name="Google Shape;972;p7"/>
              <p:cNvCxnSpPr/>
              <p:nvPr/>
            </p:nvCxnSpPr>
            <p:spPr>
              <a:xfrm flipH="1">
                <a:off x="2862" y="2758"/>
                <a:ext cx="144" cy="17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73" name="Google Shape;973;p7"/>
              <p:cNvCxnSpPr/>
              <p:nvPr/>
            </p:nvCxnSpPr>
            <p:spPr>
              <a:xfrm>
                <a:off x="3550" y="2749"/>
                <a:ext cx="949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74" name="Google Shape;974;p7"/>
            <p:cNvGrpSpPr/>
            <p:nvPr/>
          </p:nvGrpSpPr>
          <p:grpSpPr>
            <a:xfrm>
              <a:off x="306376" y="4365625"/>
              <a:ext cx="1246074" cy="1148375"/>
              <a:chOff x="284" y="3509"/>
              <a:chExt cx="862" cy="522"/>
            </a:xfrm>
          </p:grpSpPr>
          <p:cxnSp>
            <p:nvCxnSpPr>
              <p:cNvPr id="975" name="Google Shape;975;p7"/>
              <p:cNvCxnSpPr/>
              <p:nvPr/>
            </p:nvCxnSpPr>
            <p:spPr>
              <a:xfrm>
                <a:off x="529" y="3509"/>
                <a:ext cx="158" cy="22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76" name="Google Shape;976;p7"/>
              <p:cNvSpPr/>
              <p:nvPr/>
            </p:nvSpPr>
            <p:spPr>
              <a:xfrm>
                <a:off x="284" y="3804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77" name="Google Shape;977;p7"/>
            <p:cNvGrpSpPr/>
            <p:nvPr/>
          </p:nvGrpSpPr>
          <p:grpSpPr>
            <a:xfrm>
              <a:off x="4839225" y="4221163"/>
              <a:ext cx="2126778" cy="1366837"/>
              <a:chOff x="3055" y="3587"/>
              <a:chExt cx="1620" cy="478"/>
            </a:xfrm>
          </p:grpSpPr>
          <p:sp>
            <p:nvSpPr>
              <p:cNvPr id="978" name="Google Shape;978;p7"/>
              <p:cNvSpPr/>
              <p:nvPr/>
            </p:nvSpPr>
            <p:spPr>
              <a:xfrm>
                <a:off x="3962" y="3838"/>
                <a:ext cx="713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79" name="Google Shape;979;p7"/>
              <p:cNvCxnSpPr/>
              <p:nvPr/>
            </p:nvCxnSpPr>
            <p:spPr>
              <a:xfrm flipH="1">
                <a:off x="3564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80" name="Google Shape;980;p7"/>
              <p:cNvCxnSpPr/>
              <p:nvPr/>
            </p:nvCxnSpPr>
            <p:spPr>
              <a:xfrm flipH="1">
                <a:off x="4387" y="3612"/>
                <a:ext cx="141" cy="18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81" name="Google Shape;981;p7"/>
              <p:cNvSpPr/>
              <p:nvPr/>
            </p:nvSpPr>
            <p:spPr>
              <a:xfrm>
                <a:off x="3055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2" name="Google Shape;982;p7"/>
            <p:cNvGrpSpPr/>
            <p:nvPr/>
          </p:nvGrpSpPr>
          <p:grpSpPr>
            <a:xfrm>
              <a:off x="2440438" y="3141757"/>
              <a:ext cx="2139982" cy="1097015"/>
              <a:chOff x="1621" y="3159"/>
              <a:chExt cx="1535" cy="479"/>
            </a:xfrm>
          </p:grpSpPr>
          <p:sp>
            <p:nvSpPr>
              <p:cNvPr id="983" name="Google Shape;983;p7"/>
              <p:cNvSpPr/>
              <p:nvPr/>
            </p:nvSpPr>
            <p:spPr>
              <a:xfrm>
                <a:off x="2440" y="3404"/>
                <a:ext cx="716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84" name="Google Shape;984;p7"/>
              <p:cNvCxnSpPr/>
              <p:nvPr/>
            </p:nvCxnSpPr>
            <p:spPr>
              <a:xfrm flipH="1">
                <a:off x="2059" y="3159"/>
                <a:ext cx="181" cy="220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85" name="Google Shape;985;p7"/>
              <p:cNvCxnSpPr/>
              <p:nvPr/>
            </p:nvCxnSpPr>
            <p:spPr>
              <a:xfrm>
                <a:off x="2627" y="3159"/>
                <a:ext cx="77" cy="20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86" name="Google Shape;986;p7"/>
              <p:cNvSpPr/>
              <p:nvPr/>
            </p:nvSpPr>
            <p:spPr>
              <a:xfrm>
                <a:off x="1621" y="3411"/>
                <a:ext cx="705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7" name="Google Shape;987;p7"/>
            <p:cNvGrpSpPr/>
            <p:nvPr/>
          </p:nvGrpSpPr>
          <p:grpSpPr>
            <a:xfrm>
              <a:off x="6102432" y="3140075"/>
              <a:ext cx="2658023" cy="1023938"/>
              <a:chOff x="6074073" y="3269276"/>
              <a:chExt cx="2756767" cy="1272567"/>
            </a:xfrm>
          </p:grpSpPr>
          <p:grpSp>
            <p:nvGrpSpPr>
              <p:cNvPr id="988" name="Google Shape;988;p7"/>
              <p:cNvGrpSpPr/>
              <p:nvPr/>
            </p:nvGrpSpPr>
            <p:grpSpPr>
              <a:xfrm>
                <a:off x="6074073" y="3269276"/>
                <a:ext cx="1244600" cy="1272567"/>
                <a:chOff x="3690" y="3186"/>
                <a:chExt cx="784" cy="445"/>
              </a:xfrm>
            </p:grpSpPr>
            <p:sp>
              <p:nvSpPr>
                <p:cNvPr id="989" name="Google Shape;989;p7"/>
                <p:cNvSpPr/>
                <p:nvPr/>
              </p:nvSpPr>
              <p:spPr>
                <a:xfrm>
                  <a:off x="3690" y="3404"/>
                  <a:ext cx="784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990" name="Google Shape;990;p7"/>
                <p:cNvCxnSpPr/>
                <p:nvPr/>
              </p:nvCxnSpPr>
              <p:spPr>
                <a:xfrm flipH="1">
                  <a:off x="4058" y="3186"/>
                  <a:ext cx="8" cy="193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991" name="Google Shape;991;p7"/>
              <p:cNvGrpSpPr/>
              <p:nvPr/>
            </p:nvGrpSpPr>
            <p:grpSpPr>
              <a:xfrm>
                <a:off x="7246515" y="3270170"/>
                <a:ext cx="1584325" cy="1238251"/>
                <a:chOff x="3521" y="3243"/>
                <a:chExt cx="998" cy="433"/>
              </a:xfrm>
            </p:grpSpPr>
            <p:sp>
              <p:nvSpPr>
                <p:cNvPr id="992" name="Google Shape;992;p7"/>
                <p:cNvSpPr/>
                <p:nvPr/>
              </p:nvSpPr>
              <p:spPr>
                <a:xfrm>
                  <a:off x="3735" y="3449"/>
                  <a:ext cx="784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993" name="Google Shape;993;p7"/>
                <p:cNvCxnSpPr/>
                <p:nvPr/>
              </p:nvCxnSpPr>
              <p:spPr>
                <a:xfrm>
                  <a:off x="3521" y="3243"/>
                  <a:ext cx="537" cy="156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</p:grpSp>
        <p:grpSp>
          <p:nvGrpSpPr>
            <p:cNvPr id="994" name="Google Shape;994;p7"/>
            <p:cNvGrpSpPr/>
            <p:nvPr/>
          </p:nvGrpSpPr>
          <p:grpSpPr>
            <a:xfrm>
              <a:off x="111090" y="3046739"/>
              <a:ext cx="2197428" cy="1174427"/>
              <a:chOff x="2862" y="3496"/>
              <a:chExt cx="1632" cy="569"/>
            </a:xfrm>
          </p:grpSpPr>
          <p:sp>
            <p:nvSpPr>
              <p:cNvPr id="995" name="Google Shape;995;p7"/>
              <p:cNvSpPr/>
              <p:nvPr/>
            </p:nvSpPr>
            <p:spPr>
              <a:xfrm>
                <a:off x="3766" y="3838"/>
                <a:ext cx="728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96" name="Google Shape;996;p7"/>
              <p:cNvCxnSpPr/>
              <p:nvPr/>
            </p:nvCxnSpPr>
            <p:spPr>
              <a:xfrm flipH="1">
                <a:off x="3186" y="3496"/>
                <a:ext cx="670" cy="30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97" name="Google Shape;997;p7"/>
              <p:cNvCxnSpPr/>
              <p:nvPr/>
            </p:nvCxnSpPr>
            <p:spPr>
              <a:xfrm flipH="1">
                <a:off x="4121" y="3540"/>
                <a:ext cx="7" cy="258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98" name="Google Shape;998;p7"/>
              <p:cNvSpPr/>
              <p:nvPr/>
            </p:nvSpPr>
            <p:spPr>
              <a:xfrm>
                <a:off x="2862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99" name="Google Shape;999;p7"/>
            <p:cNvGrpSpPr/>
            <p:nvPr/>
          </p:nvGrpSpPr>
          <p:grpSpPr>
            <a:xfrm>
              <a:off x="7093622" y="4292600"/>
              <a:ext cx="2002262" cy="1295400"/>
              <a:chOff x="3123" y="3612"/>
              <a:chExt cx="1623" cy="453"/>
            </a:xfrm>
          </p:grpSpPr>
          <p:sp>
            <p:nvSpPr>
              <p:cNvPr id="1000" name="Google Shape;1000;p7"/>
              <p:cNvSpPr/>
              <p:nvPr/>
            </p:nvSpPr>
            <p:spPr>
              <a:xfrm>
                <a:off x="3962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001" name="Google Shape;1001;p7"/>
              <p:cNvCxnSpPr/>
              <p:nvPr/>
            </p:nvCxnSpPr>
            <p:spPr>
              <a:xfrm flipH="1">
                <a:off x="3536" y="3612"/>
                <a:ext cx="257" cy="18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02" name="Google Shape;1002;p7"/>
              <p:cNvCxnSpPr/>
              <p:nvPr/>
            </p:nvCxnSpPr>
            <p:spPr>
              <a:xfrm>
                <a:off x="4143" y="3612"/>
                <a:ext cx="98" cy="20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03" name="Google Shape;1003;p7"/>
              <p:cNvSpPr/>
              <p:nvPr/>
            </p:nvSpPr>
            <p:spPr>
              <a:xfrm>
                <a:off x="3123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1004" name="Google Shape;1004;p7"/>
          <p:cNvSpPr/>
          <p:nvPr/>
        </p:nvSpPr>
        <p:spPr>
          <a:xfrm>
            <a:off x="6202364" y="2193926"/>
            <a:ext cx="3997325" cy="4259263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5" name="Google Shape;1005;p7"/>
          <p:cNvSpPr txBox="1"/>
          <p:nvPr/>
        </p:nvSpPr>
        <p:spPr>
          <a:xfrm>
            <a:off x="9085264" y="6129338"/>
            <a:ext cx="14382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Subárbol</a:t>
            </a:r>
            <a:endParaRPr b="0" i="0" sz="16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6" name="Google Shape;1006;p7"/>
          <p:cNvSpPr txBox="1"/>
          <p:nvPr/>
        </p:nvSpPr>
        <p:spPr>
          <a:xfrm>
            <a:off x="2927350" y="5481638"/>
            <a:ext cx="755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"/>
          <p:cNvSpPr txBox="1"/>
          <p:nvPr/>
        </p:nvSpPr>
        <p:spPr>
          <a:xfrm>
            <a:off x="6564314" y="1449388"/>
            <a:ext cx="71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í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"/>
          <p:cNvSpPr txBox="1"/>
          <p:nvPr/>
        </p:nvSpPr>
        <p:spPr>
          <a:xfrm>
            <a:off x="3108326" y="2168525"/>
            <a:ext cx="8921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Nodo</a:t>
            </a:r>
            <a:endParaRPr b="0" i="0" sz="16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9" name="Google Shape;1009;p7"/>
          <p:cNvSpPr txBox="1"/>
          <p:nvPr/>
        </p:nvSpPr>
        <p:spPr>
          <a:xfrm>
            <a:off x="1666876" y="3749675"/>
            <a:ext cx="1173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2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0" name="Google Shape;1010;p7"/>
          <p:cNvSpPr txBox="1"/>
          <p:nvPr/>
        </p:nvSpPr>
        <p:spPr>
          <a:xfrm>
            <a:off x="4095751" y="1449388"/>
            <a:ext cx="1171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0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1" name="Google Shape;1011;p7"/>
          <p:cNvSpPr txBox="1"/>
          <p:nvPr/>
        </p:nvSpPr>
        <p:spPr>
          <a:xfrm>
            <a:off x="1844676" y="2516188"/>
            <a:ext cx="1171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1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2" name="Google Shape;1012;p7"/>
          <p:cNvSpPr txBox="1"/>
          <p:nvPr/>
        </p:nvSpPr>
        <p:spPr>
          <a:xfrm>
            <a:off x="1565276" y="5048250"/>
            <a:ext cx="1173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3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3" name="Google Shape;1013;p7"/>
          <p:cNvSpPr txBox="1"/>
          <p:nvPr>
            <p:ph idx="4294967295" type="title"/>
          </p:nvPr>
        </p:nvSpPr>
        <p:spPr>
          <a:xfrm>
            <a:off x="0" y="417513"/>
            <a:ext cx="6889750" cy="700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ÁRBOLES - Terminología</a:t>
            </a:r>
            <a:endParaRPr/>
          </a:p>
        </p:txBody>
      </p:sp>
      <p:pic>
        <p:nvPicPr>
          <p:cNvPr id="1014" name="Google Shape;10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759" y="4762079"/>
            <a:ext cx="2" cy="2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7"/>
          <p:cNvSpPr txBox="1"/>
          <p:nvPr/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 en computación - Terminología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"/>
          <p:cNvSpPr/>
          <p:nvPr/>
        </p:nvSpPr>
        <p:spPr>
          <a:xfrm>
            <a:off x="2139951" y="1341438"/>
            <a:ext cx="3859213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como máximo 2 hijos se denominan árboles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8"/>
          <p:cNvGrpSpPr/>
          <p:nvPr/>
        </p:nvGrpSpPr>
        <p:grpSpPr>
          <a:xfrm>
            <a:off x="2238375" y="3267076"/>
            <a:ext cx="3455988" cy="2112963"/>
            <a:chOff x="1565" y="2523"/>
            <a:chExt cx="3039" cy="1587"/>
          </a:xfrm>
        </p:grpSpPr>
        <p:sp>
          <p:nvSpPr>
            <p:cNvPr id="1023" name="Google Shape;1023;p8"/>
            <p:cNvSpPr/>
            <p:nvPr/>
          </p:nvSpPr>
          <p:spPr>
            <a:xfrm>
              <a:off x="2482" y="2523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Raíz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565" y="2950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515" y="2950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Nodo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8"/>
            <p:cNvCxnSpPr/>
            <p:nvPr/>
          </p:nvCxnSpPr>
          <p:spPr>
            <a:xfrm flipH="1">
              <a:off x="2154" y="2753"/>
              <a:ext cx="681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7" name="Google Shape;1027;p8"/>
            <p:cNvCxnSpPr/>
            <p:nvPr/>
          </p:nvCxnSpPr>
          <p:spPr>
            <a:xfrm>
              <a:off x="3153" y="2723"/>
              <a:ext cx="680" cy="1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028" name="Google Shape;1028;p8"/>
            <p:cNvGrpSpPr/>
            <p:nvPr/>
          </p:nvGrpSpPr>
          <p:grpSpPr>
            <a:xfrm>
              <a:off x="3651" y="3198"/>
              <a:ext cx="862" cy="433"/>
              <a:chOff x="3651" y="3198"/>
              <a:chExt cx="862" cy="433"/>
            </a:xfrm>
          </p:grpSpPr>
          <p:sp>
            <p:nvSpPr>
              <p:cNvPr id="1029" name="Google Shape;1029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625" lIns="107275" spcFirstLastPara="1" rIns="10727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b="0" i="0" lang="en-US" sz="2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b="0" i="0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0" name="Google Shape;1030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031" name="Google Shape;1031;p8"/>
            <p:cNvCxnSpPr/>
            <p:nvPr/>
          </p:nvCxnSpPr>
          <p:spPr>
            <a:xfrm flipH="1">
              <a:off x="3288" y="3657"/>
              <a:ext cx="681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32" name="Google Shape;1032;p8"/>
            <p:cNvSpPr/>
            <p:nvPr/>
          </p:nvSpPr>
          <p:spPr>
            <a:xfrm>
              <a:off x="3742" y="3860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3" name="Google Shape;1033;p8"/>
            <p:cNvCxnSpPr/>
            <p:nvPr/>
          </p:nvCxnSpPr>
          <p:spPr>
            <a:xfrm flipH="1">
              <a:off x="4149" y="3654"/>
              <a:ext cx="1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34" name="Google Shape;1034;p8"/>
            <p:cNvSpPr/>
            <p:nvPr/>
          </p:nvSpPr>
          <p:spPr>
            <a:xfrm>
              <a:off x="2744" y="3883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8"/>
          <p:cNvSpPr/>
          <p:nvPr/>
        </p:nvSpPr>
        <p:spPr>
          <a:xfrm>
            <a:off x="6238876" y="1449388"/>
            <a:ext cx="4143375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como máximo 3 hijos se denominan árboles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TERNARIOS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8"/>
          <p:cNvGrpSpPr/>
          <p:nvPr/>
        </p:nvGrpSpPr>
        <p:grpSpPr>
          <a:xfrm>
            <a:off x="6672264" y="3440113"/>
            <a:ext cx="3455987" cy="2112962"/>
            <a:chOff x="1791" y="2341"/>
            <a:chExt cx="2177" cy="998"/>
          </a:xfrm>
        </p:grpSpPr>
        <p:sp>
          <p:nvSpPr>
            <p:cNvPr id="1037" name="Google Shape;1037;p8"/>
            <p:cNvSpPr/>
            <p:nvPr/>
          </p:nvSpPr>
          <p:spPr>
            <a:xfrm>
              <a:off x="2448" y="2341"/>
              <a:ext cx="617" cy="1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Raíz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791" y="2610"/>
              <a:ext cx="617" cy="14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188" y="2610"/>
              <a:ext cx="617" cy="14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Nodo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0" name="Google Shape;1040;p8"/>
            <p:cNvCxnSpPr/>
            <p:nvPr/>
          </p:nvCxnSpPr>
          <p:spPr>
            <a:xfrm flipH="1">
              <a:off x="2213" y="2486"/>
              <a:ext cx="488" cy="11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1" name="Google Shape;1041;p8"/>
            <p:cNvCxnSpPr/>
            <p:nvPr/>
          </p:nvCxnSpPr>
          <p:spPr>
            <a:xfrm>
              <a:off x="2929" y="2467"/>
              <a:ext cx="487" cy="1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042" name="Google Shape;1042;p8"/>
            <p:cNvGrpSpPr/>
            <p:nvPr/>
          </p:nvGrpSpPr>
          <p:grpSpPr>
            <a:xfrm>
              <a:off x="3285" y="2765"/>
              <a:ext cx="618" cy="273"/>
              <a:chOff x="3651" y="3198"/>
              <a:chExt cx="862" cy="433"/>
            </a:xfrm>
          </p:grpSpPr>
          <p:sp>
            <p:nvSpPr>
              <p:cNvPr id="1043" name="Google Shape;1043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625" lIns="107275" spcFirstLastPara="1" rIns="10727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b="0" i="0" lang="en-US" sz="2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b="0" i="0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4" name="Google Shape;1044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045" name="Google Shape;1045;p8"/>
            <p:cNvCxnSpPr/>
            <p:nvPr/>
          </p:nvCxnSpPr>
          <p:spPr>
            <a:xfrm flipH="1">
              <a:off x="3025" y="3054"/>
              <a:ext cx="488" cy="1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46" name="Google Shape;1046;p8"/>
            <p:cNvSpPr/>
            <p:nvPr/>
          </p:nvSpPr>
          <p:spPr>
            <a:xfrm>
              <a:off x="3351" y="3182"/>
              <a:ext cx="617" cy="1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7" name="Google Shape;1047;p8"/>
            <p:cNvCxnSpPr/>
            <p:nvPr/>
          </p:nvCxnSpPr>
          <p:spPr>
            <a:xfrm flipH="1">
              <a:off x="3642" y="3052"/>
              <a:ext cx="1" cy="1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48" name="Google Shape;1048;p8"/>
            <p:cNvSpPr/>
            <p:nvPr/>
          </p:nvSpPr>
          <p:spPr>
            <a:xfrm>
              <a:off x="2636" y="3196"/>
              <a:ext cx="617" cy="1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8"/>
            <p:cNvGrpSpPr/>
            <p:nvPr/>
          </p:nvGrpSpPr>
          <p:grpSpPr>
            <a:xfrm>
              <a:off x="2489" y="2478"/>
              <a:ext cx="618" cy="273"/>
              <a:chOff x="3651" y="3198"/>
              <a:chExt cx="862" cy="433"/>
            </a:xfrm>
          </p:grpSpPr>
          <p:sp>
            <p:nvSpPr>
              <p:cNvPr id="1050" name="Google Shape;1050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625" lIns="107275" spcFirstLastPara="1" rIns="10727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b="0" i="0" lang="en-US" sz="2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b="0" i="0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1" name="Google Shape;1051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sp>
        <p:nvSpPr>
          <p:cNvPr id="1052" name="Google Shape;1052;p8"/>
          <p:cNvSpPr/>
          <p:nvPr/>
        </p:nvSpPr>
        <p:spPr>
          <a:xfrm>
            <a:off x="2139950" y="5678488"/>
            <a:ext cx="7518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n hijos se llaman árboles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N-ARIOS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>
            <a:off x="1846264" y="1239838"/>
            <a:ext cx="4357687" cy="42862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261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53625" lIns="107250" spcFirstLastPara="1" rIns="107250" wrap="square" tIns="53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"/>
          <p:cNvSpPr txBox="1"/>
          <p:nvPr>
            <p:ph type="title"/>
          </p:nvPr>
        </p:nvSpPr>
        <p:spPr>
          <a:xfrm>
            <a:off x="3276798" y="129983"/>
            <a:ext cx="8607600" cy="8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- Conceptos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 txBox="1"/>
          <p:nvPr/>
        </p:nvSpPr>
        <p:spPr>
          <a:xfrm>
            <a:off x="1862138" y="1411288"/>
            <a:ext cx="7129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relacionan los nodos de un árbol binario?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p9"/>
          <p:cNvGrpSpPr/>
          <p:nvPr/>
        </p:nvGrpSpPr>
        <p:grpSpPr>
          <a:xfrm>
            <a:off x="6227764" y="2339975"/>
            <a:ext cx="4230687" cy="2865438"/>
            <a:chOff x="3897637" y="2367205"/>
            <a:chExt cx="4231295" cy="2865223"/>
          </a:xfrm>
        </p:grpSpPr>
        <p:grpSp>
          <p:nvGrpSpPr>
            <p:cNvPr id="1061" name="Google Shape;1061;p9"/>
            <p:cNvGrpSpPr/>
            <p:nvPr/>
          </p:nvGrpSpPr>
          <p:grpSpPr>
            <a:xfrm>
              <a:off x="5530797" y="2367205"/>
              <a:ext cx="1101550" cy="449971"/>
              <a:chOff x="5764565" y="2367205"/>
              <a:chExt cx="2180127" cy="449971"/>
            </a:xfrm>
          </p:grpSpPr>
          <p:sp>
            <p:nvSpPr>
              <p:cNvPr id="1062" name="Google Shape;1062;p9"/>
              <p:cNvSpPr/>
              <p:nvPr/>
            </p:nvSpPr>
            <p:spPr>
              <a:xfrm>
                <a:off x="6378534" y="2367205"/>
                <a:ext cx="930134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7377010" y="2367205"/>
                <a:ext cx="56768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5764565" y="2367205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5" name="Google Shape;1065;p9"/>
            <p:cNvGrpSpPr/>
            <p:nvPr/>
          </p:nvGrpSpPr>
          <p:grpSpPr>
            <a:xfrm>
              <a:off x="4490315" y="3140260"/>
              <a:ext cx="1150647" cy="450816"/>
              <a:chOff x="5914243" y="2060140"/>
              <a:chExt cx="2277292" cy="450816"/>
            </a:xfrm>
          </p:grpSpPr>
          <p:sp>
            <p:nvSpPr>
              <p:cNvPr id="1066" name="Google Shape;1066;p9"/>
              <p:cNvSpPr/>
              <p:nvPr/>
            </p:nvSpPr>
            <p:spPr>
              <a:xfrm>
                <a:off x="6566946" y="2060140"/>
                <a:ext cx="930131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7622771" y="2060140"/>
                <a:ext cx="568764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5914243" y="2060848"/>
                <a:ext cx="567680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9" name="Google Shape;1069;p9"/>
            <p:cNvGrpSpPr/>
            <p:nvPr/>
          </p:nvGrpSpPr>
          <p:grpSpPr>
            <a:xfrm>
              <a:off x="6380050" y="3162483"/>
              <a:ext cx="1037035" cy="450816"/>
              <a:chOff x="4808865" y="2046359"/>
              <a:chExt cx="2052442" cy="450816"/>
            </a:xfrm>
          </p:grpSpPr>
          <p:sp>
            <p:nvSpPr>
              <p:cNvPr id="1070" name="Google Shape;1070;p9"/>
              <p:cNvSpPr/>
              <p:nvPr/>
            </p:nvSpPr>
            <p:spPr>
              <a:xfrm>
                <a:off x="5388628" y="2046359"/>
                <a:ext cx="889282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634523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480886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3897637" y="3943475"/>
              <a:ext cx="1128874" cy="449228"/>
              <a:chOff x="5810123" y="1945174"/>
              <a:chExt cx="2234205" cy="449228"/>
            </a:xfrm>
          </p:grpSpPr>
          <p:sp>
            <p:nvSpPr>
              <p:cNvPr id="1074" name="Google Shape;1074;p9"/>
              <p:cNvSpPr/>
              <p:nvPr/>
            </p:nvSpPr>
            <p:spPr>
              <a:xfrm>
                <a:off x="6479441" y="1945174"/>
                <a:ext cx="926992" cy="449228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7475565" y="1945174"/>
                <a:ext cx="568763" cy="449228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5810123" y="1945174"/>
                <a:ext cx="568763" cy="449228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7" name="Google Shape;1077;p9"/>
            <p:cNvGrpSpPr/>
            <p:nvPr/>
          </p:nvGrpSpPr>
          <p:grpSpPr>
            <a:xfrm>
              <a:off x="5631436" y="4033955"/>
              <a:ext cx="1135225" cy="449229"/>
              <a:chOff x="5092027" y="2017731"/>
              <a:chExt cx="2246773" cy="449229"/>
            </a:xfrm>
          </p:grpSpPr>
          <p:sp>
            <p:nvSpPr>
              <p:cNvPr id="1078" name="Google Shape;1078;p9"/>
              <p:cNvSpPr/>
              <p:nvPr/>
            </p:nvSpPr>
            <p:spPr>
              <a:xfrm>
                <a:off x="5745634" y="2017731"/>
                <a:ext cx="926989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6770037" y="2017731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>
                <a:off x="5092027" y="2017731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1" name="Google Shape;1081;p9"/>
            <p:cNvGrpSpPr/>
            <p:nvPr/>
          </p:nvGrpSpPr>
          <p:grpSpPr>
            <a:xfrm>
              <a:off x="7005957" y="4026019"/>
              <a:ext cx="1122975" cy="465102"/>
              <a:chOff x="4320826" y="1973791"/>
              <a:chExt cx="2222528" cy="465102"/>
            </a:xfrm>
          </p:grpSpPr>
          <p:sp>
            <p:nvSpPr>
              <p:cNvPr id="1082" name="Google Shape;1082;p9"/>
              <p:cNvSpPr/>
              <p:nvPr/>
            </p:nvSpPr>
            <p:spPr>
              <a:xfrm>
                <a:off x="4978469" y="1973791"/>
                <a:ext cx="926991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5974591" y="1988077"/>
                <a:ext cx="568763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4320826" y="1973996"/>
                <a:ext cx="567677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5" name="Google Shape;1085;p9"/>
            <p:cNvGrpSpPr/>
            <p:nvPr/>
          </p:nvGrpSpPr>
          <p:grpSpPr>
            <a:xfrm>
              <a:off x="6422125" y="4783199"/>
              <a:ext cx="1147927" cy="449229"/>
              <a:chOff x="4732981" y="1686855"/>
              <a:chExt cx="2271911" cy="449229"/>
            </a:xfrm>
          </p:grpSpPr>
          <p:sp>
            <p:nvSpPr>
              <p:cNvPr id="1086" name="Google Shape;1086;p9"/>
              <p:cNvSpPr/>
              <p:nvPr/>
            </p:nvSpPr>
            <p:spPr>
              <a:xfrm>
                <a:off x="5383444" y="1686855"/>
                <a:ext cx="93013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6436129" y="1686855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4732981" y="1686855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89" name="Google Shape;1089;p9"/>
            <p:cNvCxnSpPr/>
            <p:nvPr/>
          </p:nvCxnSpPr>
          <p:spPr>
            <a:xfrm flipH="1">
              <a:off x="5140133" y="2671329"/>
              <a:ext cx="449751" cy="469640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0" name="Google Shape;1090;p9"/>
            <p:cNvCxnSpPr/>
            <p:nvPr/>
          </p:nvCxnSpPr>
          <p:spPr>
            <a:xfrm>
              <a:off x="6526021" y="2756797"/>
              <a:ext cx="504056" cy="421196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" name="Google Shape;1091;p9"/>
            <p:cNvCxnSpPr/>
            <p:nvPr/>
          </p:nvCxnSpPr>
          <p:spPr>
            <a:xfrm>
              <a:off x="7262541" y="3613154"/>
              <a:ext cx="150407" cy="390122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" name="Google Shape;1092;p9"/>
            <p:cNvCxnSpPr/>
            <p:nvPr/>
          </p:nvCxnSpPr>
          <p:spPr>
            <a:xfrm flipH="1">
              <a:off x="4304526" y="3562366"/>
              <a:ext cx="252028" cy="396044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" name="Google Shape;1093;p9"/>
            <p:cNvCxnSpPr/>
            <p:nvPr/>
          </p:nvCxnSpPr>
          <p:spPr>
            <a:xfrm flipH="1">
              <a:off x="6144717" y="3576652"/>
              <a:ext cx="253229" cy="414125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" name="Google Shape;1094;p9"/>
            <p:cNvCxnSpPr/>
            <p:nvPr/>
          </p:nvCxnSpPr>
          <p:spPr>
            <a:xfrm flipH="1">
              <a:off x="6936799" y="4415453"/>
              <a:ext cx="281372" cy="324036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5" name="Google Shape;1095;p9"/>
          <p:cNvSpPr txBox="1"/>
          <p:nvPr/>
        </p:nvSpPr>
        <p:spPr>
          <a:xfrm>
            <a:off x="1811338" y="2295525"/>
            <a:ext cx="4102100" cy="336073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elemento = </a:t>
            </a:r>
            <a:r>
              <a:rPr b="0" i="1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tipoElemento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elem: elemento;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hijoIzq: arbol;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hijoDer: arbol;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6" name="Google Shape;1096;p9"/>
          <p:cNvSpPr txBox="1"/>
          <p:nvPr/>
        </p:nvSpPr>
        <p:spPr>
          <a:xfrm>
            <a:off x="1862138" y="422275"/>
            <a:ext cx="7789862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Gladys Gorga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