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</p:sldIdLst>
  <p:sldSz cy="5143500" cx="9144000"/>
  <p:notesSz cx="6858000" cy="9144000"/>
  <p:embeddedFontLst>
    <p:embeddedFont>
      <p:font typeface="Raleway SemiBold"/>
      <p:regular r:id="rId30"/>
      <p:bold r:id="rId31"/>
      <p:italic r:id="rId32"/>
      <p:boldItalic r:id="rId33"/>
    </p:embeddedFont>
    <p:embeddedFont>
      <p:font typeface="Raleway"/>
      <p:regular r:id="rId34"/>
      <p:bold r:id="rId35"/>
      <p:italic r:id="rId36"/>
      <p:boldItalic r:id="rId37"/>
    </p:embeddedFont>
    <p:embeddedFont>
      <p:font typeface="Barlow Light"/>
      <p:regular r:id="rId38"/>
      <p:bold r:id="rId39"/>
      <p:italic r:id="rId40"/>
      <p:boldItalic r:id="rId41"/>
    </p:embeddedFont>
    <p:embeddedFont>
      <p:font typeface="Barlow"/>
      <p:regular r:id="rId42"/>
      <p:bold r:id="rId43"/>
      <p:italic r:id="rId44"/>
      <p:boldItalic r:id="rId4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6" roundtripDataSignature="AMtx7mjkmjDh4DD2pCNzsHTlNkWq6RJc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BarlowLight-italic.fntdata"/><Relationship Id="rId20" Type="http://schemas.openxmlformats.org/officeDocument/2006/relationships/slide" Target="slides/slide16.xml"/><Relationship Id="rId42" Type="http://schemas.openxmlformats.org/officeDocument/2006/relationships/font" Target="fonts/Barlow-regular.fntdata"/><Relationship Id="rId41" Type="http://schemas.openxmlformats.org/officeDocument/2006/relationships/font" Target="fonts/BarlowLight-boldItalic.fntdata"/><Relationship Id="rId22" Type="http://schemas.openxmlformats.org/officeDocument/2006/relationships/slide" Target="slides/slide18.xml"/><Relationship Id="rId44" Type="http://schemas.openxmlformats.org/officeDocument/2006/relationships/font" Target="fonts/Barlow-italic.fntdata"/><Relationship Id="rId21" Type="http://schemas.openxmlformats.org/officeDocument/2006/relationships/slide" Target="slides/slide17.xml"/><Relationship Id="rId43" Type="http://schemas.openxmlformats.org/officeDocument/2006/relationships/font" Target="fonts/Barlow-bold.fntdata"/><Relationship Id="rId24" Type="http://schemas.openxmlformats.org/officeDocument/2006/relationships/slide" Target="slides/slide20.xml"/><Relationship Id="rId46" Type="http://customschemas.google.com/relationships/presentationmetadata" Target="metadata"/><Relationship Id="rId23" Type="http://schemas.openxmlformats.org/officeDocument/2006/relationships/slide" Target="slides/slide19.xml"/><Relationship Id="rId45" Type="http://schemas.openxmlformats.org/officeDocument/2006/relationships/font" Target="fonts/Barlow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RalewaySemiBold-bold.fntdata"/><Relationship Id="rId30" Type="http://schemas.openxmlformats.org/officeDocument/2006/relationships/font" Target="fonts/RalewaySemiBold-regular.fntdata"/><Relationship Id="rId11" Type="http://schemas.openxmlformats.org/officeDocument/2006/relationships/slide" Target="slides/slide7.xml"/><Relationship Id="rId33" Type="http://schemas.openxmlformats.org/officeDocument/2006/relationships/font" Target="fonts/RalewaySemiBold-boldItalic.fntdata"/><Relationship Id="rId10" Type="http://schemas.openxmlformats.org/officeDocument/2006/relationships/slide" Target="slides/slide6.xml"/><Relationship Id="rId32" Type="http://schemas.openxmlformats.org/officeDocument/2006/relationships/font" Target="fonts/RalewaySemiBold-italic.fntdata"/><Relationship Id="rId13" Type="http://schemas.openxmlformats.org/officeDocument/2006/relationships/slide" Target="slides/slide9.xml"/><Relationship Id="rId35" Type="http://schemas.openxmlformats.org/officeDocument/2006/relationships/font" Target="fonts/Raleway-bold.fntdata"/><Relationship Id="rId12" Type="http://schemas.openxmlformats.org/officeDocument/2006/relationships/slide" Target="slides/slide8.xml"/><Relationship Id="rId34" Type="http://schemas.openxmlformats.org/officeDocument/2006/relationships/font" Target="fonts/Raleway-regular.fntdata"/><Relationship Id="rId15" Type="http://schemas.openxmlformats.org/officeDocument/2006/relationships/slide" Target="slides/slide11.xml"/><Relationship Id="rId37" Type="http://schemas.openxmlformats.org/officeDocument/2006/relationships/font" Target="fonts/Raleway-boldItalic.fntdata"/><Relationship Id="rId14" Type="http://schemas.openxmlformats.org/officeDocument/2006/relationships/slide" Target="slides/slide10.xml"/><Relationship Id="rId36" Type="http://schemas.openxmlformats.org/officeDocument/2006/relationships/font" Target="fonts/Raleway-italic.fntdata"/><Relationship Id="rId17" Type="http://schemas.openxmlformats.org/officeDocument/2006/relationships/slide" Target="slides/slide13.xml"/><Relationship Id="rId39" Type="http://schemas.openxmlformats.org/officeDocument/2006/relationships/font" Target="fonts/BarlowLight-bold.fntdata"/><Relationship Id="rId16" Type="http://schemas.openxmlformats.org/officeDocument/2006/relationships/slide" Target="slides/slide12.xml"/><Relationship Id="rId38" Type="http://schemas.openxmlformats.org/officeDocument/2006/relationships/font" Target="fonts/BarlowLigh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" name="Google Shape;5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3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15" name="Google Shape;91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6" name="Google Shape;9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8" name="Shape 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9" name="Google Shape;969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0" name="Google Shape;9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1" name="Google Shape;10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012" name="Google Shape;1012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1" name="Google Shape;103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32" name="Google Shape;1032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2" name="Google Shape;1052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8" name="Shape 10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9" name="Google Shape;1059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0" name="Google Shape;10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61" name="Google Shape;1061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4" name="Shape 10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" name="Google Shape;1095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6" name="Google Shape;109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097" name="Google Shape;1097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6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Google Shape;1107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8" name="Google Shape;1108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</p:txBody>
      </p:sp>
      <p:sp>
        <p:nvSpPr>
          <p:cNvPr id="1109" name="Google Shape;1109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4" name="Shape 1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5" name="Google Shape;1115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6" name="Google Shape;111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17" name="Google Shape;1117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9" name="Google Shape;3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0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2" name="Google Shape;118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3" name="Google Shape;1183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8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0" name="Google Shape;119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br>
              <a:rPr lang="es-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1" name="Google Shape;1191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8" name="Shape 1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" name="Google Shape;1239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0" name="Google Shape;124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41" name="Google Shape;1241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1" name="Google Shape;1291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6" name="Shape 1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7" name="Google Shape;1297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98" name="Google Shape;1298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5" name="Shape 1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6" name="Google Shape;130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7" name="Google Shape;1307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3" name="Google Shape;43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6" name="Google Shape;5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2" name="Google Shape;62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6" name="Google Shape;64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8" name="Google Shape;65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5" name="Google Shape;77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7"/>
          <p:cNvSpPr txBox="1"/>
          <p:nvPr>
            <p:ph type="ctrTitle"/>
          </p:nvPr>
        </p:nvSpPr>
        <p:spPr>
          <a:xfrm>
            <a:off x="1076325" y="1863600"/>
            <a:ext cx="4962600" cy="141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1" name="Google Shape;11;p27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8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8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8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17" name="Google Shape;17;p28"/>
          <p:cNvSpPr txBox="1"/>
          <p:nvPr>
            <p:ph idx="2" type="body"/>
          </p:nvPr>
        </p:nvSpPr>
        <p:spPr>
          <a:xfrm>
            <a:off x="3415578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 sz="1800"/>
            </a:lvl9pPr>
          </a:lstStyle>
          <a:p/>
        </p:txBody>
      </p:sp>
      <p:sp>
        <p:nvSpPr>
          <p:cNvPr id="18" name="Google Shape;18;p2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4" name="Google Shape;24;p30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5" name="Google Shape;25;p30"/>
          <p:cNvSpPr/>
          <p:nvPr/>
        </p:nvSpPr>
        <p:spPr>
          <a:xfrm rot="5400000">
            <a:off x="-303375" y="21669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1"/>
            </a:gs>
            <a:gs pos="50000">
              <a:schemeClr val="accent1"/>
            </a:gs>
            <a:gs pos="100000">
              <a:schemeClr val="accent2"/>
            </a:gs>
          </a:gsLst>
          <a:lin ang="16200038" scaled="0"/>
        </a:gra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1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31"/>
          <p:cNvSpPr/>
          <p:nvPr/>
        </p:nvSpPr>
        <p:spPr>
          <a:xfrm rot="5400000">
            <a:off x="-303375" y="927405"/>
            <a:ext cx="1416300" cy="809700"/>
          </a:xfrm>
          <a:prstGeom prst="triangle">
            <a:avLst>
              <a:gd fmla="val 5000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1"/>
          <p:cNvSpPr txBox="1"/>
          <p:nvPr>
            <p:ph idx="1" type="body"/>
          </p:nvPr>
        </p:nvSpPr>
        <p:spPr>
          <a:xfrm>
            <a:off x="1039050" y="1028325"/>
            <a:ext cx="4742700" cy="35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4318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▸"/>
              <a:defRPr sz="3200">
                <a:solidFill>
                  <a:schemeClr val="lt1"/>
                </a:solidFill>
              </a:defRPr>
            </a:lvl1pPr>
            <a:lvl2pPr indent="-4318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2pPr>
            <a:lvl3pPr indent="-4318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3pPr>
            <a:lvl4pPr indent="-4318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4pPr>
            <a:lvl5pPr indent="-4318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5pPr>
            <a:lvl6pPr indent="-4318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6pPr>
            <a:lvl7pPr indent="-4318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7pPr>
            <a:lvl8pPr indent="-4318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8pPr>
            <a:lvl9pPr indent="-4318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Char char="▹"/>
              <a:defRPr sz="3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31"/>
          <p:cNvSpPr txBox="1"/>
          <p:nvPr/>
        </p:nvSpPr>
        <p:spPr>
          <a:xfrm>
            <a:off x="19050" y="933775"/>
            <a:ext cx="5310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00"/>
              <a:buFont typeface="Arial"/>
              <a:buNone/>
            </a:pPr>
            <a:r>
              <a:rPr b="1" i="0" lang="es-ES" sz="8600" u="none" cap="none" strike="noStrike">
                <a:solidFill>
                  <a:schemeClr val="accent2"/>
                </a:solidFill>
                <a:latin typeface="Raleway"/>
                <a:ea typeface="Raleway"/>
                <a:cs typeface="Raleway"/>
                <a:sym typeface="Raleway"/>
              </a:rPr>
              <a:t>“</a:t>
            </a:r>
            <a:endParaRPr b="1" i="0" sz="8600" u="none" cap="none" strike="noStrike">
              <a:solidFill>
                <a:schemeClr val="accent2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1" name="Google Shape;31;p3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2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32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32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36" name="Google Shape;36;p32"/>
          <p:cNvSpPr txBox="1"/>
          <p:nvPr>
            <p:ph idx="1" type="body"/>
          </p:nvPr>
        </p:nvSpPr>
        <p:spPr>
          <a:xfrm>
            <a:off x="457200" y="1995750"/>
            <a:ext cx="5640900" cy="2640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▹"/>
              <a:defRPr/>
            </a:lvl3pPr>
            <a:lvl4pPr indent="-355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4pPr>
            <a:lvl5pPr indent="-355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5pPr>
            <a:lvl6pPr indent="-355600" lvl="5" marL="27432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6pPr>
            <a:lvl7pPr indent="-355600" lvl="6" marL="3200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7pPr>
            <a:lvl8pPr indent="-355600" lvl="7" marL="3657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8pPr>
            <a:lvl9pPr indent="-355600" lvl="8" marL="4114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Char char="▹"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3"/>
          <p:cNvSpPr/>
          <p:nvPr/>
        </p:nvSpPr>
        <p:spPr>
          <a:xfrm flipH="1">
            <a:off x="8686800" y="4674850"/>
            <a:ext cx="468600" cy="4686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33"/>
          <p:cNvSpPr/>
          <p:nvPr/>
        </p:nvSpPr>
        <p:spPr>
          <a:xfrm rot="5400000">
            <a:off x="-100350" y="724485"/>
            <a:ext cx="468600" cy="267900"/>
          </a:xfrm>
          <a:prstGeom prst="triangle">
            <a:avLst>
              <a:gd fmla="val 5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/>
            </a:lvl9pPr>
          </a:lstStyle>
          <a:p/>
        </p:txBody>
      </p:sp>
      <p:sp>
        <p:nvSpPr>
          <p:cNvPr id="42" name="Google Shape;42;p3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4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4"/>
          <p:cNvSpPr txBox="1"/>
          <p:nvPr>
            <p:ph idx="1" type="body"/>
          </p:nvPr>
        </p:nvSpPr>
        <p:spPr>
          <a:xfrm>
            <a:off x="457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6" name="Google Shape;46;p34"/>
          <p:cNvSpPr txBox="1"/>
          <p:nvPr>
            <p:ph idx="2" type="body"/>
          </p:nvPr>
        </p:nvSpPr>
        <p:spPr>
          <a:xfrm>
            <a:off x="4648200" y="1255014"/>
            <a:ext cx="4038600" cy="35387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79730" lvl="0" marL="45720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ts val="2380"/>
              <a:buChar char="•"/>
              <a:defRPr sz="2800"/>
            </a:lvl1pPr>
            <a:lvl2pPr indent="-358140" lvl="1" marL="91440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040"/>
              <a:buChar char="•"/>
              <a:defRPr sz="2400"/>
            </a:lvl2pPr>
            <a:lvl3pPr indent="-342900" lvl="2" marL="13716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00"/>
              <a:buChar char="•"/>
              <a:defRPr sz="2000"/>
            </a:lvl3pPr>
            <a:lvl4pPr indent="-342900" lvl="3" marL="1828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4pPr>
            <a:lvl5pPr indent="-342900" lvl="4" marL="22860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5pPr>
            <a:lvl6pPr indent="-342900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6pPr>
            <a:lvl7pPr indent="-342900" lvl="6" marL="3200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7pPr>
            <a:lvl8pPr indent="-342900" lvl="7" marL="3657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8pPr>
            <a:lvl9pPr indent="-342900" lvl="8" marL="4114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 sz="1800"/>
            </a:lvl9pPr>
          </a:lstStyle>
          <a:p/>
        </p:txBody>
      </p:sp>
      <p:sp>
        <p:nvSpPr>
          <p:cNvPr id="47" name="Google Shape;47;p34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8" name="Google Shape;48;p34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5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5"/>
          <p:cNvSpPr txBox="1"/>
          <p:nvPr>
            <p:ph idx="1" type="body"/>
          </p:nvPr>
        </p:nvSpPr>
        <p:spPr>
          <a:xfrm>
            <a:off x="457200" y="1200150"/>
            <a:ext cx="82296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5755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1pPr>
            <a:lvl2pPr indent="-325755" lvl="1" marL="914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2pPr>
            <a:lvl3pPr indent="-331469" lvl="2" marL="1371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2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5"/>
          <p:cNvSpPr txBox="1"/>
          <p:nvPr>
            <p:ph idx="10" type="dt"/>
          </p:nvPr>
        </p:nvSpPr>
        <p:spPr>
          <a:xfrm>
            <a:off x="457200" y="13716"/>
            <a:ext cx="28956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4" name="Google Shape;54;p35"/>
          <p:cNvSpPr txBox="1"/>
          <p:nvPr>
            <p:ph idx="11" type="ftr"/>
          </p:nvPr>
        </p:nvSpPr>
        <p:spPr>
          <a:xfrm>
            <a:off x="3429000" y="1371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35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56" name="Google Shape;56;p35"/>
          <p:cNvSpPr txBox="1"/>
          <p:nvPr/>
        </p:nvSpPr>
        <p:spPr>
          <a:xfrm>
            <a:off x="3581400" y="20606"/>
            <a:ext cx="4114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CLASE  2 - POO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gradFill>
          <a:gsLst>
            <a:gs pos="0">
              <a:schemeClr val="lt1"/>
            </a:gs>
            <a:gs pos="50000">
              <a:schemeClr val="lt1"/>
            </a:gs>
            <a:gs pos="100000">
              <a:schemeClr val="lt2"/>
            </a:gs>
          </a:gsLst>
          <a:lin ang="16200038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  <a:defRPr b="0" i="0" sz="4800" u="none" cap="none" strike="noStrike">
                <a:solidFill>
                  <a:schemeClr val="accent2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9pPr>
          </a:lstStyle>
          <a:p/>
        </p:txBody>
      </p:sp>
      <p:sp>
        <p:nvSpPr>
          <p:cNvPr id="7" name="Google Shape;7;p26"/>
          <p:cNvSpPr txBox="1"/>
          <p:nvPr>
            <p:ph idx="1" type="body"/>
          </p:nvPr>
        </p:nvSpPr>
        <p:spPr>
          <a:xfrm>
            <a:off x="457200" y="1995750"/>
            <a:ext cx="56409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▸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4290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5560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5560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55600" lvl="5" marL="27432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55600" lvl="6" marL="3200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55600" lvl="7" marL="3657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55600" lvl="8" marL="4114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arlow Light"/>
              <a:buChar char="▹"/>
              <a:defRPr b="0" i="0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2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oracle.com/javase/7/docs/api/java/lang/String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goo.gl/XNSU6S" TargetMode="External"/><Relationship Id="rId4" Type="http://schemas.openxmlformats.org/officeDocument/2006/relationships/hyperlink" Target="https://www.youtube.com/watch?v=yIeHtnwTN_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1" Type="http://schemas.openxmlformats.org/officeDocument/2006/relationships/image" Target="../media/image15.jpg"/><Relationship Id="rId10" Type="http://schemas.openxmlformats.org/officeDocument/2006/relationships/image" Target="../media/image3.png"/><Relationship Id="rId13" Type="http://schemas.openxmlformats.org/officeDocument/2006/relationships/image" Target="../media/image8.jpg"/><Relationship Id="rId12" Type="http://schemas.openxmlformats.org/officeDocument/2006/relationships/image" Target="../media/image2.jp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5" Type="http://schemas.openxmlformats.org/officeDocument/2006/relationships/image" Target="../media/image7.jpg"/><Relationship Id="rId14" Type="http://schemas.openxmlformats.org/officeDocument/2006/relationships/image" Target="../media/image18.jpg"/><Relationship Id="rId5" Type="http://schemas.openxmlformats.org/officeDocument/2006/relationships/image" Target="../media/image12.jpg"/><Relationship Id="rId6" Type="http://schemas.openxmlformats.org/officeDocument/2006/relationships/image" Target="../media/image9.jpg"/><Relationship Id="rId7" Type="http://schemas.openxmlformats.org/officeDocument/2006/relationships/image" Target="../media/image5.png"/><Relationship Id="rId8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jpg"/><Relationship Id="rId4" Type="http://schemas.openxmlformats.org/officeDocument/2006/relationships/image" Target="../media/image1.jp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"/>
          <p:cNvGrpSpPr/>
          <p:nvPr/>
        </p:nvGrpSpPr>
        <p:grpSpPr>
          <a:xfrm>
            <a:off x="5122427" y="668001"/>
            <a:ext cx="3841143" cy="3893303"/>
            <a:chOff x="5122427" y="668001"/>
            <a:chExt cx="3841143" cy="3893303"/>
          </a:xfrm>
        </p:grpSpPr>
        <p:grpSp>
          <p:nvGrpSpPr>
            <p:cNvPr id="62" name="Google Shape;62;p1"/>
            <p:cNvGrpSpPr/>
            <p:nvPr/>
          </p:nvGrpSpPr>
          <p:grpSpPr>
            <a:xfrm>
              <a:off x="5144045" y="893590"/>
              <a:ext cx="2833667" cy="2964311"/>
              <a:chOff x="3860721" y="1330073"/>
              <a:chExt cx="3544299" cy="3707706"/>
            </a:xfrm>
          </p:grpSpPr>
          <p:sp>
            <p:nvSpPr>
              <p:cNvPr id="63" name="Google Shape;63;p1"/>
              <p:cNvSpPr/>
              <p:nvPr/>
            </p:nvSpPr>
            <p:spPr>
              <a:xfrm>
                <a:off x="5336000" y="1330073"/>
                <a:ext cx="2069020" cy="2805419"/>
              </a:xfrm>
              <a:custGeom>
                <a:rect b="b" l="l" r="r" t="t"/>
                <a:pathLst>
                  <a:path extrusionOk="0" h="2805419" w="2069020">
                    <a:moveTo>
                      <a:pt x="2019014" y="2799395"/>
                    </a:moveTo>
                    <a:lnTo>
                      <a:pt x="50006" y="1662586"/>
                    </a:lnTo>
                    <a:cubicBezTo>
                      <a:pt x="22384" y="1646680"/>
                      <a:pt x="0" y="1603912"/>
                      <a:pt x="0" y="1567336"/>
                    </a:cubicBezTo>
                    <a:lnTo>
                      <a:pt x="0" y="43908"/>
                    </a:lnTo>
                    <a:cubicBezTo>
                      <a:pt x="0" y="7141"/>
                      <a:pt x="22384" y="-9813"/>
                      <a:pt x="50006" y="5808"/>
                    </a:cubicBezTo>
                    <a:lnTo>
                      <a:pt x="2019014" y="1142998"/>
                    </a:lnTo>
                    <a:cubicBezTo>
                      <a:pt x="2046637" y="1158904"/>
                      <a:pt x="2069020" y="1201672"/>
                      <a:pt x="2069020" y="1238248"/>
                    </a:cubicBezTo>
                    <a:lnTo>
                      <a:pt x="2069020" y="2761295"/>
                    </a:lnTo>
                    <a:cubicBezTo>
                      <a:pt x="2069020" y="2798443"/>
                      <a:pt x="2046637" y="2815397"/>
                      <a:pt x="2019014" y="2799395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" name="Google Shape;64;p1"/>
              <p:cNvSpPr/>
              <p:nvPr/>
            </p:nvSpPr>
            <p:spPr>
              <a:xfrm>
                <a:off x="7365110" y="4067936"/>
                <a:ext cx="21907" cy="77247"/>
              </a:xfrm>
              <a:custGeom>
                <a:rect b="b" l="l" r="r" t="t"/>
                <a:pathLst>
                  <a:path extrusionOk="0" h="77247" w="21907">
                    <a:moveTo>
                      <a:pt x="0" y="77248"/>
                    </a:moveTo>
                    <a:lnTo>
                      <a:pt x="21908" y="64675"/>
                    </a:lnTo>
                    <a:lnTo>
                      <a:pt x="12383" y="0"/>
                    </a:lnTo>
                    <a:lnTo>
                      <a:pt x="0" y="77248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5" name="Google Shape;65;p1"/>
              <p:cNvSpPr/>
              <p:nvPr/>
            </p:nvSpPr>
            <p:spPr>
              <a:xfrm>
                <a:off x="5332475" y="1333214"/>
                <a:ext cx="52292" cy="22389"/>
              </a:xfrm>
              <a:custGeom>
                <a:rect b="b" l="l" r="r" t="t"/>
                <a:pathLst>
                  <a:path extrusionOk="0" h="22389" w="52292">
                    <a:moveTo>
                      <a:pt x="0" y="12383"/>
                    </a:moveTo>
                    <a:lnTo>
                      <a:pt x="21431" y="0"/>
                    </a:lnTo>
                    <a:lnTo>
                      <a:pt x="52292" y="17621"/>
                    </a:lnTo>
                    <a:cubicBezTo>
                      <a:pt x="52292" y="17621"/>
                      <a:pt x="19431" y="22574"/>
                      <a:pt x="18669" y="22384"/>
                    </a:cubicBezTo>
                    <a:cubicBezTo>
                      <a:pt x="17907" y="22193"/>
                      <a:pt x="0" y="12383"/>
                      <a:pt x="0" y="1238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" name="Google Shape;66;p1"/>
              <p:cNvSpPr/>
              <p:nvPr/>
            </p:nvSpPr>
            <p:spPr>
              <a:xfrm>
                <a:off x="5317902" y="1340537"/>
                <a:ext cx="2069115" cy="2805383"/>
              </a:xfrm>
              <a:custGeom>
                <a:rect b="b" l="l" r="r" t="t"/>
                <a:pathLst>
                  <a:path extrusionOk="0" h="2805383" w="2069115">
                    <a:moveTo>
                      <a:pt x="2019110" y="2799409"/>
                    </a:moveTo>
                    <a:lnTo>
                      <a:pt x="50006" y="1662600"/>
                    </a:lnTo>
                    <a:cubicBezTo>
                      <a:pt x="22384" y="1646598"/>
                      <a:pt x="0" y="1603831"/>
                      <a:pt x="0" y="1567350"/>
                    </a:cubicBezTo>
                    <a:lnTo>
                      <a:pt x="0" y="43921"/>
                    </a:lnTo>
                    <a:cubicBezTo>
                      <a:pt x="0" y="7060"/>
                      <a:pt x="22384" y="-9800"/>
                      <a:pt x="50006" y="5821"/>
                    </a:cubicBezTo>
                    <a:lnTo>
                      <a:pt x="2019110" y="1142916"/>
                    </a:lnTo>
                    <a:cubicBezTo>
                      <a:pt x="2046732" y="1158823"/>
                      <a:pt x="2069116" y="1201685"/>
                      <a:pt x="2069116" y="1238166"/>
                    </a:cubicBezTo>
                    <a:lnTo>
                      <a:pt x="2069116" y="2761595"/>
                    </a:lnTo>
                    <a:cubicBezTo>
                      <a:pt x="2069116" y="2798361"/>
                      <a:pt x="2046732" y="2815315"/>
                      <a:pt x="2019110" y="2799409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" name="Google Shape;67;p1"/>
              <p:cNvSpPr/>
              <p:nvPr/>
            </p:nvSpPr>
            <p:spPr>
              <a:xfrm>
                <a:off x="5314473" y="1342497"/>
                <a:ext cx="2069020" cy="2805423"/>
              </a:xfrm>
              <a:custGeom>
                <a:rect b="b" l="l" r="r" t="t"/>
                <a:pathLst>
                  <a:path extrusionOk="0" h="2805423" w="2069020">
                    <a:moveTo>
                      <a:pt x="2019014" y="2799449"/>
                    </a:moveTo>
                    <a:lnTo>
                      <a:pt x="50006" y="1662545"/>
                    </a:lnTo>
                    <a:cubicBezTo>
                      <a:pt x="22384" y="1646638"/>
                      <a:pt x="0" y="1603871"/>
                      <a:pt x="0" y="1567295"/>
                    </a:cubicBezTo>
                    <a:lnTo>
                      <a:pt x="0" y="43962"/>
                    </a:lnTo>
                    <a:cubicBezTo>
                      <a:pt x="0" y="7100"/>
                      <a:pt x="22384" y="-9855"/>
                      <a:pt x="50006" y="5862"/>
                    </a:cubicBezTo>
                    <a:lnTo>
                      <a:pt x="2019014" y="1142956"/>
                    </a:lnTo>
                    <a:cubicBezTo>
                      <a:pt x="2046637" y="1158863"/>
                      <a:pt x="2069021" y="1201630"/>
                      <a:pt x="2069021" y="1238206"/>
                    </a:cubicBezTo>
                    <a:lnTo>
                      <a:pt x="2069021" y="2761635"/>
                    </a:lnTo>
                    <a:cubicBezTo>
                      <a:pt x="2069021" y="2798401"/>
                      <a:pt x="2046637" y="2815356"/>
                      <a:pt x="2019014" y="2799449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8" name="Google Shape;68;p1"/>
              <p:cNvSpPr/>
              <p:nvPr/>
            </p:nvSpPr>
            <p:spPr>
              <a:xfrm>
                <a:off x="5339429" y="1375389"/>
                <a:ext cx="2018061" cy="2673878"/>
              </a:xfrm>
              <a:custGeom>
                <a:rect b="b" l="l" r="r" t="t"/>
                <a:pathLst>
                  <a:path extrusionOk="0" h="2673878" w="2018061">
                    <a:moveTo>
                      <a:pt x="2017014" y="2673878"/>
                    </a:moveTo>
                    <a:lnTo>
                      <a:pt x="0" y="1509352"/>
                    </a:lnTo>
                    <a:lnTo>
                      <a:pt x="1048" y="17165"/>
                    </a:lnTo>
                    <a:cubicBezTo>
                      <a:pt x="1048" y="1830"/>
                      <a:pt x="11811" y="-4361"/>
                      <a:pt x="25051" y="3259"/>
                    </a:cubicBezTo>
                    <a:lnTo>
                      <a:pt x="1994059" y="1140163"/>
                    </a:lnTo>
                    <a:cubicBezTo>
                      <a:pt x="2008213" y="1149354"/>
                      <a:pt x="2017138" y="1164747"/>
                      <a:pt x="2018062" y="1181596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" name="Google Shape;69;p1"/>
              <p:cNvSpPr/>
              <p:nvPr/>
            </p:nvSpPr>
            <p:spPr>
              <a:xfrm>
                <a:off x="5339238" y="1374339"/>
                <a:ext cx="2018061" cy="2673785"/>
              </a:xfrm>
              <a:custGeom>
                <a:rect b="b" l="l" r="r" t="t"/>
                <a:pathLst>
                  <a:path extrusionOk="0" h="2673785" w="2018061">
                    <a:moveTo>
                      <a:pt x="2017014" y="2673785"/>
                    </a:moveTo>
                    <a:lnTo>
                      <a:pt x="0" y="1509354"/>
                    </a:lnTo>
                    <a:lnTo>
                      <a:pt x="1048" y="17072"/>
                    </a:lnTo>
                    <a:cubicBezTo>
                      <a:pt x="1048" y="1832"/>
                      <a:pt x="11811" y="-4359"/>
                      <a:pt x="25051" y="3261"/>
                    </a:cubicBezTo>
                    <a:lnTo>
                      <a:pt x="1994059" y="1140260"/>
                    </a:lnTo>
                    <a:cubicBezTo>
                      <a:pt x="2008232" y="1149481"/>
                      <a:pt x="2017147" y="1164911"/>
                      <a:pt x="2018062" y="118178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" name="Google Shape;70;p1"/>
              <p:cNvSpPr/>
              <p:nvPr/>
            </p:nvSpPr>
            <p:spPr>
              <a:xfrm>
                <a:off x="3860721" y="3051171"/>
                <a:ext cx="3440851" cy="1986608"/>
              </a:xfrm>
              <a:custGeom>
                <a:rect b="b" l="l" r="r" t="t"/>
                <a:pathLst>
                  <a:path extrusionOk="0" h="1986608" w="3440851">
                    <a:moveTo>
                      <a:pt x="1987629" y="1975838"/>
                    </a:moveTo>
                    <a:lnTo>
                      <a:pt x="18621" y="838934"/>
                    </a:lnTo>
                    <a:cubicBezTo>
                      <a:pt x="-9002" y="823027"/>
                      <a:pt x="-5477" y="795214"/>
                      <a:pt x="26432" y="776736"/>
                    </a:cubicBezTo>
                    <a:lnTo>
                      <a:pt x="1345454" y="15212"/>
                    </a:lnTo>
                    <a:cubicBezTo>
                      <a:pt x="1377362" y="-3172"/>
                      <a:pt x="1425559" y="-5172"/>
                      <a:pt x="1453181" y="10735"/>
                    </a:cubicBezTo>
                    <a:lnTo>
                      <a:pt x="3422189" y="1147544"/>
                    </a:lnTo>
                    <a:cubicBezTo>
                      <a:pt x="3449812" y="1163546"/>
                      <a:pt x="3446383" y="1191359"/>
                      <a:pt x="3414474" y="1209742"/>
                    </a:cubicBezTo>
                    <a:lnTo>
                      <a:pt x="2095452" y="1971742"/>
                    </a:lnTo>
                    <a:cubicBezTo>
                      <a:pt x="2063829" y="1989744"/>
                      <a:pt x="2015347" y="1991745"/>
                      <a:pt x="1987629" y="197583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1" name="Google Shape;71;p1"/>
              <p:cNvSpPr/>
              <p:nvPr/>
            </p:nvSpPr>
            <p:spPr>
              <a:xfrm>
                <a:off x="3903733" y="3024882"/>
                <a:ext cx="3440892" cy="1987084"/>
              </a:xfrm>
              <a:custGeom>
                <a:rect b="b" l="l" r="r" t="t"/>
                <a:pathLst>
                  <a:path extrusionOk="0" h="1987084" w="3440892">
                    <a:moveTo>
                      <a:pt x="1987670" y="1976314"/>
                    </a:moveTo>
                    <a:lnTo>
                      <a:pt x="18662" y="839410"/>
                    </a:lnTo>
                    <a:cubicBezTo>
                      <a:pt x="-8961" y="823503"/>
                      <a:pt x="-5532" y="795690"/>
                      <a:pt x="26377" y="777212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8020"/>
                    </a:lnTo>
                    <a:cubicBezTo>
                      <a:pt x="3449853" y="1164022"/>
                      <a:pt x="3446424" y="1191835"/>
                      <a:pt x="3414515" y="1210218"/>
                    </a:cubicBezTo>
                    <a:lnTo>
                      <a:pt x="2095493" y="1972218"/>
                    </a:lnTo>
                    <a:cubicBezTo>
                      <a:pt x="2063584" y="1990220"/>
                      <a:pt x="2015292" y="1992221"/>
                      <a:pt x="1987670" y="1976314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" name="Google Shape;72;p1"/>
              <p:cNvSpPr/>
              <p:nvPr/>
            </p:nvSpPr>
            <p:spPr>
              <a:xfrm>
                <a:off x="3903726" y="3801522"/>
                <a:ext cx="41719" cy="37052"/>
              </a:xfrm>
              <a:custGeom>
                <a:rect b="b" l="l" r="r" t="t"/>
                <a:pathLst>
                  <a:path extrusionOk="0" h="37052" w="41719">
                    <a:moveTo>
                      <a:pt x="0" y="37052"/>
                    </a:moveTo>
                    <a:lnTo>
                      <a:pt x="0" y="0"/>
                    </a:lnTo>
                    <a:lnTo>
                      <a:pt x="41719" y="17431"/>
                    </a:lnTo>
                    <a:lnTo>
                      <a:pt x="0" y="3705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3" name="Google Shape;73;p1"/>
              <p:cNvSpPr/>
              <p:nvPr/>
            </p:nvSpPr>
            <p:spPr>
              <a:xfrm>
                <a:off x="7313771" y="4164425"/>
                <a:ext cx="30860" cy="40671"/>
              </a:xfrm>
              <a:custGeom>
                <a:rect b="b" l="l" r="r" t="t"/>
                <a:pathLst>
                  <a:path extrusionOk="0" h="40671" w="30860">
                    <a:moveTo>
                      <a:pt x="30861" y="36290"/>
                    </a:moveTo>
                    <a:lnTo>
                      <a:pt x="30861" y="0"/>
                    </a:lnTo>
                    <a:lnTo>
                      <a:pt x="0" y="10573"/>
                    </a:lnTo>
                    <a:lnTo>
                      <a:pt x="20479" y="40672"/>
                    </a:lnTo>
                    <a:lnTo>
                      <a:pt x="30861" y="3629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" name="Google Shape;74;p1"/>
              <p:cNvSpPr/>
              <p:nvPr/>
            </p:nvSpPr>
            <p:spPr>
              <a:xfrm>
                <a:off x="3903733" y="2994046"/>
                <a:ext cx="3440892" cy="1986618"/>
              </a:xfrm>
              <a:custGeom>
                <a:rect b="b" l="l" r="r" t="t"/>
                <a:pathLst>
                  <a:path extrusionOk="0" h="1986618" w="3440892">
                    <a:moveTo>
                      <a:pt x="1987670" y="1975813"/>
                    </a:moveTo>
                    <a:lnTo>
                      <a:pt x="18662" y="839005"/>
                    </a:lnTo>
                    <a:cubicBezTo>
                      <a:pt x="-8961" y="823098"/>
                      <a:pt x="-5532" y="795190"/>
                      <a:pt x="26377" y="776806"/>
                    </a:cubicBezTo>
                    <a:lnTo>
                      <a:pt x="1345495" y="15283"/>
                    </a:lnTo>
                    <a:cubicBezTo>
                      <a:pt x="1377308" y="-3196"/>
                      <a:pt x="1425600" y="-5196"/>
                      <a:pt x="1453222" y="10806"/>
                    </a:cubicBezTo>
                    <a:lnTo>
                      <a:pt x="3422230" y="1147615"/>
                    </a:lnTo>
                    <a:cubicBezTo>
                      <a:pt x="3449853" y="1163521"/>
                      <a:pt x="3446424" y="1191430"/>
                      <a:pt x="3414515" y="1209813"/>
                    </a:cubicBezTo>
                    <a:lnTo>
                      <a:pt x="2095493" y="1971336"/>
                    </a:lnTo>
                    <a:cubicBezTo>
                      <a:pt x="2063584" y="1989815"/>
                      <a:pt x="2015292" y="1991815"/>
                      <a:pt x="1987670" y="1975813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" name="Google Shape;75;p1"/>
              <p:cNvSpPr/>
              <p:nvPr/>
            </p:nvSpPr>
            <p:spPr>
              <a:xfrm>
                <a:off x="3903733" y="2989259"/>
                <a:ext cx="3440892" cy="1986608"/>
              </a:xfrm>
              <a:custGeom>
                <a:rect b="b" l="l" r="r" t="t"/>
                <a:pathLst>
                  <a:path extrusionOk="0" h="1986608" w="3440892">
                    <a:moveTo>
                      <a:pt x="1987670" y="1975838"/>
                    </a:moveTo>
                    <a:lnTo>
                      <a:pt x="18662" y="838934"/>
                    </a:lnTo>
                    <a:cubicBezTo>
                      <a:pt x="-8961" y="823027"/>
                      <a:pt x="-5532" y="795214"/>
                      <a:pt x="26377" y="776736"/>
                    </a:cubicBezTo>
                    <a:lnTo>
                      <a:pt x="1345495" y="15212"/>
                    </a:lnTo>
                    <a:cubicBezTo>
                      <a:pt x="1377308" y="-3172"/>
                      <a:pt x="1425600" y="-5172"/>
                      <a:pt x="1453222" y="10735"/>
                    </a:cubicBezTo>
                    <a:lnTo>
                      <a:pt x="3422230" y="1147544"/>
                    </a:lnTo>
                    <a:cubicBezTo>
                      <a:pt x="3449853" y="1163546"/>
                      <a:pt x="3446424" y="1191359"/>
                      <a:pt x="3414515" y="1209742"/>
                    </a:cubicBezTo>
                    <a:lnTo>
                      <a:pt x="2095493" y="1971742"/>
                    </a:lnTo>
                    <a:cubicBezTo>
                      <a:pt x="2063584" y="1989744"/>
                      <a:pt x="2015292" y="1991745"/>
                      <a:pt x="1987670" y="1975838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6" name="Google Shape;76;p1"/>
              <p:cNvSpPr/>
              <p:nvPr/>
            </p:nvSpPr>
            <p:spPr>
              <a:xfrm>
                <a:off x="5115918" y="3136967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2082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7" name="Google Shape;77;p1"/>
              <p:cNvSpPr/>
              <p:nvPr/>
            </p:nvSpPr>
            <p:spPr>
              <a:xfrm>
                <a:off x="5245712" y="3211893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1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8" name="Google Shape;78;p1"/>
              <p:cNvSpPr/>
              <p:nvPr/>
            </p:nvSpPr>
            <p:spPr>
              <a:xfrm>
                <a:off x="5376617" y="3287669"/>
                <a:ext cx="220517" cy="127212"/>
              </a:xfrm>
              <a:custGeom>
                <a:rect b="b" l="l" r="r" t="t"/>
                <a:pathLst>
                  <a:path extrusionOk="0" h="127212" w="220517">
                    <a:moveTo>
                      <a:pt x="97114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7002" y="128100"/>
                      <a:pt x="106353" y="128529"/>
                      <a:pt x="9711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9" name="Google Shape;79;p1"/>
              <p:cNvSpPr/>
              <p:nvPr/>
            </p:nvSpPr>
            <p:spPr>
              <a:xfrm>
                <a:off x="5505300" y="3361757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0" name="Google Shape;80;p1"/>
              <p:cNvSpPr/>
              <p:nvPr/>
            </p:nvSpPr>
            <p:spPr>
              <a:xfrm>
                <a:off x="5635055" y="3436683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1" name="Google Shape;81;p1"/>
              <p:cNvSpPr/>
              <p:nvPr/>
            </p:nvSpPr>
            <p:spPr>
              <a:xfrm>
                <a:off x="5764856" y="3511602"/>
                <a:ext cx="220517" cy="127307"/>
              </a:xfrm>
              <a:custGeom>
                <a:rect b="b" l="l" r="r" t="t"/>
                <a:pathLst>
                  <a:path extrusionOk="0" h="127307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8" y="128234"/>
                      <a:pt x="106077" y="128652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" name="Google Shape;82;p1"/>
              <p:cNvSpPr/>
              <p:nvPr/>
            </p:nvSpPr>
            <p:spPr>
              <a:xfrm>
                <a:off x="5894611" y="3586162"/>
                <a:ext cx="220563" cy="127549"/>
              </a:xfrm>
              <a:custGeom>
                <a:rect b="b" l="l" r="r" t="t"/>
                <a:pathLst>
                  <a:path extrusionOk="0" h="127549" w="220563">
                    <a:moveTo>
                      <a:pt x="96613" y="12477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2"/>
                      <a:pt x="213390" y="72676"/>
                    </a:cubicBezTo>
                    <a:lnTo>
                      <a:pt x="125950" y="123158"/>
                    </a:lnTo>
                    <a:cubicBezTo>
                      <a:pt x="116997" y="128378"/>
                      <a:pt x="106081" y="128978"/>
                      <a:pt x="96613" y="12477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" name="Google Shape;83;p1"/>
              <p:cNvSpPr/>
              <p:nvPr/>
            </p:nvSpPr>
            <p:spPr>
              <a:xfrm>
                <a:off x="6024246" y="3661473"/>
                <a:ext cx="220563" cy="127238"/>
              </a:xfrm>
              <a:custGeom>
                <a:rect b="b" l="l" r="r" t="t"/>
                <a:pathLst>
                  <a:path extrusionOk="0" h="127238" w="220563">
                    <a:moveTo>
                      <a:pt x="9689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576" y="-902"/>
                      <a:pt x="114397" y="-1359"/>
                      <a:pt x="123760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855" y="123190"/>
                    </a:lnTo>
                    <a:cubicBezTo>
                      <a:pt x="116930" y="128114"/>
                      <a:pt x="106215" y="128571"/>
                      <a:pt x="9689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4;p1"/>
              <p:cNvSpPr/>
              <p:nvPr/>
            </p:nvSpPr>
            <p:spPr>
              <a:xfrm>
                <a:off x="6154238" y="3736400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7" y="4163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4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5;p1"/>
              <p:cNvSpPr/>
              <p:nvPr/>
            </p:nvSpPr>
            <p:spPr>
              <a:xfrm>
                <a:off x="6283993" y="3811354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6" y="67131"/>
                      <a:pt x="-1494" y="59606"/>
                      <a:pt x="7174" y="54558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49" y="128167"/>
                      <a:pt x="106100" y="128624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1"/>
              <p:cNvSpPr/>
              <p:nvPr/>
            </p:nvSpPr>
            <p:spPr>
              <a:xfrm>
                <a:off x="6413794" y="3886299"/>
                <a:ext cx="220517" cy="127246"/>
              </a:xfrm>
              <a:custGeom>
                <a:rect b="b" l="l" r="r" t="t"/>
                <a:pathLst>
                  <a:path extrusionOk="0" h="127246" w="220517">
                    <a:moveTo>
                      <a:pt x="96733" y="124393"/>
                    </a:moveTo>
                    <a:lnTo>
                      <a:pt x="5008" y="71434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10" y="-890"/>
                      <a:pt x="114412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623"/>
                      <a:pt x="213414" y="72672"/>
                    </a:cubicBezTo>
                    <a:lnTo>
                      <a:pt x="125880" y="123154"/>
                    </a:lnTo>
                    <a:cubicBezTo>
                      <a:pt x="116898" y="128136"/>
                      <a:pt x="106096" y="128593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1"/>
              <p:cNvSpPr/>
              <p:nvPr/>
            </p:nvSpPr>
            <p:spPr>
              <a:xfrm>
                <a:off x="6543549" y="396122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6" y="67087"/>
                      <a:pt x="-1494" y="59563"/>
                      <a:pt x="7174" y="54609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" name="Google Shape;88;p1"/>
              <p:cNvSpPr/>
              <p:nvPr/>
            </p:nvSpPr>
            <p:spPr>
              <a:xfrm>
                <a:off x="6673375" y="4036144"/>
                <a:ext cx="220524" cy="127300"/>
              </a:xfrm>
              <a:custGeom>
                <a:rect b="b" l="l" r="r" t="t"/>
                <a:pathLst>
                  <a:path extrusionOk="0" h="127300" w="220524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6"/>
                      <a:pt x="114416" y="-1344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138"/>
                    </a:lnTo>
                    <a:cubicBezTo>
                      <a:pt x="116902" y="128215"/>
                      <a:pt x="106062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9;p1"/>
              <p:cNvSpPr/>
              <p:nvPr/>
            </p:nvSpPr>
            <p:spPr>
              <a:xfrm>
                <a:off x="6803525" y="4111089"/>
                <a:ext cx="283033" cy="163345"/>
              </a:xfrm>
              <a:custGeom>
                <a:rect b="b" l="l" r="r" t="t"/>
                <a:pathLst>
                  <a:path extrusionOk="0" h="163345" w="283033">
                    <a:moveTo>
                      <a:pt x="159249" y="160492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278026" y="91912"/>
                    </a:lnTo>
                    <a:cubicBezTo>
                      <a:pt x="285455" y="96198"/>
                      <a:pt x="284503" y="103723"/>
                      <a:pt x="275930" y="108772"/>
                    </a:cubicBezTo>
                    <a:lnTo>
                      <a:pt x="188396" y="159254"/>
                    </a:lnTo>
                    <a:cubicBezTo>
                      <a:pt x="179414" y="164236"/>
                      <a:pt x="168612" y="164693"/>
                      <a:pt x="159249" y="1604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" name="Google Shape;90;p1"/>
              <p:cNvSpPr/>
              <p:nvPr/>
            </p:nvSpPr>
            <p:spPr>
              <a:xfrm>
                <a:off x="5182617" y="332072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80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68" y="128234"/>
                      <a:pt x="106148" y="128653"/>
                      <a:pt x="9680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1" name="Google Shape;91;p1"/>
              <p:cNvSpPr/>
              <p:nvPr/>
            </p:nvSpPr>
            <p:spPr>
              <a:xfrm>
                <a:off x="5312634" y="3395587"/>
                <a:ext cx="220563" cy="127548"/>
              </a:xfrm>
              <a:custGeom>
                <a:rect b="b" l="l" r="r" t="t"/>
                <a:pathLst>
                  <a:path extrusionOk="0" h="127548" w="220563">
                    <a:moveTo>
                      <a:pt x="96709" y="12456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6141" y="123424"/>
                    </a:lnTo>
                    <a:cubicBezTo>
                      <a:pt x="117073" y="128491"/>
                      <a:pt x="106138" y="128910"/>
                      <a:pt x="96709" y="1245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1"/>
              <p:cNvSpPr/>
              <p:nvPr/>
            </p:nvSpPr>
            <p:spPr>
              <a:xfrm>
                <a:off x="5442650" y="3470843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15485" y="55883"/>
                    </a:lnTo>
                    <a:cubicBezTo>
                      <a:pt x="223010" y="60170"/>
                      <a:pt x="222058" y="67694"/>
                      <a:pt x="213390" y="72647"/>
                    </a:cubicBezTo>
                    <a:lnTo>
                      <a:pt x="125950" y="123225"/>
                    </a:lnTo>
                    <a:cubicBezTo>
                      <a:pt x="116940" y="128226"/>
                      <a:pt x="106081" y="128645"/>
                      <a:pt x="96709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1"/>
              <p:cNvSpPr/>
              <p:nvPr/>
            </p:nvSpPr>
            <p:spPr>
              <a:xfrm>
                <a:off x="5572666" y="3545935"/>
                <a:ext cx="220563" cy="127264"/>
              </a:xfrm>
              <a:custGeom>
                <a:rect b="b" l="l" r="r" t="t"/>
                <a:pathLst>
                  <a:path extrusionOk="0" h="127264" w="220563">
                    <a:moveTo>
                      <a:pt x="96709" y="124333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612"/>
                    </a:cubicBezTo>
                    <a:lnTo>
                      <a:pt x="125950" y="123190"/>
                    </a:lnTo>
                    <a:cubicBezTo>
                      <a:pt x="116940" y="128190"/>
                      <a:pt x="106081" y="128609"/>
                      <a:pt x="96709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4" name="Google Shape;94;p1"/>
              <p:cNvSpPr/>
              <p:nvPr/>
            </p:nvSpPr>
            <p:spPr>
              <a:xfrm>
                <a:off x="5701635" y="3620377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5" name="Google Shape;95;p1"/>
              <p:cNvSpPr/>
              <p:nvPr/>
            </p:nvSpPr>
            <p:spPr>
              <a:xfrm>
                <a:off x="5831651" y="3695149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6" name="Google Shape;96;p1"/>
              <p:cNvSpPr/>
              <p:nvPr/>
            </p:nvSpPr>
            <p:spPr>
              <a:xfrm>
                <a:off x="5961667" y="3770491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7" name="Google Shape;97;p1"/>
              <p:cNvSpPr/>
              <p:nvPr/>
            </p:nvSpPr>
            <p:spPr>
              <a:xfrm>
                <a:off x="6091683" y="3845548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6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1"/>
              <p:cNvSpPr/>
              <p:nvPr/>
            </p:nvSpPr>
            <p:spPr>
              <a:xfrm>
                <a:off x="6221700" y="3920605"/>
                <a:ext cx="220524" cy="127307"/>
              </a:xfrm>
              <a:custGeom>
                <a:rect b="b" l="l" r="r" t="t"/>
                <a:pathLst>
                  <a:path extrusionOk="0" h="127307" w="220524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891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873" y="128234"/>
                      <a:pt x="106053" y="12865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1"/>
              <p:cNvSpPr/>
              <p:nvPr/>
            </p:nvSpPr>
            <p:spPr>
              <a:xfrm>
                <a:off x="6351691" y="3995706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33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898" y="128190"/>
                      <a:pt x="106077" y="128609"/>
                      <a:pt x="96733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0" name="Google Shape;100;p1"/>
              <p:cNvSpPr/>
              <p:nvPr/>
            </p:nvSpPr>
            <p:spPr>
              <a:xfrm>
                <a:off x="6481517" y="4070763"/>
                <a:ext cx="220517" cy="127215"/>
              </a:xfrm>
              <a:custGeom>
                <a:rect b="b" l="l" r="r" t="t"/>
                <a:pathLst>
                  <a:path extrusionOk="0" h="127215" w="220517">
                    <a:moveTo>
                      <a:pt x="96924" y="124333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09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612"/>
                    </a:cubicBezTo>
                    <a:lnTo>
                      <a:pt x="125880" y="123190"/>
                    </a:lnTo>
                    <a:cubicBezTo>
                      <a:pt x="116955" y="128124"/>
                      <a:pt x="106210" y="128543"/>
                      <a:pt x="96924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101;p1"/>
              <p:cNvSpPr/>
              <p:nvPr/>
            </p:nvSpPr>
            <p:spPr>
              <a:xfrm>
                <a:off x="6611724" y="4145820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7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79" y="123190"/>
                    </a:lnTo>
                    <a:cubicBezTo>
                      <a:pt x="11689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2" name="Google Shape;102;p1"/>
              <p:cNvSpPr/>
              <p:nvPr/>
            </p:nvSpPr>
            <p:spPr>
              <a:xfrm>
                <a:off x="4990117" y="3209572"/>
                <a:ext cx="283047" cy="163399"/>
              </a:xfrm>
              <a:custGeom>
                <a:rect b="b" l="l" r="r" t="t"/>
                <a:pathLst>
                  <a:path extrusionOk="0" h="163399" w="283047">
                    <a:moveTo>
                      <a:pt x="159288" y="160468"/>
                    </a:moveTo>
                    <a:lnTo>
                      <a:pt x="5078" y="71504"/>
                    </a:lnTo>
                    <a:cubicBezTo>
                      <a:pt x="-2447" y="67123"/>
                      <a:pt x="-1494" y="59598"/>
                      <a:pt x="7174" y="54645"/>
                    </a:cubicBezTo>
                    <a:lnTo>
                      <a:pt x="94613" y="4163"/>
                    </a:lnTo>
                    <a:cubicBezTo>
                      <a:pt x="103595" y="-914"/>
                      <a:pt x="114473" y="-1371"/>
                      <a:pt x="123855" y="2924"/>
                    </a:cubicBezTo>
                    <a:lnTo>
                      <a:pt x="277969" y="91888"/>
                    </a:lnTo>
                    <a:cubicBezTo>
                      <a:pt x="285494" y="96269"/>
                      <a:pt x="284542" y="103794"/>
                      <a:pt x="275874" y="108747"/>
                    </a:cubicBezTo>
                    <a:lnTo>
                      <a:pt x="188434" y="159325"/>
                    </a:lnTo>
                    <a:cubicBezTo>
                      <a:pt x="179452" y="164325"/>
                      <a:pt x="168632" y="164745"/>
                      <a:pt x="159288" y="1604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" name="Google Shape;103;p1"/>
              <p:cNvSpPr/>
              <p:nvPr/>
            </p:nvSpPr>
            <p:spPr>
              <a:xfrm>
                <a:off x="6648640" y="4220618"/>
                <a:ext cx="313122" cy="199558"/>
              </a:xfrm>
              <a:custGeom>
                <a:rect b="b" l="l" r="r" t="t"/>
                <a:pathLst>
                  <a:path extrusionOk="0" h="199558" w="313122">
                    <a:moveTo>
                      <a:pt x="307467" y="56107"/>
                    </a:moveTo>
                    <a:lnTo>
                      <a:pt x="215836" y="3243"/>
                    </a:lnTo>
                    <a:cubicBezTo>
                      <a:pt x="207274" y="-1081"/>
                      <a:pt x="197158" y="-1081"/>
                      <a:pt x="188595" y="3243"/>
                    </a:cubicBezTo>
                    <a:lnTo>
                      <a:pt x="96107" y="56107"/>
                    </a:lnTo>
                    <a:cubicBezTo>
                      <a:pt x="91764" y="57564"/>
                      <a:pt x="89430" y="62260"/>
                      <a:pt x="90878" y="66594"/>
                    </a:cubicBezTo>
                    <a:cubicBezTo>
                      <a:pt x="91707" y="69061"/>
                      <a:pt x="93640" y="70994"/>
                      <a:pt x="96107" y="71823"/>
                    </a:cubicBezTo>
                    <a:lnTo>
                      <a:pt x="103442" y="76014"/>
                    </a:lnTo>
                    <a:cubicBezTo>
                      <a:pt x="107442" y="77329"/>
                      <a:pt x="109614" y="81634"/>
                      <a:pt x="108299" y="85635"/>
                    </a:cubicBezTo>
                    <a:cubicBezTo>
                      <a:pt x="107547" y="87930"/>
                      <a:pt x="105737" y="89740"/>
                      <a:pt x="103442" y="90492"/>
                    </a:cubicBezTo>
                    <a:lnTo>
                      <a:pt x="5715" y="146880"/>
                    </a:lnTo>
                    <a:cubicBezTo>
                      <a:pt x="-1905" y="151262"/>
                      <a:pt x="-1905" y="158310"/>
                      <a:pt x="5715" y="162596"/>
                    </a:cubicBezTo>
                    <a:lnTo>
                      <a:pt x="64103" y="196315"/>
                    </a:lnTo>
                    <a:cubicBezTo>
                      <a:pt x="72666" y="200639"/>
                      <a:pt x="82782" y="200639"/>
                      <a:pt x="91345" y="196315"/>
                    </a:cubicBezTo>
                    <a:lnTo>
                      <a:pt x="182690" y="143546"/>
                    </a:lnTo>
                    <a:lnTo>
                      <a:pt x="201740" y="132593"/>
                    </a:lnTo>
                    <a:lnTo>
                      <a:pt x="215360" y="124782"/>
                    </a:lnTo>
                    <a:lnTo>
                      <a:pt x="229076" y="116877"/>
                    </a:lnTo>
                    <a:lnTo>
                      <a:pt x="307848" y="71347"/>
                    </a:lnTo>
                    <a:cubicBezTo>
                      <a:pt x="314896" y="67061"/>
                      <a:pt x="314992" y="60108"/>
                      <a:pt x="307467" y="5610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1"/>
              <p:cNvSpPr/>
              <p:nvPr/>
            </p:nvSpPr>
            <p:spPr>
              <a:xfrm>
                <a:off x="4613284" y="3427765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194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1"/>
              <p:cNvSpPr/>
              <p:nvPr/>
            </p:nvSpPr>
            <p:spPr>
              <a:xfrm>
                <a:off x="4742658" y="3502501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" name="Google Shape;106;p1"/>
              <p:cNvSpPr/>
              <p:nvPr/>
            </p:nvSpPr>
            <p:spPr>
              <a:xfrm>
                <a:off x="4871721" y="3577213"/>
                <a:ext cx="220563" cy="127189"/>
              </a:xfrm>
              <a:custGeom>
                <a:rect b="b" l="l" r="r" t="t"/>
                <a:pathLst>
                  <a:path extrusionOk="0" h="127189" w="220563">
                    <a:moveTo>
                      <a:pt x="97090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3"/>
                    </a:lnTo>
                    <a:cubicBezTo>
                      <a:pt x="223010" y="60099"/>
                      <a:pt x="222058" y="67719"/>
                      <a:pt x="213390" y="72672"/>
                    </a:cubicBezTo>
                    <a:lnTo>
                      <a:pt x="125950" y="123154"/>
                    </a:lnTo>
                    <a:cubicBezTo>
                      <a:pt x="117054" y="128060"/>
                      <a:pt x="106376" y="128517"/>
                      <a:pt x="97090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7" name="Google Shape;107;p1"/>
              <p:cNvSpPr/>
              <p:nvPr/>
            </p:nvSpPr>
            <p:spPr>
              <a:xfrm>
                <a:off x="5974216" y="4213507"/>
                <a:ext cx="220549" cy="127300"/>
              </a:xfrm>
              <a:custGeom>
                <a:rect b="b" l="l" r="r" t="t"/>
                <a:pathLst>
                  <a:path extrusionOk="0" h="127300" w="220549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0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2082" y="67694"/>
                      <a:pt x="213414" y="72647"/>
                    </a:cubicBezTo>
                    <a:lnTo>
                      <a:pt x="125879" y="123225"/>
                    </a:lnTo>
                    <a:cubicBezTo>
                      <a:pt x="116897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8" name="Google Shape;108;p1"/>
              <p:cNvSpPr/>
              <p:nvPr/>
            </p:nvSpPr>
            <p:spPr>
              <a:xfrm>
                <a:off x="6104041" y="428825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2"/>
                    </a:moveTo>
                    <a:lnTo>
                      <a:pt x="5007" y="71433"/>
                    </a:lnTo>
                    <a:cubicBezTo>
                      <a:pt x="-2422" y="67147"/>
                      <a:pt x="-1470" y="59622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4"/>
                    </a:cubicBezTo>
                    <a:lnTo>
                      <a:pt x="215510" y="55813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6" y="128183"/>
                      <a:pt x="106096" y="128641"/>
                      <a:pt x="96733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9" name="Google Shape;109;p1"/>
              <p:cNvSpPr/>
              <p:nvPr/>
            </p:nvSpPr>
            <p:spPr>
              <a:xfrm>
                <a:off x="6233034" y="4362946"/>
                <a:ext cx="220563" cy="127351"/>
              </a:xfrm>
              <a:custGeom>
                <a:rect b="b" l="l" r="r" t="t"/>
                <a:pathLst>
                  <a:path extrusionOk="0" h="127351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4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328"/>
                    </a:lnTo>
                    <a:cubicBezTo>
                      <a:pt x="116920" y="128300"/>
                      <a:pt x="106072" y="128681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1"/>
              <p:cNvSpPr/>
              <p:nvPr/>
            </p:nvSpPr>
            <p:spPr>
              <a:xfrm>
                <a:off x="6362479" y="4438082"/>
                <a:ext cx="220563" cy="127246"/>
              </a:xfrm>
              <a:custGeom>
                <a:rect b="b" l="l" r="r" t="t"/>
                <a:pathLst>
                  <a:path extrusionOk="0" h="127246" w="220563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3010" y="60099"/>
                      <a:pt x="222058" y="67624"/>
                      <a:pt x="213390" y="72672"/>
                    </a:cubicBezTo>
                    <a:lnTo>
                      <a:pt x="125950" y="123154"/>
                    </a:lnTo>
                    <a:cubicBezTo>
                      <a:pt x="116940" y="128136"/>
                      <a:pt x="106110" y="128593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1"/>
              <p:cNvSpPr/>
              <p:nvPr/>
            </p:nvSpPr>
            <p:spPr>
              <a:xfrm>
                <a:off x="5001523" y="3651913"/>
                <a:ext cx="253854" cy="146540"/>
              </a:xfrm>
              <a:custGeom>
                <a:rect b="b" l="l" r="r" t="t"/>
                <a:pathLst>
                  <a:path extrusionOk="0" h="146540" w="253854">
                    <a:moveTo>
                      <a:pt x="130071" y="143609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3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48847" y="75124"/>
                    </a:lnTo>
                    <a:cubicBezTo>
                      <a:pt x="256277" y="79410"/>
                      <a:pt x="255324" y="86935"/>
                      <a:pt x="246752" y="91888"/>
                    </a:cubicBezTo>
                    <a:lnTo>
                      <a:pt x="159217" y="142465"/>
                    </a:lnTo>
                    <a:cubicBezTo>
                      <a:pt x="150235" y="147466"/>
                      <a:pt x="139415" y="147885"/>
                      <a:pt x="130071" y="14360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" name="Google Shape;112;p1"/>
              <p:cNvSpPr/>
              <p:nvPr/>
            </p:nvSpPr>
            <p:spPr>
              <a:xfrm>
                <a:off x="5811458" y="4119562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37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48823" y="75057"/>
                    </a:lnTo>
                    <a:cubicBezTo>
                      <a:pt x="256348" y="79343"/>
                      <a:pt x="255395" y="86963"/>
                      <a:pt x="246727" y="91916"/>
                    </a:cubicBezTo>
                    <a:lnTo>
                      <a:pt x="159288" y="142399"/>
                    </a:lnTo>
                    <a:cubicBezTo>
                      <a:pt x="150287" y="147428"/>
                      <a:pt x="139438" y="147885"/>
                      <a:pt x="130046" y="14363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" name="Google Shape;113;p1"/>
              <p:cNvSpPr/>
              <p:nvPr/>
            </p:nvSpPr>
            <p:spPr>
              <a:xfrm>
                <a:off x="5164178" y="3745900"/>
                <a:ext cx="738494" cy="426244"/>
              </a:xfrm>
              <a:custGeom>
                <a:rect b="b" l="l" r="r" t="t"/>
                <a:pathLst>
                  <a:path extrusionOk="0" h="426244" w="738494">
                    <a:moveTo>
                      <a:pt x="614639" y="423287"/>
                    </a:moveTo>
                    <a:lnTo>
                      <a:pt x="5039" y="71433"/>
                    </a:lnTo>
                    <a:cubicBezTo>
                      <a:pt x="-2390" y="67147"/>
                      <a:pt x="-1533" y="59622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4"/>
                    </a:cubicBezTo>
                    <a:lnTo>
                      <a:pt x="733416" y="354802"/>
                    </a:lnTo>
                    <a:cubicBezTo>
                      <a:pt x="740941" y="359089"/>
                      <a:pt x="739989" y="366613"/>
                      <a:pt x="731321" y="371566"/>
                    </a:cubicBezTo>
                    <a:lnTo>
                      <a:pt x="643881" y="422144"/>
                    </a:lnTo>
                    <a:cubicBezTo>
                      <a:pt x="634880" y="427173"/>
                      <a:pt x="624012" y="427602"/>
                      <a:pt x="614639" y="42328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1"/>
              <p:cNvSpPr/>
              <p:nvPr/>
            </p:nvSpPr>
            <p:spPr>
              <a:xfrm>
                <a:off x="5092169" y="3413764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2"/>
                    </a:moveTo>
                    <a:lnTo>
                      <a:pt x="5039" y="71433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099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3"/>
                      <a:pt x="106128" y="128641"/>
                      <a:pt x="96765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1"/>
              <p:cNvSpPr/>
              <p:nvPr/>
            </p:nvSpPr>
            <p:spPr>
              <a:xfrm>
                <a:off x="5221804" y="3488595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428"/>
                    </a:moveTo>
                    <a:lnTo>
                      <a:pt x="5039" y="71469"/>
                    </a:lnTo>
                    <a:cubicBezTo>
                      <a:pt x="-2390" y="67183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447" y="55848"/>
                    </a:lnTo>
                    <a:cubicBezTo>
                      <a:pt x="222972" y="60134"/>
                      <a:pt x="222019" y="67659"/>
                      <a:pt x="213351" y="72707"/>
                    </a:cubicBezTo>
                    <a:lnTo>
                      <a:pt x="125912" y="123190"/>
                    </a:lnTo>
                    <a:cubicBezTo>
                      <a:pt x="116930" y="128171"/>
                      <a:pt x="106128" y="128628"/>
                      <a:pt x="96765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1"/>
              <p:cNvSpPr/>
              <p:nvPr/>
            </p:nvSpPr>
            <p:spPr>
              <a:xfrm>
                <a:off x="5351534" y="3563461"/>
                <a:ext cx="220549" cy="127264"/>
              </a:xfrm>
              <a:custGeom>
                <a:rect b="b" l="l" r="r" t="t"/>
                <a:pathLst>
                  <a:path extrusionOk="0" h="127264" w="220549">
                    <a:moveTo>
                      <a:pt x="96765" y="124333"/>
                    </a:moveTo>
                    <a:lnTo>
                      <a:pt x="5039" y="71469"/>
                    </a:lnTo>
                    <a:cubicBezTo>
                      <a:pt x="-2390" y="67087"/>
                      <a:pt x="-1533" y="59563"/>
                      <a:pt x="7135" y="54610"/>
                    </a:cubicBezTo>
                    <a:lnTo>
                      <a:pt x="94670" y="4127"/>
                    </a:lnTo>
                    <a:cubicBezTo>
                      <a:pt x="103633" y="-902"/>
                      <a:pt x="114453" y="-1359"/>
                      <a:pt x="123816" y="2889"/>
                    </a:cubicBezTo>
                    <a:lnTo>
                      <a:pt x="215542" y="55848"/>
                    </a:lnTo>
                    <a:cubicBezTo>
                      <a:pt x="222972" y="60134"/>
                      <a:pt x="222019" y="67659"/>
                      <a:pt x="213447" y="72707"/>
                    </a:cubicBezTo>
                    <a:lnTo>
                      <a:pt x="125912" y="123190"/>
                    </a:lnTo>
                    <a:cubicBezTo>
                      <a:pt x="116930" y="128190"/>
                      <a:pt x="106109" y="128609"/>
                      <a:pt x="96765" y="12433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1"/>
              <p:cNvSpPr/>
              <p:nvPr/>
            </p:nvSpPr>
            <p:spPr>
              <a:xfrm>
                <a:off x="5481392" y="3638284"/>
                <a:ext cx="220517" cy="127225"/>
              </a:xfrm>
              <a:custGeom>
                <a:rect b="b" l="l" r="r" t="t"/>
                <a:pathLst>
                  <a:path extrusionOk="0" h="127225" w="220517">
                    <a:moveTo>
                      <a:pt x="96447" y="124090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774" y="128234"/>
                      <a:pt x="105830" y="128557"/>
                      <a:pt x="96447" y="12409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8" name="Google Shape;118;p1"/>
              <p:cNvSpPr/>
              <p:nvPr/>
            </p:nvSpPr>
            <p:spPr>
              <a:xfrm>
                <a:off x="5610742" y="3713151"/>
                <a:ext cx="220517" cy="127264"/>
              </a:xfrm>
              <a:custGeom>
                <a:rect b="b" l="l" r="r" t="t"/>
                <a:pathLst>
                  <a:path extrusionOk="0" h="127264" w="220517">
                    <a:moveTo>
                      <a:pt x="96733" y="124376"/>
                    </a:moveTo>
                    <a:lnTo>
                      <a:pt x="5007" y="71417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6"/>
                      <a:pt x="114440" y="-1344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7"/>
                      <a:pt x="221987" y="67702"/>
                      <a:pt x="213414" y="72655"/>
                    </a:cubicBezTo>
                    <a:lnTo>
                      <a:pt x="125880" y="123138"/>
                    </a:lnTo>
                    <a:cubicBezTo>
                      <a:pt x="116917" y="128167"/>
                      <a:pt x="106096" y="128624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9" name="Google Shape;119;p1"/>
              <p:cNvSpPr/>
              <p:nvPr/>
            </p:nvSpPr>
            <p:spPr>
              <a:xfrm>
                <a:off x="5740377" y="3788001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393"/>
                    </a:moveTo>
                    <a:lnTo>
                      <a:pt x="5007" y="71434"/>
                    </a:lnTo>
                    <a:cubicBezTo>
                      <a:pt x="-2422" y="67147"/>
                      <a:pt x="-1470" y="59623"/>
                      <a:pt x="7103" y="54574"/>
                    </a:cubicBezTo>
                    <a:lnTo>
                      <a:pt x="94638" y="4092"/>
                    </a:lnTo>
                    <a:cubicBezTo>
                      <a:pt x="103620" y="-890"/>
                      <a:pt x="114421" y="-1347"/>
                      <a:pt x="123784" y="2853"/>
                    </a:cubicBezTo>
                    <a:lnTo>
                      <a:pt x="215510" y="55812"/>
                    </a:lnTo>
                    <a:cubicBezTo>
                      <a:pt x="222939" y="60099"/>
                      <a:pt x="221987" y="67719"/>
                      <a:pt x="213414" y="72672"/>
                    </a:cubicBezTo>
                    <a:lnTo>
                      <a:pt x="125880" y="123154"/>
                    </a:lnTo>
                    <a:cubicBezTo>
                      <a:pt x="116917" y="128184"/>
                      <a:pt x="106096" y="128641"/>
                      <a:pt x="96733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0" name="Google Shape;120;p1"/>
              <p:cNvSpPr/>
              <p:nvPr/>
            </p:nvSpPr>
            <p:spPr>
              <a:xfrm>
                <a:off x="5870012" y="3862832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07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1" name="Google Shape;121;p1"/>
              <p:cNvSpPr/>
              <p:nvPr/>
            </p:nvSpPr>
            <p:spPr>
              <a:xfrm>
                <a:off x="5999266" y="3937698"/>
                <a:ext cx="220549" cy="127281"/>
              </a:xfrm>
              <a:custGeom>
                <a:rect b="b" l="l" r="r" t="t"/>
                <a:pathLst>
                  <a:path extrusionOk="0" h="127281" w="220549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087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2082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2" name="Google Shape;122;p1"/>
              <p:cNvSpPr/>
              <p:nvPr/>
            </p:nvSpPr>
            <p:spPr>
              <a:xfrm>
                <a:off x="6129021" y="4012522"/>
                <a:ext cx="220524" cy="127237"/>
              </a:xfrm>
              <a:custGeom>
                <a:rect b="b" l="l" r="r" t="t"/>
                <a:pathLst>
                  <a:path extrusionOk="0" h="127237" w="220524">
                    <a:moveTo>
                      <a:pt x="96994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595" y="-925"/>
                      <a:pt x="114416" y="-1345"/>
                      <a:pt x="123760" y="2932"/>
                    </a:cubicBezTo>
                    <a:lnTo>
                      <a:pt x="215485" y="55796"/>
                    </a:lnTo>
                    <a:cubicBezTo>
                      <a:pt x="222915" y="60177"/>
                      <a:pt x="222058" y="67702"/>
                      <a:pt x="213390" y="72655"/>
                    </a:cubicBezTo>
                    <a:lnTo>
                      <a:pt x="125855" y="123233"/>
                    </a:lnTo>
                    <a:cubicBezTo>
                      <a:pt x="116949" y="128138"/>
                      <a:pt x="106262" y="128557"/>
                      <a:pt x="96994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3" name="Google Shape;123;p1"/>
              <p:cNvSpPr/>
              <p:nvPr/>
            </p:nvSpPr>
            <p:spPr>
              <a:xfrm>
                <a:off x="6258942" y="4087388"/>
                <a:ext cx="220563" cy="127300"/>
              </a:xfrm>
              <a:custGeom>
                <a:rect b="b" l="l" r="r" t="t"/>
                <a:pathLst>
                  <a:path extrusionOk="0" h="127300" w="220563">
                    <a:moveTo>
                      <a:pt x="96709" y="124376"/>
                    </a:moveTo>
                    <a:lnTo>
                      <a:pt x="5078" y="71417"/>
                    </a:lnTo>
                    <a:cubicBezTo>
                      <a:pt x="-2447" y="67131"/>
                      <a:pt x="-1494" y="59606"/>
                      <a:pt x="7173" y="54653"/>
                    </a:cubicBezTo>
                    <a:lnTo>
                      <a:pt x="94613" y="4075"/>
                    </a:lnTo>
                    <a:cubicBezTo>
                      <a:pt x="103595" y="-925"/>
                      <a:pt x="114415" y="-1345"/>
                      <a:pt x="123760" y="2932"/>
                    </a:cubicBezTo>
                    <a:lnTo>
                      <a:pt x="215485" y="55796"/>
                    </a:lnTo>
                    <a:cubicBezTo>
                      <a:pt x="223010" y="60178"/>
                      <a:pt x="222058" y="67702"/>
                      <a:pt x="213390" y="72655"/>
                    </a:cubicBezTo>
                    <a:lnTo>
                      <a:pt x="125950" y="123138"/>
                    </a:lnTo>
                    <a:cubicBezTo>
                      <a:pt x="116968" y="128215"/>
                      <a:pt x="106091" y="128672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4" name="Google Shape;124;p1"/>
              <p:cNvSpPr/>
              <p:nvPr/>
            </p:nvSpPr>
            <p:spPr>
              <a:xfrm>
                <a:off x="6388578" y="4161853"/>
                <a:ext cx="220563" cy="127285"/>
              </a:xfrm>
              <a:custGeom>
                <a:rect b="b" l="l" r="r" t="t"/>
                <a:pathLst>
                  <a:path extrusionOk="0" h="127285" w="220563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7"/>
                      <a:pt x="7174" y="54578"/>
                    </a:cubicBezTo>
                    <a:lnTo>
                      <a:pt x="94613" y="4096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485" y="55816"/>
                    </a:lnTo>
                    <a:cubicBezTo>
                      <a:pt x="223010" y="60103"/>
                      <a:pt x="222058" y="67723"/>
                      <a:pt x="213390" y="72676"/>
                    </a:cubicBezTo>
                    <a:lnTo>
                      <a:pt x="125950" y="123158"/>
                    </a:lnTo>
                    <a:cubicBezTo>
                      <a:pt x="116949" y="128187"/>
                      <a:pt x="106100" y="128645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5" name="Google Shape;125;p1"/>
              <p:cNvSpPr/>
              <p:nvPr/>
            </p:nvSpPr>
            <p:spPr>
              <a:xfrm>
                <a:off x="6518213" y="4237101"/>
                <a:ext cx="221039" cy="127370"/>
              </a:xfrm>
              <a:custGeom>
                <a:rect b="b" l="l" r="r" t="t"/>
                <a:pathLst>
                  <a:path extrusionOk="0" h="127370" w="221039">
                    <a:moveTo>
                      <a:pt x="96709" y="124396"/>
                    </a:moveTo>
                    <a:lnTo>
                      <a:pt x="5078" y="71437"/>
                    </a:lnTo>
                    <a:cubicBezTo>
                      <a:pt x="-2447" y="67151"/>
                      <a:pt x="-1494" y="59626"/>
                      <a:pt x="7173" y="54578"/>
                    </a:cubicBezTo>
                    <a:lnTo>
                      <a:pt x="94613" y="4095"/>
                    </a:lnTo>
                    <a:cubicBezTo>
                      <a:pt x="103624" y="-886"/>
                      <a:pt x="114454" y="-1353"/>
                      <a:pt x="123855" y="2857"/>
                    </a:cubicBezTo>
                    <a:lnTo>
                      <a:pt x="215962" y="55816"/>
                    </a:lnTo>
                    <a:cubicBezTo>
                      <a:pt x="223486" y="60103"/>
                      <a:pt x="222534" y="67627"/>
                      <a:pt x="213866" y="72676"/>
                    </a:cubicBezTo>
                    <a:lnTo>
                      <a:pt x="126427" y="123158"/>
                    </a:lnTo>
                    <a:cubicBezTo>
                      <a:pt x="117292" y="128302"/>
                      <a:pt x="106243" y="128759"/>
                      <a:pt x="96709" y="12439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6" name="Google Shape;126;p1"/>
              <p:cNvSpPr/>
              <p:nvPr/>
            </p:nvSpPr>
            <p:spPr>
              <a:xfrm>
                <a:off x="4864578" y="3282378"/>
                <a:ext cx="318480" cy="183800"/>
              </a:xfrm>
              <a:custGeom>
                <a:rect b="b" l="l" r="r" t="t"/>
                <a:pathLst>
                  <a:path extrusionOk="0" h="183800" w="318480">
                    <a:moveTo>
                      <a:pt x="194721" y="180911"/>
                    </a:moveTo>
                    <a:lnTo>
                      <a:pt x="5078" y="71469"/>
                    </a:lnTo>
                    <a:cubicBezTo>
                      <a:pt x="-2447" y="67087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313402" y="112331"/>
                    </a:lnTo>
                    <a:cubicBezTo>
                      <a:pt x="320927" y="116713"/>
                      <a:pt x="319975" y="124237"/>
                      <a:pt x="311307" y="129190"/>
                    </a:cubicBezTo>
                    <a:lnTo>
                      <a:pt x="223867" y="179673"/>
                    </a:lnTo>
                    <a:cubicBezTo>
                      <a:pt x="214904" y="184702"/>
                      <a:pt x="204084" y="185159"/>
                      <a:pt x="194721" y="18091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7" name="Google Shape;127;p1"/>
              <p:cNvSpPr/>
              <p:nvPr/>
            </p:nvSpPr>
            <p:spPr>
              <a:xfrm>
                <a:off x="4902011" y="3449213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6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3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8" name="Google Shape;128;p1"/>
              <p:cNvSpPr/>
              <p:nvPr/>
            </p:nvSpPr>
            <p:spPr>
              <a:xfrm>
                <a:off x="5031646" y="352368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3"/>
                    </a:moveTo>
                    <a:lnTo>
                      <a:pt x="5078" y="71434"/>
                    </a:lnTo>
                    <a:cubicBezTo>
                      <a:pt x="-2447" y="67147"/>
                      <a:pt x="-1494" y="59623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3"/>
                    </a:cubicBezTo>
                    <a:lnTo>
                      <a:pt x="215485" y="55812"/>
                    </a:lnTo>
                    <a:cubicBezTo>
                      <a:pt x="222915" y="60099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4"/>
                      <a:pt x="106072" y="128641"/>
                      <a:pt x="96709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9" name="Google Shape;129;p1"/>
              <p:cNvSpPr/>
              <p:nvPr/>
            </p:nvSpPr>
            <p:spPr>
              <a:xfrm>
                <a:off x="5161066" y="3598894"/>
                <a:ext cx="220517" cy="127281"/>
              </a:xfrm>
              <a:custGeom>
                <a:rect b="b" l="l" r="r" t="t"/>
                <a:pathLst>
                  <a:path extrusionOk="0" h="127281" w="220517">
                    <a:moveTo>
                      <a:pt x="96733" y="124428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898" y="128171"/>
                      <a:pt x="106096" y="128628"/>
                      <a:pt x="96733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0" name="Google Shape;130;p1"/>
              <p:cNvSpPr/>
              <p:nvPr/>
            </p:nvSpPr>
            <p:spPr>
              <a:xfrm>
                <a:off x="5290892" y="3673717"/>
                <a:ext cx="220517" cy="127308"/>
              </a:xfrm>
              <a:custGeom>
                <a:rect b="b" l="l" r="r" t="t"/>
                <a:pathLst>
                  <a:path extrusionOk="0" h="127308" w="220517">
                    <a:moveTo>
                      <a:pt x="96733" y="124376"/>
                    </a:moveTo>
                    <a:lnTo>
                      <a:pt x="5007" y="71512"/>
                    </a:lnTo>
                    <a:cubicBezTo>
                      <a:pt x="-2422" y="67131"/>
                      <a:pt x="-1470" y="59606"/>
                      <a:pt x="7103" y="54653"/>
                    </a:cubicBezTo>
                    <a:lnTo>
                      <a:pt x="94638" y="4075"/>
                    </a:lnTo>
                    <a:cubicBezTo>
                      <a:pt x="103620" y="-925"/>
                      <a:pt x="114440" y="-1345"/>
                      <a:pt x="123784" y="2932"/>
                    </a:cubicBezTo>
                    <a:lnTo>
                      <a:pt x="215510" y="55796"/>
                    </a:lnTo>
                    <a:cubicBezTo>
                      <a:pt x="222939" y="60178"/>
                      <a:pt x="221987" y="67702"/>
                      <a:pt x="213414" y="72655"/>
                    </a:cubicBezTo>
                    <a:lnTo>
                      <a:pt x="125880" y="123233"/>
                    </a:lnTo>
                    <a:cubicBezTo>
                      <a:pt x="116897" y="128234"/>
                      <a:pt x="106077" y="128653"/>
                      <a:pt x="96733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1" name="Google Shape;131;p1"/>
              <p:cNvSpPr/>
              <p:nvPr/>
            </p:nvSpPr>
            <p:spPr>
              <a:xfrm>
                <a:off x="5420495" y="3748758"/>
                <a:ext cx="220334" cy="127131"/>
              </a:xfrm>
              <a:custGeom>
                <a:rect b="b" l="l" r="r" t="t"/>
                <a:pathLst>
                  <a:path extrusionOk="0" h="127131" w="220334">
                    <a:moveTo>
                      <a:pt x="96765" y="124202"/>
                    </a:moveTo>
                    <a:lnTo>
                      <a:pt x="5039" y="71243"/>
                    </a:lnTo>
                    <a:cubicBezTo>
                      <a:pt x="-2390" y="66957"/>
                      <a:pt x="-1533" y="59432"/>
                      <a:pt x="7135" y="54384"/>
                    </a:cubicBezTo>
                    <a:lnTo>
                      <a:pt x="94479" y="4092"/>
                    </a:lnTo>
                    <a:cubicBezTo>
                      <a:pt x="103461" y="-890"/>
                      <a:pt x="114263" y="-1347"/>
                      <a:pt x="123626" y="2854"/>
                    </a:cubicBezTo>
                    <a:lnTo>
                      <a:pt x="215256" y="55813"/>
                    </a:lnTo>
                    <a:cubicBezTo>
                      <a:pt x="222781" y="60099"/>
                      <a:pt x="221828" y="67719"/>
                      <a:pt x="213161" y="72672"/>
                    </a:cubicBezTo>
                    <a:lnTo>
                      <a:pt x="125721" y="123154"/>
                    </a:lnTo>
                    <a:cubicBezTo>
                      <a:pt x="116777" y="128060"/>
                      <a:pt x="106043" y="128450"/>
                      <a:pt x="96765" y="12420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1"/>
              <p:cNvSpPr/>
              <p:nvPr/>
            </p:nvSpPr>
            <p:spPr>
              <a:xfrm>
                <a:off x="5550092" y="3823398"/>
                <a:ext cx="220563" cy="127281"/>
              </a:xfrm>
              <a:custGeom>
                <a:rect b="b" l="l" r="r" t="t"/>
                <a:pathLst>
                  <a:path extrusionOk="0" h="127281" w="220563">
                    <a:moveTo>
                      <a:pt x="96709" y="12442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15485" y="55848"/>
                    </a:lnTo>
                    <a:cubicBezTo>
                      <a:pt x="223010" y="60134"/>
                      <a:pt x="222058" y="67659"/>
                      <a:pt x="213390" y="72707"/>
                    </a:cubicBezTo>
                    <a:lnTo>
                      <a:pt x="125950" y="123190"/>
                    </a:lnTo>
                    <a:cubicBezTo>
                      <a:pt x="116940" y="128171"/>
                      <a:pt x="106110" y="128628"/>
                      <a:pt x="96709" y="12442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1"/>
              <p:cNvSpPr/>
              <p:nvPr/>
            </p:nvSpPr>
            <p:spPr>
              <a:xfrm>
                <a:off x="5679727" y="3898222"/>
                <a:ext cx="220563" cy="127308"/>
              </a:xfrm>
              <a:custGeom>
                <a:rect b="b" l="l" r="r" t="t"/>
                <a:pathLst>
                  <a:path extrusionOk="0" h="127308" w="220563">
                    <a:moveTo>
                      <a:pt x="96709" y="124376"/>
                    </a:moveTo>
                    <a:lnTo>
                      <a:pt x="5078" y="71512"/>
                    </a:lnTo>
                    <a:cubicBezTo>
                      <a:pt x="-2447" y="67131"/>
                      <a:pt x="-1494" y="59606"/>
                      <a:pt x="7174" y="54653"/>
                    </a:cubicBezTo>
                    <a:lnTo>
                      <a:pt x="94613" y="4075"/>
                    </a:lnTo>
                    <a:cubicBezTo>
                      <a:pt x="103624" y="-925"/>
                      <a:pt x="114482" y="-1345"/>
                      <a:pt x="123855" y="2932"/>
                    </a:cubicBezTo>
                    <a:lnTo>
                      <a:pt x="215485" y="55796"/>
                    </a:lnTo>
                    <a:cubicBezTo>
                      <a:pt x="223010" y="60177"/>
                      <a:pt x="222058" y="67702"/>
                      <a:pt x="213390" y="72655"/>
                    </a:cubicBezTo>
                    <a:lnTo>
                      <a:pt x="125950" y="123233"/>
                    </a:lnTo>
                    <a:cubicBezTo>
                      <a:pt x="116940" y="128234"/>
                      <a:pt x="106081" y="128653"/>
                      <a:pt x="96709" y="12437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4" name="Google Shape;134;p1"/>
              <p:cNvSpPr/>
              <p:nvPr/>
            </p:nvSpPr>
            <p:spPr>
              <a:xfrm>
                <a:off x="5809362" y="3973072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09" y="124392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595" y="-890"/>
                      <a:pt x="114397" y="-1347"/>
                      <a:pt x="123760" y="2854"/>
                    </a:cubicBezTo>
                    <a:lnTo>
                      <a:pt x="215485" y="55813"/>
                    </a:lnTo>
                    <a:cubicBezTo>
                      <a:pt x="222915" y="60194"/>
                      <a:pt x="222058" y="67719"/>
                      <a:pt x="213390" y="72672"/>
                    </a:cubicBezTo>
                    <a:lnTo>
                      <a:pt x="125855" y="123154"/>
                    </a:lnTo>
                    <a:cubicBezTo>
                      <a:pt x="116892" y="128183"/>
                      <a:pt x="106072" y="128641"/>
                      <a:pt x="96709" y="124392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5" name="Google Shape;135;p1"/>
              <p:cNvSpPr/>
              <p:nvPr/>
            </p:nvSpPr>
            <p:spPr>
              <a:xfrm>
                <a:off x="5938592" y="4047903"/>
                <a:ext cx="220517" cy="126979"/>
              </a:xfrm>
              <a:custGeom>
                <a:rect b="b" l="l" r="r" t="t"/>
                <a:pathLst>
                  <a:path extrusionOk="0" h="126979" w="220517">
                    <a:moveTo>
                      <a:pt x="97114" y="124047"/>
                    </a:moveTo>
                    <a:lnTo>
                      <a:pt x="5007" y="71469"/>
                    </a:lnTo>
                    <a:cubicBezTo>
                      <a:pt x="-2422" y="67183"/>
                      <a:pt x="-1470" y="59563"/>
                      <a:pt x="7103" y="54610"/>
                    </a:cubicBezTo>
                    <a:lnTo>
                      <a:pt x="94638" y="4127"/>
                    </a:lnTo>
                    <a:cubicBezTo>
                      <a:pt x="103601" y="-902"/>
                      <a:pt x="114421" y="-1359"/>
                      <a:pt x="123784" y="2889"/>
                    </a:cubicBezTo>
                    <a:lnTo>
                      <a:pt x="215510" y="55848"/>
                    </a:lnTo>
                    <a:cubicBezTo>
                      <a:pt x="222939" y="60134"/>
                      <a:pt x="221987" y="67659"/>
                      <a:pt x="213414" y="72707"/>
                    </a:cubicBezTo>
                    <a:lnTo>
                      <a:pt x="125880" y="123190"/>
                    </a:lnTo>
                    <a:cubicBezTo>
                      <a:pt x="116945" y="127924"/>
                      <a:pt x="106315" y="128238"/>
                      <a:pt x="97114" y="124047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" name="Google Shape;136;p1"/>
              <p:cNvSpPr/>
              <p:nvPr/>
            </p:nvSpPr>
            <p:spPr>
              <a:xfrm>
                <a:off x="6068608" y="4122734"/>
                <a:ext cx="220517" cy="127300"/>
              </a:xfrm>
              <a:custGeom>
                <a:rect b="b" l="l" r="r" t="t"/>
                <a:pathLst>
                  <a:path extrusionOk="0" h="127300" w="220517">
                    <a:moveTo>
                      <a:pt x="96733" y="124368"/>
                    </a:moveTo>
                    <a:lnTo>
                      <a:pt x="5007" y="71504"/>
                    </a:lnTo>
                    <a:cubicBezTo>
                      <a:pt x="-2422" y="67123"/>
                      <a:pt x="-1470" y="59598"/>
                      <a:pt x="7103" y="54645"/>
                    </a:cubicBezTo>
                    <a:lnTo>
                      <a:pt x="94638" y="4162"/>
                    </a:lnTo>
                    <a:cubicBezTo>
                      <a:pt x="103591" y="-914"/>
                      <a:pt x="114431" y="-1371"/>
                      <a:pt x="123784" y="2924"/>
                    </a:cubicBezTo>
                    <a:lnTo>
                      <a:pt x="215510" y="55883"/>
                    </a:lnTo>
                    <a:cubicBezTo>
                      <a:pt x="222939" y="60170"/>
                      <a:pt x="221987" y="67694"/>
                      <a:pt x="213414" y="72647"/>
                    </a:cubicBezTo>
                    <a:lnTo>
                      <a:pt x="125880" y="123225"/>
                    </a:lnTo>
                    <a:cubicBezTo>
                      <a:pt x="116898" y="128226"/>
                      <a:pt x="106077" y="128645"/>
                      <a:pt x="96733" y="124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" name="Google Shape;137;p1"/>
              <p:cNvSpPr/>
              <p:nvPr/>
            </p:nvSpPr>
            <p:spPr>
              <a:xfrm>
                <a:off x="6198212" y="4197576"/>
                <a:ext cx="220524" cy="127281"/>
              </a:xfrm>
              <a:custGeom>
                <a:rect b="b" l="l" r="r" t="t"/>
                <a:pathLst>
                  <a:path extrusionOk="0" h="127281" w="220524">
                    <a:moveTo>
                      <a:pt x="96765" y="124393"/>
                    </a:moveTo>
                    <a:lnTo>
                      <a:pt x="5039" y="71434"/>
                    </a:lnTo>
                    <a:cubicBezTo>
                      <a:pt x="-2390" y="67147"/>
                      <a:pt x="-1533" y="59623"/>
                      <a:pt x="7135" y="54574"/>
                    </a:cubicBezTo>
                    <a:lnTo>
                      <a:pt x="94670" y="4092"/>
                    </a:lnTo>
                    <a:cubicBezTo>
                      <a:pt x="103652" y="-890"/>
                      <a:pt x="114453" y="-1347"/>
                      <a:pt x="123816" y="2853"/>
                    </a:cubicBezTo>
                    <a:lnTo>
                      <a:pt x="215447" y="55812"/>
                    </a:lnTo>
                    <a:cubicBezTo>
                      <a:pt x="222972" y="60194"/>
                      <a:pt x="222019" y="67719"/>
                      <a:pt x="213351" y="72672"/>
                    </a:cubicBezTo>
                    <a:lnTo>
                      <a:pt x="125912" y="123154"/>
                    </a:lnTo>
                    <a:cubicBezTo>
                      <a:pt x="116949" y="128184"/>
                      <a:pt x="106128" y="128641"/>
                      <a:pt x="96765" y="124393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" name="Google Shape;138;p1"/>
              <p:cNvSpPr/>
              <p:nvPr/>
            </p:nvSpPr>
            <p:spPr>
              <a:xfrm>
                <a:off x="6327808" y="4272442"/>
                <a:ext cx="380989" cy="219907"/>
              </a:xfrm>
              <a:custGeom>
                <a:rect b="b" l="l" r="r" t="t"/>
                <a:pathLst>
                  <a:path extrusionOk="0" h="219907" w="380989">
                    <a:moveTo>
                      <a:pt x="257205" y="216975"/>
                    </a:moveTo>
                    <a:lnTo>
                      <a:pt x="5078" y="71433"/>
                    </a:lnTo>
                    <a:cubicBezTo>
                      <a:pt x="-2447" y="67147"/>
                      <a:pt x="-1494" y="59622"/>
                      <a:pt x="7174" y="54574"/>
                    </a:cubicBezTo>
                    <a:lnTo>
                      <a:pt x="94613" y="4092"/>
                    </a:lnTo>
                    <a:cubicBezTo>
                      <a:pt x="103624" y="-890"/>
                      <a:pt x="114454" y="-1347"/>
                      <a:pt x="123855" y="2854"/>
                    </a:cubicBezTo>
                    <a:lnTo>
                      <a:pt x="375982" y="148396"/>
                    </a:lnTo>
                    <a:cubicBezTo>
                      <a:pt x="383411" y="152777"/>
                      <a:pt x="382459" y="160302"/>
                      <a:pt x="373886" y="165255"/>
                    </a:cubicBezTo>
                    <a:lnTo>
                      <a:pt x="286351" y="215832"/>
                    </a:lnTo>
                    <a:cubicBezTo>
                      <a:pt x="277369" y="220833"/>
                      <a:pt x="266549" y="221252"/>
                      <a:pt x="257205" y="21697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9" name="Google Shape;139;p1"/>
              <p:cNvSpPr/>
              <p:nvPr/>
            </p:nvSpPr>
            <p:spPr>
              <a:xfrm>
                <a:off x="4739038" y="3355149"/>
                <a:ext cx="253901" cy="146525"/>
              </a:xfrm>
              <a:custGeom>
                <a:rect b="b" l="l" r="r" t="t"/>
                <a:pathLst>
                  <a:path extrusionOk="0" h="146525" w="253901">
                    <a:moveTo>
                      <a:pt x="130046" y="143668"/>
                    </a:moveTo>
                    <a:lnTo>
                      <a:pt x="5078" y="71469"/>
                    </a:lnTo>
                    <a:cubicBezTo>
                      <a:pt x="-2447" y="67183"/>
                      <a:pt x="-1494" y="59563"/>
                      <a:pt x="7174" y="54610"/>
                    </a:cubicBezTo>
                    <a:lnTo>
                      <a:pt x="94613" y="4127"/>
                    </a:lnTo>
                    <a:cubicBezTo>
                      <a:pt x="103614" y="-902"/>
                      <a:pt x="114463" y="-1359"/>
                      <a:pt x="123855" y="2889"/>
                    </a:cubicBezTo>
                    <a:lnTo>
                      <a:pt x="248823" y="75088"/>
                    </a:lnTo>
                    <a:cubicBezTo>
                      <a:pt x="256348" y="79375"/>
                      <a:pt x="255395" y="86899"/>
                      <a:pt x="246727" y="91948"/>
                    </a:cubicBezTo>
                    <a:lnTo>
                      <a:pt x="159288" y="142430"/>
                    </a:lnTo>
                    <a:cubicBezTo>
                      <a:pt x="150277" y="147412"/>
                      <a:pt x="139447" y="147879"/>
                      <a:pt x="130046" y="1436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0" name="Google Shape;140;p1"/>
              <p:cNvSpPr/>
              <p:nvPr/>
            </p:nvSpPr>
            <p:spPr>
              <a:xfrm>
                <a:off x="5246664" y="3087528"/>
                <a:ext cx="1926000" cy="1111651"/>
              </a:xfrm>
              <a:custGeom>
                <a:rect b="b" l="l" r="r" t="t"/>
                <a:pathLst>
                  <a:path extrusionOk="0" h="1111651" w="1926000">
                    <a:moveTo>
                      <a:pt x="1845936" y="1108805"/>
                    </a:moveTo>
                    <a:lnTo>
                      <a:pt x="5039" y="46196"/>
                    </a:lnTo>
                    <a:cubicBezTo>
                      <a:pt x="-2390" y="41910"/>
                      <a:pt x="-1533" y="34290"/>
                      <a:pt x="7135" y="29337"/>
                    </a:cubicBezTo>
                    <a:lnTo>
                      <a:pt x="50855" y="4096"/>
                    </a:lnTo>
                    <a:cubicBezTo>
                      <a:pt x="59865" y="-886"/>
                      <a:pt x="70695" y="-1353"/>
                      <a:pt x="80097" y="2857"/>
                    </a:cubicBezTo>
                    <a:lnTo>
                      <a:pt x="1920993" y="1065371"/>
                    </a:lnTo>
                    <a:cubicBezTo>
                      <a:pt x="1928423" y="1069658"/>
                      <a:pt x="1927470" y="1077182"/>
                      <a:pt x="1918898" y="1082230"/>
                    </a:cubicBezTo>
                    <a:lnTo>
                      <a:pt x="1875083" y="1107472"/>
                    </a:lnTo>
                    <a:cubicBezTo>
                      <a:pt x="1866129" y="1112529"/>
                      <a:pt x="1855309" y="1113025"/>
                      <a:pt x="1845936" y="1108805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1" name="Google Shape;141;p1"/>
              <p:cNvSpPr/>
              <p:nvPr/>
            </p:nvSpPr>
            <p:spPr>
              <a:xfrm>
                <a:off x="4501288" y="3792632"/>
                <a:ext cx="1451798" cy="838156"/>
              </a:xfrm>
              <a:custGeom>
                <a:rect b="b" l="l" r="r" t="t"/>
                <a:pathLst>
                  <a:path extrusionOk="0" h="838156" w="1451798">
                    <a:moveTo>
                      <a:pt x="1450884" y="524573"/>
                    </a:moveTo>
                    <a:cubicBezTo>
                      <a:pt x="1448283" y="530298"/>
                      <a:pt x="1443816" y="534965"/>
                      <a:pt x="1438216" y="537813"/>
                    </a:cubicBezTo>
                    <a:lnTo>
                      <a:pt x="931581" y="830231"/>
                    </a:lnTo>
                    <a:cubicBezTo>
                      <a:pt x="914321" y="839889"/>
                      <a:pt x="893500" y="840766"/>
                      <a:pt x="875479" y="832612"/>
                    </a:cubicBezTo>
                    <a:lnTo>
                      <a:pt x="9751" y="332740"/>
                    </a:lnTo>
                    <a:cubicBezTo>
                      <a:pt x="5808" y="330683"/>
                      <a:pt x="2709" y="327311"/>
                      <a:pt x="988" y="323215"/>
                    </a:cubicBezTo>
                    <a:cubicBezTo>
                      <a:pt x="-2155" y="315595"/>
                      <a:pt x="2226" y="306641"/>
                      <a:pt x="13752" y="299974"/>
                    </a:cubicBezTo>
                    <a:lnTo>
                      <a:pt x="520387" y="7842"/>
                    </a:lnTo>
                    <a:cubicBezTo>
                      <a:pt x="537674" y="-1740"/>
                      <a:pt x="558477" y="-2588"/>
                      <a:pt x="576489" y="5556"/>
                    </a:cubicBezTo>
                    <a:lnTo>
                      <a:pt x="1442311" y="505428"/>
                    </a:lnTo>
                    <a:cubicBezTo>
                      <a:pt x="1449874" y="508438"/>
                      <a:pt x="1453675" y="516925"/>
                      <a:pt x="1450884" y="524573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" name="Google Shape;142;p1"/>
              <p:cNvSpPr/>
              <p:nvPr/>
            </p:nvSpPr>
            <p:spPr>
              <a:xfrm>
                <a:off x="4502277" y="3802740"/>
                <a:ext cx="1449895" cy="828048"/>
              </a:xfrm>
              <a:custGeom>
                <a:rect b="b" l="l" r="r" t="t"/>
                <a:pathLst>
                  <a:path extrusionOk="0" h="828048" w="1449895">
                    <a:moveTo>
                      <a:pt x="1449896" y="514465"/>
                    </a:moveTo>
                    <a:cubicBezTo>
                      <a:pt x="1447295" y="520190"/>
                      <a:pt x="1442828" y="524857"/>
                      <a:pt x="1437227" y="527705"/>
                    </a:cubicBezTo>
                    <a:lnTo>
                      <a:pt x="930593" y="820123"/>
                    </a:lnTo>
                    <a:cubicBezTo>
                      <a:pt x="913333" y="829781"/>
                      <a:pt x="892512" y="830657"/>
                      <a:pt x="874490" y="822504"/>
                    </a:cubicBezTo>
                    <a:lnTo>
                      <a:pt x="8763" y="322632"/>
                    </a:lnTo>
                    <a:cubicBezTo>
                      <a:pt x="4820" y="320575"/>
                      <a:pt x="1720" y="317203"/>
                      <a:pt x="0" y="313107"/>
                    </a:cubicBezTo>
                    <a:cubicBezTo>
                      <a:pt x="2669" y="307582"/>
                      <a:pt x="7089" y="303096"/>
                      <a:pt x="12573" y="300343"/>
                    </a:cubicBezTo>
                    <a:lnTo>
                      <a:pt x="519208" y="7926"/>
                    </a:lnTo>
                    <a:cubicBezTo>
                      <a:pt x="536467" y="-1732"/>
                      <a:pt x="557289" y="-2609"/>
                      <a:pt x="575310" y="5545"/>
                    </a:cubicBezTo>
                    <a:lnTo>
                      <a:pt x="1441323" y="505417"/>
                    </a:lnTo>
                    <a:cubicBezTo>
                      <a:pt x="1445095" y="507417"/>
                      <a:pt x="1448105" y="510598"/>
                      <a:pt x="1449896" y="514465"/>
                    </a:cubicBezTo>
                    <a:close/>
                  </a:path>
                </a:pathLst>
              </a:custGeom>
              <a:solidFill>
                <a:srgbClr val="C3C6D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3" name="Google Shape;143;p1"/>
              <p:cNvSpPr/>
              <p:nvPr/>
            </p:nvSpPr>
            <p:spPr>
              <a:xfrm>
                <a:off x="5378291" y="2993528"/>
                <a:ext cx="1867947" cy="1123828"/>
              </a:xfrm>
              <a:custGeom>
                <a:rect b="b" l="l" r="r" t="t"/>
                <a:pathLst>
                  <a:path extrusionOk="0" h="1123828" w="1867947">
                    <a:moveTo>
                      <a:pt x="1854422" y="1122224"/>
                    </a:moveTo>
                    <a:lnTo>
                      <a:pt x="13526" y="59425"/>
                    </a:lnTo>
                    <a:cubicBezTo>
                      <a:pt x="5191" y="53395"/>
                      <a:pt x="181" y="43804"/>
                      <a:pt x="0" y="33517"/>
                    </a:cubicBezTo>
                    <a:lnTo>
                      <a:pt x="0" y="11895"/>
                    </a:lnTo>
                    <a:cubicBezTo>
                      <a:pt x="0" y="1894"/>
                      <a:pt x="6096" y="-2678"/>
                      <a:pt x="13526" y="1608"/>
                    </a:cubicBezTo>
                    <a:lnTo>
                      <a:pt x="1854422" y="1064122"/>
                    </a:lnTo>
                    <a:cubicBezTo>
                      <a:pt x="1862804" y="1070103"/>
                      <a:pt x="1867833" y="1079733"/>
                      <a:pt x="1867948" y="1090030"/>
                    </a:cubicBezTo>
                    <a:lnTo>
                      <a:pt x="1867948" y="1111747"/>
                    </a:lnTo>
                    <a:cubicBezTo>
                      <a:pt x="1867948" y="1121938"/>
                      <a:pt x="1861947" y="1126510"/>
                      <a:pt x="1854422" y="1122224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4" name="Google Shape;144;p1"/>
              <p:cNvSpPr/>
              <p:nvPr/>
            </p:nvSpPr>
            <p:spPr>
              <a:xfrm>
                <a:off x="5482399" y="1596347"/>
                <a:ext cx="657230" cy="440903"/>
              </a:xfrm>
              <a:custGeom>
                <a:rect b="b" l="l" r="r" t="t"/>
                <a:pathLst>
                  <a:path extrusionOk="0" h="440903" w="657230">
                    <a:moveTo>
                      <a:pt x="647700" y="439716"/>
                    </a:moveTo>
                    <a:lnTo>
                      <a:pt x="9525" y="71480"/>
                    </a:lnTo>
                    <a:cubicBezTo>
                      <a:pt x="3610" y="67173"/>
                      <a:pt x="76" y="60320"/>
                      <a:pt x="0" y="53001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647700" y="369422"/>
                    </a:lnTo>
                    <a:cubicBezTo>
                      <a:pt x="653615" y="373729"/>
                      <a:pt x="657149" y="380581"/>
                      <a:pt x="657225" y="387900"/>
                    </a:cubicBezTo>
                    <a:lnTo>
                      <a:pt x="657225" y="432477"/>
                    </a:lnTo>
                    <a:cubicBezTo>
                      <a:pt x="657416" y="439526"/>
                      <a:pt x="653034" y="442860"/>
                      <a:pt x="647700" y="43971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1"/>
              <p:cNvSpPr/>
              <p:nvPr/>
            </p:nvSpPr>
            <p:spPr>
              <a:xfrm>
                <a:off x="5485731" y="1725601"/>
                <a:ext cx="490070" cy="322282"/>
              </a:xfrm>
              <a:custGeom>
                <a:rect b="b" l="l" r="r" t="t"/>
                <a:pathLst>
                  <a:path extrusionOk="0" h="322282" w="490070">
                    <a:moveTo>
                      <a:pt x="480538" y="321130"/>
                    </a:moveTo>
                    <a:lnTo>
                      <a:pt x="9527" y="49191"/>
                    </a:lnTo>
                    <a:cubicBezTo>
                      <a:pt x="3460" y="44756"/>
                      <a:pt x="-93" y="37658"/>
                      <a:pt x="2" y="30141"/>
                    </a:cubicBezTo>
                    <a:lnTo>
                      <a:pt x="2" y="8520"/>
                    </a:lnTo>
                    <a:cubicBezTo>
                      <a:pt x="2" y="1376"/>
                      <a:pt x="4288" y="-1958"/>
                      <a:pt x="9527" y="1185"/>
                    </a:cubicBezTo>
                    <a:lnTo>
                      <a:pt x="480538" y="273124"/>
                    </a:lnTo>
                    <a:cubicBezTo>
                      <a:pt x="486606" y="277563"/>
                      <a:pt x="490158" y="284659"/>
                      <a:pt x="490063" y="292174"/>
                    </a:cubicBezTo>
                    <a:lnTo>
                      <a:pt x="490063" y="314272"/>
                    </a:lnTo>
                    <a:cubicBezTo>
                      <a:pt x="490254" y="320940"/>
                      <a:pt x="486444" y="324178"/>
                      <a:pt x="480538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1"/>
              <p:cNvSpPr/>
              <p:nvPr/>
            </p:nvSpPr>
            <p:spPr>
              <a:xfrm>
                <a:off x="5485731" y="1809557"/>
                <a:ext cx="490070" cy="322194"/>
              </a:xfrm>
              <a:custGeom>
                <a:rect b="b" l="l" r="r" t="t"/>
                <a:pathLst>
                  <a:path extrusionOk="0" h="322194" w="490070">
                    <a:moveTo>
                      <a:pt x="480538" y="321090"/>
                    </a:moveTo>
                    <a:lnTo>
                      <a:pt x="9527" y="49151"/>
                    </a:lnTo>
                    <a:cubicBezTo>
                      <a:pt x="3460" y="44715"/>
                      <a:pt x="-93" y="37618"/>
                      <a:pt x="2" y="30101"/>
                    </a:cubicBezTo>
                    <a:lnTo>
                      <a:pt x="2" y="8479"/>
                    </a:lnTo>
                    <a:cubicBezTo>
                      <a:pt x="2" y="1335"/>
                      <a:pt x="4288" y="-1903"/>
                      <a:pt x="9527" y="1145"/>
                    </a:cubicBezTo>
                    <a:lnTo>
                      <a:pt x="480538" y="273179"/>
                    </a:lnTo>
                    <a:cubicBezTo>
                      <a:pt x="486491" y="277456"/>
                      <a:pt x="490035" y="284323"/>
                      <a:pt x="490063" y="291657"/>
                    </a:cubicBezTo>
                    <a:lnTo>
                      <a:pt x="490063" y="313755"/>
                    </a:lnTo>
                    <a:cubicBezTo>
                      <a:pt x="490254" y="320899"/>
                      <a:pt x="486444" y="324042"/>
                      <a:pt x="480538" y="32109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7" name="Google Shape;147;p1"/>
              <p:cNvSpPr/>
              <p:nvPr/>
            </p:nvSpPr>
            <p:spPr>
              <a:xfrm>
                <a:off x="5485733" y="1893472"/>
                <a:ext cx="401289" cy="270998"/>
              </a:xfrm>
              <a:custGeom>
                <a:rect b="b" l="l" r="r" t="t"/>
                <a:pathLst>
                  <a:path extrusionOk="0" h="270998" w="401289">
                    <a:moveTo>
                      <a:pt x="391763" y="269845"/>
                    </a:moveTo>
                    <a:lnTo>
                      <a:pt x="9525" y="49627"/>
                    </a:lnTo>
                    <a:cubicBezTo>
                      <a:pt x="3572" y="45351"/>
                      <a:pt x="29" y="38479"/>
                      <a:pt x="0" y="31149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821" y="226287"/>
                      <a:pt x="401364" y="233374"/>
                      <a:pt x="401288" y="240889"/>
                    </a:cubicBezTo>
                    <a:lnTo>
                      <a:pt x="401288" y="262987"/>
                    </a:lnTo>
                    <a:cubicBezTo>
                      <a:pt x="401384" y="269655"/>
                      <a:pt x="397097" y="272893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8" name="Google Shape;148;p1"/>
              <p:cNvSpPr/>
              <p:nvPr/>
            </p:nvSpPr>
            <p:spPr>
              <a:xfrm>
                <a:off x="5482398" y="2477545"/>
                <a:ext cx="657231" cy="440923"/>
              </a:xfrm>
              <a:custGeom>
                <a:rect b="b" l="l" r="r" t="t"/>
                <a:pathLst>
                  <a:path extrusionOk="0" h="440923" w="657231">
                    <a:moveTo>
                      <a:pt x="647701" y="439771"/>
                    </a:moveTo>
                    <a:lnTo>
                      <a:pt x="9526" y="71535"/>
                    </a:lnTo>
                    <a:cubicBezTo>
                      <a:pt x="3477" y="67077"/>
                      <a:pt x="-56" y="59990"/>
                      <a:pt x="1" y="52485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647701" y="369381"/>
                    </a:lnTo>
                    <a:cubicBezTo>
                      <a:pt x="653749" y="373839"/>
                      <a:pt x="657283" y="380926"/>
                      <a:pt x="657226" y="388431"/>
                    </a:cubicBezTo>
                    <a:lnTo>
                      <a:pt x="657226" y="432913"/>
                    </a:lnTo>
                    <a:cubicBezTo>
                      <a:pt x="657416" y="439581"/>
                      <a:pt x="653035" y="442819"/>
                      <a:pt x="647701" y="4397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9" name="Google Shape;149;p1"/>
              <p:cNvSpPr/>
              <p:nvPr/>
            </p:nvSpPr>
            <p:spPr>
              <a:xfrm>
                <a:off x="5485733" y="2606854"/>
                <a:ext cx="490068" cy="322274"/>
              </a:xfrm>
              <a:custGeom>
                <a:rect b="b" l="l" r="r" t="t"/>
                <a:pathLst>
                  <a:path extrusionOk="0" h="322274" w="490068">
                    <a:moveTo>
                      <a:pt x="480536" y="321130"/>
                    </a:moveTo>
                    <a:lnTo>
                      <a:pt x="9525" y="49096"/>
                    </a:lnTo>
                    <a:cubicBezTo>
                      <a:pt x="3572" y="44819"/>
                      <a:pt x="29" y="37952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470" y="277420"/>
                      <a:pt x="490004" y="284278"/>
                      <a:pt x="490061" y="291603"/>
                    </a:cubicBezTo>
                    <a:lnTo>
                      <a:pt x="490061" y="313796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0" name="Google Shape;150;p1"/>
              <p:cNvSpPr/>
              <p:nvPr/>
            </p:nvSpPr>
            <p:spPr>
              <a:xfrm>
                <a:off x="5485733" y="2690770"/>
                <a:ext cx="490068" cy="322283"/>
              </a:xfrm>
              <a:custGeom>
                <a:rect b="b" l="l" r="r" t="t"/>
                <a:pathLst>
                  <a:path extrusionOk="0" h="322283" w="490068">
                    <a:moveTo>
                      <a:pt x="480536" y="321130"/>
                    </a:moveTo>
                    <a:lnTo>
                      <a:pt x="9525" y="49191"/>
                    </a:lnTo>
                    <a:cubicBezTo>
                      <a:pt x="3591" y="44858"/>
                      <a:pt x="57" y="37971"/>
                      <a:pt x="0" y="30618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80536" y="273124"/>
                    </a:lnTo>
                    <a:cubicBezTo>
                      <a:pt x="486604" y="277563"/>
                      <a:pt x="490157" y="284659"/>
                      <a:pt x="490061" y="292174"/>
                    </a:cubicBezTo>
                    <a:lnTo>
                      <a:pt x="490061" y="314272"/>
                    </a:lnTo>
                    <a:cubicBezTo>
                      <a:pt x="490252" y="320940"/>
                      <a:pt x="486442" y="324178"/>
                      <a:pt x="480536" y="32113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1" name="Google Shape;151;p1"/>
              <p:cNvSpPr/>
              <p:nvPr/>
            </p:nvSpPr>
            <p:spPr>
              <a:xfrm>
                <a:off x="5485733" y="2774725"/>
                <a:ext cx="401289" cy="271152"/>
              </a:xfrm>
              <a:custGeom>
                <a:rect b="b" l="l" r="r" t="t"/>
                <a:pathLst>
                  <a:path extrusionOk="0" h="271152" w="401289">
                    <a:moveTo>
                      <a:pt x="391763" y="269845"/>
                    </a:moveTo>
                    <a:lnTo>
                      <a:pt x="9525" y="49151"/>
                    </a:lnTo>
                    <a:cubicBezTo>
                      <a:pt x="3591" y="44817"/>
                      <a:pt x="57" y="37931"/>
                      <a:pt x="0" y="305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391763" y="221839"/>
                    </a:lnTo>
                    <a:cubicBezTo>
                      <a:pt x="397697" y="226135"/>
                      <a:pt x="401231" y="232993"/>
                      <a:pt x="401288" y="240318"/>
                    </a:cubicBezTo>
                    <a:lnTo>
                      <a:pt x="401288" y="262511"/>
                    </a:lnTo>
                    <a:cubicBezTo>
                      <a:pt x="401384" y="269655"/>
                      <a:pt x="397097" y="273274"/>
                      <a:pt x="391763" y="2698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2" name="Google Shape;152;p1"/>
              <p:cNvSpPr/>
              <p:nvPr/>
            </p:nvSpPr>
            <p:spPr>
              <a:xfrm>
                <a:off x="6293929" y="2971606"/>
                <a:ext cx="893444" cy="828868"/>
              </a:xfrm>
              <a:custGeom>
                <a:rect b="b" l="l" r="r" t="t"/>
                <a:pathLst>
                  <a:path extrusionOk="0" h="828868" w="893444">
                    <a:moveTo>
                      <a:pt x="6858" y="55057"/>
                    </a:moveTo>
                    <a:cubicBezTo>
                      <a:pt x="6858" y="55057"/>
                      <a:pt x="77248" y="114113"/>
                      <a:pt x="178784" y="33436"/>
                    </a:cubicBezTo>
                    <a:cubicBezTo>
                      <a:pt x="251365" y="-26096"/>
                      <a:pt x="316230" y="7909"/>
                      <a:pt x="352330" y="28483"/>
                    </a:cubicBezTo>
                    <a:cubicBezTo>
                      <a:pt x="388430" y="49057"/>
                      <a:pt x="441007" y="61344"/>
                      <a:pt x="540068" y="240795"/>
                    </a:cubicBezTo>
                    <a:cubicBezTo>
                      <a:pt x="561489" y="276076"/>
                      <a:pt x="590845" y="305889"/>
                      <a:pt x="625793" y="327853"/>
                    </a:cubicBezTo>
                    <a:cubicBezTo>
                      <a:pt x="679228" y="358619"/>
                      <a:pt x="704850" y="343665"/>
                      <a:pt x="746855" y="280228"/>
                    </a:cubicBezTo>
                    <a:cubicBezTo>
                      <a:pt x="788861" y="216792"/>
                      <a:pt x="816293" y="146878"/>
                      <a:pt x="893445" y="192598"/>
                    </a:cubicBezTo>
                    <a:lnTo>
                      <a:pt x="893445" y="828868"/>
                    </a:lnTo>
                    <a:lnTo>
                      <a:pt x="0" y="313090"/>
                    </a:lnTo>
                    <a:lnTo>
                      <a:pt x="0" y="50867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3" name="Google Shape;153;p1"/>
              <p:cNvSpPr/>
              <p:nvPr/>
            </p:nvSpPr>
            <p:spPr>
              <a:xfrm>
                <a:off x="5485733" y="2024441"/>
                <a:ext cx="630461" cy="733619"/>
              </a:xfrm>
              <a:custGeom>
                <a:rect b="b" l="l" r="r" t="t"/>
                <a:pathLst>
                  <a:path extrusionOk="0" h="733619" w="630461">
                    <a:moveTo>
                      <a:pt x="620935" y="732474"/>
                    </a:moveTo>
                    <a:lnTo>
                      <a:pt x="9525" y="379478"/>
                    </a:lnTo>
                    <a:cubicBezTo>
                      <a:pt x="3591" y="375144"/>
                      <a:pt x="57" y="368257"/>
                      <a:pt x="0" y="360904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620935" y="354141"/>
                    </a:lnTo>
                    <a:cubicBezTo>
                      <a:pt x="626859" y="358485"/>
                      <a:pt x="630384" y="365371"/>
                      <a:pt x="630460" y="372715"/>
                    </a:cubicBezTo>
                    <a:lnTo>
                      <a:pt x="630460" y="725140"/>
                    </a:lnTo>
                    <a:cubicBezTo>
                      <a:pt x="630555" y="732284"/>
                      <a:pt x="626269" y="735522"/>
                      <a:pt x="620935" y="73247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4" name="Google Shape;154;p1"/>
              <p:cNvSpPr/>
              <p:nvPr/>
            </p:nvSpPr>
            <p:spPr>
              <a:xfrm>
                <a:off x="6293834" y="3011804"/>
                <a:ext cx="893445" cy="788955"/>
              </a:xfrm>
              <a:custGeom>
                <a:rect b="b" l="l" r="r" t="t"/>
                <a:pathLst>
                  <a:path extrusionOk="0" h="788955" w="893445">
                    <a:moveTo>
                      <a:pt x="0" y="0"/>
                    </a:moveTo>
                    <a:lnTo>
                      <a:pt x="0" y="273177"/>
                    </a:lnTo>
                    <a:lnTo>
                      <a:pt x="893445" y="788956"/>
                    </a:lnTo>
                    <a:lnTo>
                      <a:pt x="893445" y="15259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5" name="Google Shape;155;p1"/>
              <p:cNvSpPr/>
              <p:nvPr/>
            </p:nvSpPr>
            <p:spPr>
              <a:xfrm>
                <a:off x="6645021" y="3003137"/>
                <a:ext cx="9525" cy="483869"/>
              </a:xfrm>
              <a:custGeom>
                <a:rect b="b" l="l" r="r" t="t"/>
                <a:pathLst>
                  <a:path extrusionOk="0" h="483869" w="9525">
                    <a:moveTo>
                      <a:pt x="0" y="0"/>
                    </a:moveTo>
                    <a:lnTo>
                      <a:pt x="0" y="483870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6" name="Google Shape;156;p1"/>
              <p:cNvSpPr/>
              <p:nvPr/>
            </p:nvSpPr>
            <p:spPr>
              <a:xfrm>
                <a:off x="6918293" y="3309175"/>
                <a:ext cx="9525" cy="335661"/>
              </a:xfrm>
              <a:custGeom>
                <a:rect b="b" l="l" r="r" t="t"/>
                <a:pathLst>
                  <a:path extrusionOk="0" h="335661" w="9525">
                    <a:moveTo>
                      <a:pt x="0" y="0"/>
                    </a:moveTo>
                    <a:lnTo>
                      <a:pt x="0" y="335661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7" name="Google Shape;157;p1"/>
              <p:cNvSpPr/>
              <p:nvPr/>
            </p:nvSpPr>
            <p:spPr>
              <a:xfrm>
                <a:off x="6293834" y="2971929"/>
                <a:ext cx="893349" cy="341800"/>
              </a:xfrm>
              <a:custGeom>
                <a:rect b="b" l="l" r="r" t="t"/>
                <a:pathLst>
                  <a:path extrusionOk="0" h="341800" w="893349">
                    <a:moveTo>
                      <a:pt x="0" y="50543"/>
                    </a:moveTo>
                    <a:cubicBezTo>
                      <a:pt x="158496" y="148841"/>
                      <a:pt x="180975" y="-73282"/>
                      <a:pt x="353663" y="26350"/>
                    </a:cubicBezTo>
                    <a:cubicBezTo>
                      <a:pt x="526352" y="125981"/>
                      <a:pt x="502539" y="255997"/>
                      <a:pt x="629888" y="329626"/>
                    </a:cubicBezTo>
                    <a:cubicBezTo>
                      <a:pt x="757238" y="403254"/>
                      <a:pt x="760381" y="115694"/>
                      <a:pt x="893350" y="192466"/>
                    </a:cubicBezTo>
                  </a:path>
                </a:pathLst>
              </a:custGeom>
              <a:noFill/>
              <a:ln cap="flat" cmpd="sng" w="1037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8" name="Google Shape;158;p1"/>
              <p:cNvSpPr/>
              <p:nvPr/>
            </p:nvSpPr>
            <p:spPr>
              <a:xfrm rot="-1801764">
                <a:off x="6627823" y="2973379"/>
                <a:ext cx="34449" cy="59573"/>
              </a:xfrm>
              <a:custGeom>
                <a:rect b="b" l="l" r="r" t="t"/>
                <a:pathLst>
                  <a:path extrusionOk="0" h="59626" w="34480">
                    <a:moveTo>
                      <a:pt x="34481" y="29813"/>
                    </a:moveTo>
                    <a:cubicBezTo>
                      <a:pt x="34481" y="46279"/>
                      <a:pt x="26762" y="59626"/>
                      <a:pt x="17240" y="59626"/>
                    </a:cubicBezTo>
                    <a:cubicBezTo>
                      <a:pt x="7719" y="59626"/>
                      <a:pt x="0" y="46279"/>
                      <a:pt x="0" y="29813"/>
                    </a:cubicBezTo>
                    <a:cubicBezTo>
                      <a:pt x="0" y="13348"/>
                      <a:pt x="7719" y="0"/>
                      <a:pt x="17240" y="0"/>
                    </a:cubicBezTo>
                    <a:cubicBezTo>
                      <a:pt x="26762" y="0"/>
                      <a:pt x="34481" y="13348"/>
                      <a:pt x="34481" y="2981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59" name="Google Shape;159;p1"/>
              <p:cNvSpPr/>
              <p:nvPr/>
            </p:nvSpPr>
            <p:spPr>
              <a:xfrm rot="-1790023">
                <a:off x="7183546" y="3143044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0" name="Google Shape;160;p1"/>
              <p:cNvSpPr/>
              <p:nvPr/>
            </p:nvSpPr>
            <p:spPr>
              <a:xfrm rot="-1790023">
                <a:off x="6913571" y="3282356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1" y="29917"/>
                    </a:moveTo>
                    <a:cubicBezTo>
                      <a:pt x="34601" y="46439"/>
                      <a:pt x="26855" y="59833"/>
                      <a:pt x="17301" y="59833"/>
                    </a:cubicBezTo>
                    <a:cubicBezTo>
                      <a:pt x="7747" y="59833"/>
                      <a:pt x="2" y="46439"/>
                      <a:pt x="2" y="29917"/>
                    </a:cubicBezTo>
                    <a:cubicBezTo>
                      <a:pt x="2" y="13395"/>
                      <a:pt x="7747" y="1"/>
                      <a:pt x="17301" y="1"/>
                    </a:cubicBezTo>
                    <a:cubicBezTo>
                      <a:pt x="26855" y="1"/>
                      <a:pt x="34601" y="13395"/>
                      <a:pt x="34601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1" name="Google Shape;161;p1"/>
              <p:cNvSpPr/>
              <p:nvPr/>
            </p:nvSpPr>
            <p:spPr>
              <a:xfrm rot="-1790023">
                <a:off x="6286614" y="3000522"/>
                <a:ext cx="34600" cy="59833"/>
              </a:xfrm>
              <a:custGeom>
                <a:rect b="b" l="l" r="r" t="t"/>
                <a:pathLst>
                  <a:path extrusionOk="0" h="59831" w="34599">
                    <a:moveTo>
                      <a:pt x="34600" y="29917"/>
                    </a:moveTo>
                    <a:cubicBezTo>
                      <a:pt x="34600" y="46439"/>
                      <a:pt x="26855" y="59833"/>
                      <a:pt x="17301" y="59833"/>
                    </a:cubicBezTo>
                    <a:cubicBezTo>
                      <a:pt x="7746" y="59833"/>
                      <a:pt x="1" y="46439"/>
                      <a:pt x="1" y="29917"/>
                    </a:cubicBezTo>
                    <a:cubicBezTo>
                      <a:pt x="1" y="13395"/>
                      <a:pt x="7746" y="1"/>
                      <a:pt x="17301" y="1"/>
                    </a:cubicBezTo>
                    <a:cubicBezTo>
                      <a:pt x="26855" y="1"/>
                      <a:pt x="34600" y="13395"/>
                      <a:pt x="34600" y="2991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2" name="Google Shape;162;p1"/>
              <p:cNvSpPr/>
              <p:nvPr/>
            </p:nvSpPr>
            <p:spPr>
              <a:xfrm>
                <a:off x="6272974" y="2328193"/>
                <a:ext cx="55632" cy="226128"/>
              </a:xfrm>
              <a:custGeom>
                <a:rect b="b" l="l" r="r" t="t"/>
                <a:pathLst>
                  <a:path extrusionOk="0" h="226128" w="55632">
                    <a:moveTo>
                      <a:pt x="46101" y="224982"/>
                    </a:moveTo>
                    <a:lnTo>
                      <a:pt x="9525" y="203837"/>
                    </a:lnTo>
                    <a:cubicBezTo>
                      <a:pt x="3610" y="199532"/>
                      <a:pt x="76" y="192674"/>
                      <a:pt x="0" y="185358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01" y="22290"/>
                    </a:lnTo>
                    <a:cubicBezTo>
                      <a:pt x="52007" y="26605"/>
                      <a:pt x="55541" y="33454"/>
                      <a:pt x="55626" y="40769"/>
                    </a:cubicBezTo>
                    <a:lnTo>
                      <a:pt x="55626" y="217743"/>
                    </a:lnTo>
                    <a:cubicBezTo>
                      <a:pt x="55817" y="224506"/>
                      <a:pt x="51626" y="228126"/>
                      <a:pt x="46101" y="22498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3" name="Google Shape;163;p1"/>
              <p:cNvSpPr/>
              <p:nvPr/>
            </p:nvSpPr>
            <p:spPr>
              <a:xfrm>
                <a:off x="6357270" y="2193891"/>
                <a:ext cx="55722" cy="409197"/>
              </a:xfrm>
              <a:custGeom>
                <a:rect b="b" l="l" r="r" t="t"/>
                <a:pathLst>
                  <a:path extrusionOk="0" h="409197" w="55722">
                    <a:moveTo>
                      <a:pt x="46196" y="408053"/>
                    </a:moveTo>
                    <a:lnTo>
                      <a:pt x="9525" y="387384"/>
                    </a:lnTo>
                    <a:cubicBezTo>
                      <a:pt x="3620" y="383031"/>
                      <a:pt x="86" y="376154"/>
                      <a:pt x="0" y="368810"/>
                    </a:cubicBezTo>
                    <a:lnTo>
                      <a:pt x="0" y="8479"/>
                    </a:lnTo>
                    <a:cubicBezTo>
                      <a:pt x="0" y="1335"/>
                      <a:pt x="4382" y="-1903"/>
                      <a:pt x="9525" y="1145"/>
                    </a:cubicBezTo>
                    <a:lnTo>
                      <a:pt x="46196" y="22290"/>
                    </a:lnTo>
                    <a:cubicBezTo>
                      <a:pt x="52254" y="26739"/>
                      <a:pt x="55797" y="33825"/>
                      <a:pt x="55721" y="41340"/>
                    </a:cubicBezTo>
                    <a:lnTo>
                      <a:pt x="55721" y="400719"/>
                    </a:lnTo>
                    <a:cubicBezTo>
                      <a:pt x="55817" y="407862"/>
                      <a:pt x="51530" y="411101"/>
                      <a:pt x="46196" y="40805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4" name="Google Shape;164;p1"/>
              <p:cNvSpPr/>
              <p:nvPr/>
            </p:nvSpPr>
            <p:spPr>
              <a:xfrm>
                <a:off x="6526149" y="2326193"/>
                <a:ext cx="55625" cy="374240"/>
              </a:xfrm>
              <a:custGeom>
                <a:rect b="b" l="l" r="r" t="t"/>
                <a:pathLst>
                  <a:path extrusionOk="0" h="374240" w="55625">
                    <a:moveTo>
                      <a:pt x="46101" y="373096"/>
                    </a:moveTo>
                    <a:lnTo>
                      <a:pt x="9525" y="351951"/>
                    </a:lnTo>
                    <a:cubicBezTo>
                      <a:pt x="3591" y="347617"/>
                      <a:pt x="57" y="340730"/>
                      <a:pt x="0" y="333377"/>
                    </a:cubicBezTo>
                    <a:lnTo>
                      <a:pt x="0" y="8479"/>
                    </a:lnTo>
                    <a:cubicBezTo>
                      <a:pt x="0" y="1335"/>
                      <a:pt x="4286" y="-1903"/>
                      <a:pt x="9525" y="1145"/>
                    </a:cubicBezTo>
                    <a:lnTo>
                      <a:pt x="46101" y="22290"/>
                    </a:lnTo>
                    <a:cubicBezTo>
                      <a:pt x="52006" y="26643"/>
                      <a:pt x="55540" y="33520"/>
                      <a:pt x="55626" y="40864"/>
                    </a:cubicBezTo>
                    <a:lnTo>
                      <a:pt x="55626" y="365762"/>
                    </a:lnTo>
                    <a:cubicBezTo>
                      <a:pt x="55626" y="372906"/>
                      <a:pt x="51245" y="376144"/>
                      <a:pt x="46101" y="373096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1"/>
              <p:cNvSpPr/>
              <p:nvPr/>
            </p:nvSpPr>
            <p:spPr>
              <a:xfrm>
                <a:off x="6610350" y="2430587"/>
                <a:ext cx="55627" cy="318519"/>
              </a:xfrm>
              <a:custGeom>
                <a:rect b="b" l="l" r="r" t="t"/>
                <a:pathLst>
                  <a:path extrusionOk="0" h="318519" w="55627">
                    <a:moveTo>
                      <a:pt x="46006" y="317375"/>
                    </a:moveTo>
                    <a:lnTo>
                      <a:pt x="9525" y="296229"/>
                    </a:lnTo>
                    <a:cubicBezTo>
                      <a:pt x="3620" y="291915"/>
                      <a:pt x="86" y="285066"/>
                      <a:pt x="0" y="277751"/>
                    </a:cubicBezTo>
                    <a:lnTo>
                      <a:pt x="0" y="8479"/>
                    </a:lnTo>
                    <a:cubicBezTo>
                      <a:pt x="0" y="1335"/>
                      <a:pt x="4381" y="-1903"/>
                      <a:pt x="9525" y="1145"/>
                    </a:cubicBezTo>
                    <a:lnTo>
                      <a:pt x="46101" y="22290"/>
                    </a:lnTo>
                    <a:cubicBezTo>
                      <a:pt x="52035" y="26624"/>
                      <a:pt x="55569" y="33511"/>
                      <a:pt x="55626" y="40864"/>
                    </a:cubicBezTo>
                    <a:lnTo>
                      <a:pt x="55626" y="310041"/>
                    </a:lnTo>
                    <a:cubicBezTo>
                      <a:pt x="55721" y="317184"/>
                      <a:pt x="51435" y="320423"/>
                      <a:pt x="46006" y="31737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1"/>
              <p:cNvSpPr/>
              <p:nvPr/>
            </p:nvSpPr>
            <p:spPr>
              <a:xfrm>
                <a:off x="6778179" y="2662902"/>
                <a:ext cx="55632" cy="183161"/>
              </a:xfrm>
              <a:custGeom>
                <a:rect b="b" l="l" r="r" t="t"/>
                <a:pathLst>
                  <a:path extrusionOk="0" h="183161" w="55632">
                    <a:moveTo>
                      <a:pt x="46102" y="182025"/>
                    </a:moveTo>
                    <a:lnTo>
                      <a:pt x="9526" y="160879"/>
                    </a:lnTo>
                    <a:cubicBezTo>
                      <a:pt x="3477" y="156421"/>
                      <a:pt x="-56" y="149335"/>
                      <a:pt x="1" y="141829"/>
                    </a:cubicBezTo>
                    <a:lnTo>
                      <a:pt x="1" y="8479"/>
                    </a:lnTo>
                    <a:cubicBezTo>
                      <a:pt x="1" y="1335"/>
                      <a:pt x="4382" y="-1903"/>
                      <a:pt x="9526" y="1145"/>
                    </a:cubicBezTo>
                    <a:lnTo>
                      <a:pt x="46102" y="22290"/>
                    </a:lnTo>
                    <a:cubicBezTo>
                      <a:pt x="52036" y="26624"/>
                      <a:pt x="55570" y="33511"/>
                      <a:pt x="55627" y="40864"/>
                    </a:cubicBezTo>
                    <a:lnTo>
                      <a:pt x="55627" y="174214"/>
                    </a:lnTo>
                    <a:cubicBezTo>
                      <a:pt x="55817" y="181834"/>
                      <a:pt x="51245" y="185073"/>
                      <a:pt x="46102" y="18202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7" name="Google Shape;167;p1"/>
              <p:cNvSpPr/>
              <p:nvPr/>
            </p:nvSpPr>
            <p:spPr>
              <a:xfrm>
                <a:off x="6862476" y="2392923"/>
                <a:ext cx="55722" cy="501818"/>
              </a:xfrm>
              <a:custGeom>
                <a:rect b="b" l="l" r="r" t="t"/>
                <a:pathLst>
                  <a:path extrusionOk="0" h="501818" w="55722">
                    <a:moveTo>
                      <a:pt x="46196" y="500676"/>
                    </a:moveTo>
                    <a:lnTo>
                      <a:pt x="9525" y="479531"/>
                    </a:lnTo>
                    <a:cubicBezTo>
                      <a:pt x="3620" y="475178"/>
                      <a:pt x="86" y="468301"/>
                      <a:pt x="0" y="460957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493152"/>
                    </a:lnTo>
                    <a:cubicBezTo>
                      <a:pt x="55816" y="500486"/>
                      <a:pt x="51530" y="503724"/>
                      <a:pt x="46196" y="50067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8" name="Google Shape;168;p1"/>
              <p:cNvSpPr/>
              <p:nvPr/>
            </p:nvSpPr>
            <p:spPr>
              <a:xfrm>
                <a:off x="7068216" y="2830406"/>
                <a:ext cx="55722" cy="183106"/>
              </a:xfrm>
              <a:custGeom>
                <a:rect b="b" l="l" r="r" t="t"/>
                <a:pathLst>
                  <a:path extrusionOk="0" h="183106" w="55722">
                    <a:moveTo>
                      <a:pt x="46196" y="181970"/>
                    </a:moveTo>
                    <a:lnTo>
                      <a:pt x="9525" y="160443"/>
                    </a:lnTo>
                    <a:cubicBezTo>
                      <a:pt x="3620" y="156090"/>
                      <a:pt x="86" y="149213"/>
                      <a:pt x="0" y="141870"/>
                    </a:cubicBezTo>
                    <a:lnTo>
                      <a:pt x="0" y="8520"/>
                    </a:lnTo>
                    <a:cubicBezTo>
                      <a:pt x="0" y="1376"/>
                      <a:pt x="4381" y="-1958"/>
                      <a:pt x="9525" y="1185"/>
                    </a:cubicBezTo>
                    <a:lnTo>
                      <a:pt x="46196" y="22331"/>
                    </a:lnTo>
                    <a:cubicBezTo>
                      <a:pt x="52130" y="26627"/>
                      <a:pt x="55664" y="33485"/>
                      <a:pt x="55721" y="40809"/>
                    </a:cubicBezTo>
                    <a:lnTo>
                      <a:pt x="55721" y="174159"/>
                    </a:lnTo>
                    <a:cubicBezTo>
                      <a:pt x="55816" y="181779"/>
                      <a:pt x="51530" y="185018"/>
                      <a:pt x="46196" y="1819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9" name="Google Shape;169;p1"/>
              <p:cNvSpPr/>
              <p:nvPr/>
            </p:nvSpPr>
            <p:spPr>
              <a:xfrm>
                <a:off x="7152513" y="2836026"/>
                <a:ext cx="55727" cy="226167"/>
              </a:xfrm>
              <a:custGeom>
                <a:rect b="b" l="l" r="r" t="t"/>
                <a:pathLst>
                  <a:path extrusionOk="0" h="226167" w="55727">
                    <a:moveTo>
                      <a:pt x="46196" y="225023"/>
                    </a:moveTo>
                    <a:lnTo>
                      <a:pt x="9525" y="203877"/>
                    </a:lnTo>
                    <a:cubicBezTo>
                      <a:pt x="3591" y="199582"/>
                      <a:pt x="57" y="192724"/>
                      <a:pt x="0" y="185399"/>
                    </a:cubicBezTo>
                    <a:lnTo>
                      <a:pt x="0" y="8520"/>
                    </a:lnTo>
                    <a:cubicBezTo>
                      <a:pt x="0" y="1376"/>
                      <a:pt x="4286" y="-1958"/>
                      <a:pt x="9525" y="1185"/>
                    </a:cubicBezTo>
                    <a:lnTo>
                      <a:pt x="46196" y="22331"/>
                    </a:lnTo>
                    <a:cubicBezTo>
                      <a:pt x="52111" y="26636"/>
                      <a:pt x="55645" y="33494"/>
                      <a:pt x="55721" y="40809"/>
                    </a:cubicBezTo>
                    <a:lnTo>
                      <a:pt x="55721" y="217689"/>
                    </a:lnTo>
                    <a:cubicBezTo>
                      <a:pt x="55912" y="224832"/>
                      <a:pt x="51530" y="228071"/>
                      <a:pt x="46196" y="2250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70" name="Google Shape;170;p1"/>
            <p:cNvSpPr/>
            <p:nvPr/>
          </p:nvSpPr>
          <p:spPr>
            <a:xfrm>
              <a:off x="6986665" y="3342725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7014156" y="3327342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7014156" y="3298709"/>
              <a:ext cx="1789199" cy="1033007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7976493" y="3396565"/>
              <a:ext cx="664277" cy="383503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4" name="Google Shape;174;p1"/>
            <p:cNvSpPr/>
            <p:nvPr/>
          </p:nvSpPr>
          <p:spPr>
            <a:xfrm>
              <a:off x="7912754" y="3450709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"/>
            <p:cNvSpPr/>
            <p:nvPr/>
          </p:nvSpPr>
          <p:spPr>
            <a:xfrm>
              <a:off x="7863331" y="3479190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"/>
            <p:cNvSpPr/>
            <p:nvPr/>
          </p:nvSpPr>
          <p:spPr>
            <a:xfrm>
              <a:off x="7813984" y="3507747"/>
              <a:ext cx="634273" cy="366217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"/>
            <p:cNvSpPr/>
            <p:nvPr/>
          </p:nvSpPr>
          <p:spPr>
            <a:xfrm>
              <a:off x="7451727" y="3699575"/>
              <a:ext cx="664201" cy="38350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"/>
            <p:cNvSpPr/>
            <p:nvPr/>
          </p:nvSpPr>
          <p:spPr>
            <a:xfrm>
              <a:off x="7387988" y="3753643"/>
              <a:ext cx="592922" cy="342381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1"/>
            <p:cNvSpPr/>
            <p:nvPr/>
          </p:nvSpPr>
          <p:spPr>
            <a:xfrm>
              <a:off x="7338565" y="3782200"/>
              <a:ext cx="581727" cy="33583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0" name="Google Shape;180;p1"/>
            <p:cNvSpPr/>
            <p:nvPr/>
          </p:nvSpPr>
          <p:spPr>
            <a:xfrm>
              <a:off x="7289218" y="3810681"/>
              <a:ext cx="496361" cy="286637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1" name="Google Shape;181;p1"/>
            <p:cNvSpPr/>
            <p:nvPr/>
          </p:nvSpPr>
          <p:spPr>
            <a:xfrm>
              <a:off x="7582329" y="3561435"/>
              <a:ext cx="337202" cy="194645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1"/>
            <p:cNvSpPr/>
            <p:nvPr/>
          </p:nvSpPr>
          <p:spPr>
            <a:xfrm>
              <a:off x="7800200" y="3687162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3" name="Google Shape;183;p1"/>
            <p:cNvSpPr/>
            <p:nvPr/>
          </p:nvSpPr>
          <p:spPr>
            <a:xfrm>
              <a:off x="8018073" y="3812966"/>
              <a:ext cx="337202" cy="194721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4" name="Google Shape;184;p1"/>
            <p:cNvSpPr/>
            <p:nvPr/>
          </p:nvSpPr>
          <p:spPr>
            <a:xfrm>
              <a:off x="6687910" y="670084"/>
              <a:ext cx="163899" cy="239625"/>
            </a:xfrm>
            <a:custGeom>
              <a:rect b="b" l="l" r="r" t="t"/>
              <a:pathLst>
                <a:path extrusionOk="0" h="299719" w="205002">
                  <a:moveTo>
                    <a:pt x="72307" y="9903"/>
                  </a:moveTo>
                  <a:cubicBezTo>
                    <a:pt x="80498" y="-3146"/>
                    <a:pt x="142792" y="-11814"/>
                    <a:pt x="163271" y="41050"/>
                  </a:cubicBezTo>
                  <a:cubicBezTo>
                    <a:pt x="171081" y="61052"/>
                    <a:pt x="169843" y="112201"/>
                    <a:pt x="176320" y="144396"/>
                  </a:cubicBezTo>
                  <a:cubicBezTo>
                    <a:pt x="182797" y="176590"/>
                    <a:pt x="198227" y="194783"/>
                    <a:pt x="203657" y="220596"/>
                  </a:cubicBezTo>
                  <a:cubicBezTo>
                    <a:pt x="209086" y="246409"/>
                    <a:pt x="200228" y="290414"/>
                    <a:pt x="136982" y="298129"/>
                  </a:cubicBezTo>
                  <a:cubicBezTo>
                    <a:pt x="73736" y="305845"/>
                    <a:pt x="26111" y="284032"/>
                    <a:pt x="11252" y="263935"/>
                  </a:cubicBezTo>
                  <a:cubicBezTo>
                    <a:pt x="-3607" y="243837"/>
                    <a:pt x="-3893" y="201260"/>
                    <a:pt x="11252" y="178210"/>
                  </a:cubicBezTo>
                  <a:cubicBezTo>
                    <a:pt x="26396" y="155159"/>
                    <a:pt x="38398" y="136776"/>
                    <a:pt x="38017" y="10696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1"/>
            <p:cNvSpPr/>
            <p:nvPr/>
          </p:nvSpPr>
          <p:spPr>
            <a:xfrm>
              <a:off x="6700339" y="668001"/>
              <a:ext cx="78506" cy="96744"/>
            </a:xfrm>
            <a:custGeom>
              <a:rect b="b" l="l" r="r" t="t"/>
              <a:pathLst>
                <a:path extrusionOk="0" h="121006" w="98194">
                  <a:moveTo>
                    <a:pt x="98195" y="3459"/>
                  </a:moveTo>
                  <a:cubicBezTo>
                    <a:pt x="98195" y="3459"/>
                    <a:pt x="50570" y="-9685"/>
                    <a:pt x="22471" y="15270"/>
                  </a:cubicBezTo>
                  <a:cubicBezTo>
                    <a:pt x="3316" y="32880"/>
                    <a:pt x="-4399" y="59709"/>
                    <a:pt x="2468" y="84803"/>
                  </a:cubicBezTo>
                  <a:cubicBezTo>
                    <a:pt x="6278" y="99662"/>
                    <a:pt x="13803" y="119855"/>
                    <a:pt x="25614" y="120998"/>
                  </a:cubicBezTo>
                  <a:cubicBezTo>
                    <a:pt x="37425" y="122141"/>
                    <a:pt x="98195" y="3459"/>
                    <a:pt x="98195" y="3459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6" name="Google Shape;186;p1"/>
            <p:cNvSpPr/>
            <p:nvPr/>
          </p:nvSpPr>
          <p:spPr>
            <a:xfrm>
              <a:off x="6715688" y="773039"/>
              <a:ext cx="96838" cy="108380"/>
            </a:xfrm>
            <a:custGeom>
              <a:rect b="b" l="l" r="r" t="t"/>
              <a:pathLst>
                <a:path extrusionOk="0" h="135560" w="121123">
                  <a:moveTo>
                    <a:pt x="96617" y="0"/>
                  </a:moveTo>
                  <a:cubicBezTo>
                    <a:pt x="96617" y="0"/>
                    <a:pt x="93569" y="52387"/>
                    <a:pt x="94522" y="56197"/>
                  </a:cubicBezTo>
                  <a:cubicBezTo>
                    <a:pt x="95474" y="60008"/>
                    <a:pt x="115000" y="63722"/>
                    <a:pt x="120525" y="68294"/>
                  </a:cubicBezTo>
                  <a:cubicBezTo>
                    <a:pt x="126049" y="72866"/>
                    <a:pt x="91950" y="125921"/>
                    <a:pt x="74805" y="133826"/>
                  </a:cubicBezTo>
                  <a:cubicBezTo>
                    <a:pt x="57660" y="141732"/>
                    <a:pt x="4129" y="121539"/>
                    <a:pt x="414" y="94964"/>
                  </a:cubicBezTo>
                  <a:cubicBezTo>
                    <a:pt x="-3015" y="70580"/>
                    <a:pt x="15750" y="51530"/>
                    <a:pt x="22989" y="44863"/>
                  </a:cubicBezTo>
                  <a:cubicBezTo>
                    <a:pt x="27875" y="44509"/>
                    <a:pt x="32771" y="44509"/>
                    <a:pt x="37657" y="44863"/>
                  </a:cubicBezTo>
                  <a:lnTo>
                    <a:pt x="39276" y="19526"/>
                  </a:lnTo>
                  <a:cubicBezTo>
                    <a:pt x="62613" y="11335"/>
                    <a:pt x="96617" y="0"/>
                    <a:pt x="96617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7" name="Google Shape;187;p1"/>
            <p:cNvSpPr/>
            <p:nvPr/>
          </p:nvSpPr>
          <p:spPr>
            <a:xfrm>
              <a:off x="6550295" y="816287"/>
              <a:ext cx="182749" cy="260151"/>
            </a:xfrm>
            <a:custGeom>
              <a:rect b="b" l="l" r="r" t="t"/>
              <a:pathLst>
                <a:path extrusionOk="0" h="325392" w="228579">
                  <a:moveTo>
                    <a:pt x="149659" y="225085"/>
                  </a:moveTo>
                  <a:cubicBezTo>
                    <a:pt x="134829" y="245426"/>
                    <a:pt x="117303" y="263658"/>
                    <a:pt x="97557" y="279282"/>
                  </a:cubicBezTo>
                  <a:cubicBezTo>
                    <a:pt x="91252" y="285914"/>
                    <a:pt x="85308" y="292878"/>
                    <a:pt x="79746" y="300142"/>
                  </a:cubicBezTo>
                  <a:cubicBezTo>
                    <a:pt x="70392" y="310933"/>
                    <a:pt x="58276" y="318969"/>
                    <a:pt x="44694" y="323383"/>
                  </a:cubicBezTo>
                  <a:cubicBezTo>
                    <a:pt x="32883" y="326431"/>
                    <a:pt x="27930" y="325669"/>
                    <a:pt x="25644" y="323383"/>
                  </a:cubicBezTo>
                  <a:cubicBezTo>
                    <a:pt x="23358" y="321097"/>
                    <a:pt x="24596" y="317858"/>
                    <a:pt x="29739" y="315763"/>
                  </a:cubicBezTo>
                  <a:cubicBezTo>
                    <a:pt x="38150" y="313277"/>
                    <a:pt x="45961" y="309096"/>
                    <a:pt x="52695" y="303475"/>
                  </a:cubicBezTo>
                  <a:cubicBezTo>
                    <a:pt x="52695" y="303475"/>
                    <a:pt x="41741" y="308524"/>
                    <a:pt x="34788" y="310905"/>
                  </a:cubicBezTo>
                  <a:cubicBezTo>
                    <a:pt x="28644" y="313041"/>
                    <a:pt x="22234" y="314323"/>
                    <a:pt x="15738" y="314715"/>
                  </a:cubicBezTo>
                  <a:cubicBezTo>
                    <a:pt x="9165" y="314715"/>
                    <a:pt x="2403" y="307190"/>
                    <a:pt x="7546" y="305190"/>
                  </a:cubicBezTo>
                  <a:cubicBezTo>
                    <a:pt x="12690" y="303190"/>
                    <a:pt x="17071" y="302713"/>
                    <a:pt x="27549" y="298999"/>
                  </a:cubicBezTo>
                  <a:cubicBezTo>
                    <a:pt x="32921" y="297080"/>
                    <a:pt x="38017" y="294454"/>
                    <a:pt x="42693" y="291188"/>
                  </a:cubicBezTo>
                  <a:cubicBezTo>
                    <a:pt x="35655" y="293262"/>
                    <a:pt x="28454" y="294759"/>
                    <a:pt x="21167" y="295665"/>
                  </a:cubicBezTo>
                  <a:cubicBezTo>
                    <a:pt x="15090" y="296657"/>
                    <a:pt x="8851" y="295932"/>
                    <a:pt x="3165" y="293569"/>
                  </a:cubicBezTo>
                  <a:cubicBezTo>
                    <a:pt x="117" y="292236"/>
                    <a:pt x="-2550" y="286711"/>
                    <a:pt x="4308" y="284902"/>
                  </a:cubicBezTo>
                  <a:cubicBezTo>
                    <a:pt x="13166" y="284041"/>
                    <a:pt x="21881" y="282023"/>
                    <a:pt x="30216" y="278901"/>
                  </a:cubicBezTo>
                  <a:cubicBezTo>
                    <a:pt x="38217" y="275281"/>
                    <a:pt x="43265" y="271471"/>
                    <a:pt x="41455" y="270709"/>
                  </a:cubicBezTo>
                  <a:cubicBezTo>
                    <a:pt x="39645" y="269947"/>
                    <a:pt x="35169" y="272424"/>
                    <a:pt x="27168" y="271852"/>
                  </a:cubicBezTo>
                  <a:cubicBezTo>
                    <a:pt x="19167" y="271281"/>
                    <a:pt x="11642" y="266137"/>
                    <a:pt x="11737" y="262327"/>
                  </a:cubicBezTo>
                  <a:cubicBezTo>
                    <a:pt x="11832" y="258517"/>
                    <a:pt x="13452" y="260422"/>
                    <a:pt x="21262" y="259756"/>
                  </a:cubicBezTo>
                  <a:cubicBezTo>
                    <a:pt x="29559" y="257716"/>
                    <a:pt x="37998" y="256284"/>
                    <a:pt x="46503" y="255469"/>
                  </a:cubicBezTo>
                  <a:cubicBezTo>
                    <a:pt x="54924" y="255791"/>
                    <a:pt x="63344" y="254795"/>
                    <a:pt x="71459" y="252517"/>
                  </a:cubicBezTo>
                  <a:cubicBezTo>
                    <a:pt x="79936" y="249945"/>
                    <a:pt x="99081" y="226990"/>
                    <a:pt x="113750" y="205939"/>
                  </a:cubicBezTo>
                  <a:cubicBezTo>
                    <a:pt x="129714" y="182391"/>
                    <a:pt x="142344" y="156747"/>
                    <a:pt x="151278" y="129739"/>
                  </a:cubicBezTo>
                  <a:cubicBezTo>
                    <a:pt x="160041" y="101164"/>
                    <a:pt x="170328" y="46586"/>
                    <a:pt x="178044" y="27727"/>
                  </a:cubicBezTo>
                  <a:cubicBezTo>
                    <a:pt x="185759" y="8867"/>
                    <a:pt x="198427" y="390"/>
                    <a:pt x="210714" y="9"/>
                  </a:cubicBezTo>
                  <a:cubicBezTo>
                    <a:pt x="225097" y="-467"/>
                    <a:pt x="231289" y="18487"/>
                    <a:pt x="227478" y="34870"/>
                  </a:cubicBezTo>
                  <a:cubicBezTo>
                    <a:pt x="220811" y="62969"/>
                    <a:pt x="188807" y="173650"/>
                    <a:pt x="149659" y="225085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1"/>
            <p:cNvSpPr/>
            <p:nvPr/>
          </p:nvSpPr>
          <p:spPr>
            <a:xfrm>
              <a:off x="6687493" y="808527"/>
              <a:ext cx="141166" cy="186207"/>
            </a:xfrm>
            <a:custGeom>
              <a:rect b="b" l="l" r="r" t="t"/>
              <a:pathLst>
                <a:path extrusionOk="0" h="232904" w="176568">
                  <a:moveTo>
                    <a:pt x="139122" y="16859"/>
                  </a:moveTo>
                  <a:cubicBezTo>
                    <a:pt x="153790" y="19145"/>
                    <a:pt x="170554" y="26955"/>
                    <a:pt x="172840" y="35051"/>
                  </a:cubicBezTo>
                  <a:cubicBezTo>
                    <a:pt x="178965" y="64011"/>
                    <a:pt x="177526" y="94062"/>
                    <a:pt x="168649" y="122300"/>
                  </a:cubicBezTo>
                  <a:cubicBezTo>
                    <a:pt x="155981" y="156019"/>
                    <a:pt x="141503" y="216693"/>
                    <a:pt x="134264" y="231266"/>
                  </a:cubicBezTo>
                  <a:cubicBezTo>
                    <a:pt x="96383" y="236540"/>
                    <a:pt x="57826" y="228996"/>
                    <a:pt x="24726" y="209835"/>
                  </a:cubicBezTo>
                  <a:cubicBezTo>
                    <a:pt x="24726" y="209835"/>
                    <a:pt x="21678" y="151352"/>
                    <a:pt x="21488" y="132016"/>
                  </a:cubicBezTo>
                  <a:cubicBezTo>
                    <a:pt x="-26137" y="90773"/>
                    <a:pt x="14630" y="39814"/>
                    <a:pt x="54635" y="285"/>
                  </a:cubicBezTo>
                  <a:cubicBezTo>
                    <a:pt x="59455" y="-95"/>
                    <a:pt x="64293" y="-95"/>
                    <a:pt x="69113" y="285"/>
                  </a:cubicBezTo>
                  <a:cubicBezTo>
                    <a:pt x="69113" y="285"/>
                    <a:pt x="33394" y="42576"/>
                    <a:pt x="58159" y="66960"/>
                  </a:cubicBezTo>
                  <a:cubicBezTo>
                    <a:pt x="111499" y="50291"/>
                    <a:pt x="122072" y="26384"/>
                    <a:pt x="139122" y="1685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"/>
            <p:cNvSpPr/>
            <p:nvPr/>
          </p:nvSpPr>
          <p:spPr>
            <a:xfrm>
              <a:off x="6712641" y="675415"/>
              <a:ext cx="103849" cy="127932"/>
            </a:xfrm>
            <a:custGeom>
              <a:rect b="b" l="l" r="r" t="t"/>
              <a:pathLst>
                <a:path extrusionOk="0" h="160015" w="129892">
                  <a:moveTo>
                    <a:pt x="2701" y="57241"/>
                  </a:moveTo>
                  <a:lnTo>
                    <a:pt x="2701" y="57241"/>
                  </a:lnTo>
                  <a:cubicBezTo>
                    <a:pt x="8035" y="23618"/>
                    <a:pt x="32324" y="-1719"/>
                    <a:pt x="66995" y="91"/>
                  </a:cubicBezTo>
                  <a:cubicBezTo>
                    <a:pt x="103761" y="2178"/>
                    <a:pt x="131870" y="33673"/>
                    <a:pt x="129784" y="70438"/>
                  </a:cubicBezTo>
                  <a:cubicBezTo>
                    <a:pt x="129774" y="70547"/>
                    <a:pt x="129774" y="70657"/>
                    <a:pt x="129765" y="70767"/>
                  </a:cubicBezTo>
                  <a:cubicBezTo>
                    <a:pt x="128441" y="91415"/>
                    <a:pt x="117601" y="110276"/>
                    <a:pt x="100428" y="121821"/>
                  </a:cubicBezTo>
                  <a:cubicBezTo>
                    <a:pt x="99228" y="126932"/>
                    <a:pt x="97437" y="131886"/>
                    <a:pt x="95094" y="136584"/>
                  </a:cubicBezTo>
                  <a:cubicBezTo>
                    <a:pt x="82806" y="150872"/>
                    <a:pt x="50231" y="159921"/>
                    <a:pt x="39468" y="160016"/>
                  </a:cubicBezTo>
                  <a:cubicBezTo>
                    <a:pt x="29943" y="160016"/>
                    <a:pt x="22132" y="151443"/>
                    <a:pt x="13369" y="137061"/>
                  </a:cubicBezTo>
                  <a:cubicBezTo>
                    <a:pt x="-4728" y="107247"/>
                    <a:pt x="-156" y="73910"/>
                    <a:pt x="2701" y="57241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6716857" y="674913"/>
              <a:ext cx="104260" cy="98126"/>
            </a:xfrm>
            <a:custGeom>
              <a:rect b="b" l="l" r="r" t="t"/>
              <a:pathLst>
                <a:path extrusionOk="0" h="122734" w="130406">
                  <a:moveTo>
                    <a:pt x="72390" y="1671"/>
                  </a:moveTo>
                  <a:cubicBezTo>
                    <a:pt x="96679" y="6339"/>
                    <a:pt x="116681" y="13197"/>
                    <a:pt x="123254" y="37104"/>
                  </a:cubicBezTo>
                  <a:cubicBezTo>
                    <a:pt x="127825" y="53487"/>
                    <a:pt x="133731" y="84729"/>
                    <a:pt x="128111" y="98064"/>
                  </a:cubicBezTo>
                  <a:lnTo>
                    <a:pt x="124587" y="107589"/>
                  </a:lnTo>
                  <a:lnTo>
                    <a:pt x="95155" y="122734"/>
                  </a:lnTo>
                  <a:cubicBezTo>
                    <a:pt x="95155" y="122734"/>
                    <a:pt x="81439" y="111304"/>
                    <a:pt x="85630" y="77776"/>
                  </a:cubicBezTo>
                  <a:cubicBezTo>
                    <a:pt x="85506" y="73249"/>
                    <a:pt x="84077" y="68853"/>
                    <a:pt x="81534" y="65108"/>
                  </a:cubicBezTo>
                  <a:cubicBezTo>
                    <a:pt x="79667" y="61944"/>
                    <a:pt x="78315" y="58504"/>
                    <a:pt x="77533" y="54916"/>
                  </a:cubicBezTo>
                  <a:cubicBezTo>
                    <a:pt x="74028" y="45886"/>
                    <a:pt x="67218" y="38529"/>
                    <a:pt x="58483" y="34342"/>
                  </a:cubicBezTo>
                  <a:cubicBezTo>
                    <a:pt x="39653" y="26020"/>
                    <a:pt x="18002" y="27007"/>
                    <a:pt x="0" y="37009"/>
                  </a:cubicBezTo>
                  <a:cubicBezTo>
                    <a:pt x="12706" y="9565"/>
                    <a:pt x="42939" y="-5191"/>
                    <a:pt x="72390" y="1671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1" name="Google Shape;191;p1"/>
            <p:cNvSpPr/>
            <p:nvPr/>
          </p:nvSpPr>
          <p:spPr>
            <a:xfrm>
              <a:off x="6591681" y="1319278"/>
              <a:ext cx="81988" cy="62539"/>
            </a:xfrm>
            <a:custGeom>
              <a:rect b="b" l="l" r="r" t="t"/>
              <a:pathLst>
                <a:path extrusionOk="0" h="78223" w="102549">
                  <a:moveTo>
                    <a:pt x="95132" y="3"/>
                  </a:moveTo>
                  <a:cubicBezTo>
                    <a:pt x="82845" y="9528"/>
                    <a:pt x="63699" y="3051"/>
                    <a:pt x="62747" y="4003"/>
                  </a:cubicBezTo>
                  <a:cubicBezTo>
                    <a:pt x="48374" y="16282"/>
                    <a:pt x="33334" y="27761"/>
                    <a:pt x="17694" y="38388"/>
                  </a:cubicBezTo>
                  <a:cubicBezTo>
                    <a:pt x="10074" y="44389"/>
                    <a:pt x="-1928" y="52485"/>
                    <a:pt x="263" y="64106"/>
                  </a:cubicBezTo>
                  <a:cubicBezTo>
                    <a:pt x="4168" y="84775"/>
                    <a:pt x="37315" y="78393"/>
                    <a:pt x="49888" y="72107"/>
                  </a:cubicBezTo>
                  <a:cubicBezTo>
                    <a:pt x="62461" y="65820"/>
                    <a:pt x="72558" y="55248"/>
                    <a:pt x="84464" y="47913"/>
                  </a:cubicBezTo>
                  <a:cubicBezTo>
                    <a:pt x="92846" y="42675"/>
                    <a:pt x="101228" y="39912"/>
                    <a:pt x="102466" y="28863"/>
                  </a:cubicBezTo>
                  <a:cubicBezTo>
                    <a:pt x="103323" y="22767"/>
                    <a:pt x="97323" y="-283"/>
                    <a:pt x="95132" y="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2" name="Google Shape;192;p1"/>
            <p:cNvSpPr/>
            <p:nvPr/>
          </p:nvSpPr>
          <p:spPr>
            <a:xfrm>
              <a:off x="6592043" y="1339232"/>
              <a:ext cx="81616" cy="42611"/>
            </a:xfrm>
            <a:custGeom>
              <a:rect b="b" l="l" r="r" t="t"/>
              <a:pathLst>
                <a:path extrusionOk="0" h="53297" w="102084">
                  <a:moveTo>
                    <a:pt x="101917" y="0"/>
                  </a:moveTo>
                  <a:cubicBezTo>
                    <a:pt x="100298" y="10192"/>
                    <a:pt x="92392" y="13049"/>
                    <a:pt x="83725" y="18193"/>
                  </a:cubicBezTo>
                  <a:cubicBezTo>
                    <a:pt x="71628" y="25717"/>
                    <a:pt x="61055" y="36481"/>
                    <a:pt x="48482" y="42863"/>
                  </a:cubicBezTo>
                  <a:cubicBezTo>
                    <a:pt x="35909" y="49244"/>
                    <a:pt x="8096" y="54483"/>
                    <a:pt x="0" y="39719"/>
                  </a:cubicBezTo>
                  <a:cubicBezTo>
                    <a:pt x="4381" y="59722"/>
                    <a:pt x="36957" y="53435"/>
                    <a:pt x="49435" y="47149"/>
                  </a:cubicBezTo>
                  <a:cubicBezTo>
                    <a:pt x="61913" y="40862"/>
                    <a:pt x="72104" y="30289"/>
                    <a:pt x="84010" y="22955"/>
                  </a:cubicBezTo>
                  <a:cubicBezTo>
                    <a:pt x="92392" y="17716"/>
                    <a:pt x="100775" y="14954"/>
                    <a:pt x="102013" y="3905"/>
                  </a:cubicBezTo>
                  <a:cubicBezTo>
                    <a:pt x="102137" y="2604"/>
                    <a:pt x="102098" y="1293"/>
                    <a:pt x="1019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3" name="Google Shape;193;p1"/>
            <p:cNvSpPr/>
            <p:nvPr/>
          </p:nvSpPr>
          <p:spPr>
            <a:xfrm>
              <a:off x="6550653" y="1292322"/>
              <a:ext cx="75049" cy="58139"/>
            </a:xfrm>
            <a:custGeom>
              <a:rect b="b" l="l" r="r" t="t"/>
              <a:pathLst>
                <a:path extrusionOk="0" h="72719" w="93870">
                  <a:moveTo>
                    <a:pt x="86537" y="0"/>
                  </a:moveTo>
                  <a:cubicBezTo>
                    <a:pt x="75297" y="9525"/>
                    <a:pt x="57962" y="4000"/>
                    <a:pt x="57390" y="4858"/>
                  </a:cubicBezTo>
                  <a:cubicBezTo>
                    <a:pt x="44255" y="16047"/>
                    <a:pt x="30520" y="26508"/>
                    <a:pt x="16242" y="36195"/>
                  </a:cubicBezTo>
                  <a:cubicBezTo>
                    <a:pt x="9194" y="41719"/>
                    <a:pt x="-1760" y="49149"/>
                    <a:pt x="240" y="59722"/>
                  </a:cubicBezTo>
                  <a:cubicBezTo>
                    <a:pt x="3764" y="78772"/>
                    <a:pt x="34149" y="72866"/>
                    <a:pt x="45674" y="67056"/>
                  </a:cubicBezTo>
                  <a:cubicBezTo>
                    <a:pt x="57200" y="61246"/>
                    <a:pt x="66439" y="51625"/>
                    <a:pt x="77297" y="44958"/>
                  </a:cubicBezTo>
                  <a:cubicBezTo>
                    <a:pt x="85013" y="40100"/>
                    <a:pt x="92633" y="37624"/>
                    <a:pt x="93871" y="27813"/>
                  </a:cubicBezTo>
                  <a:cubicBezTo>
                    <a:pt x="93547" y="18108"/>
                    <a:pt x="91042" y="8600"/>
                    <a:pt x="86537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4" name="Google Shape;194;p1"/>
            <p:cNvSpPr/>
            <p:nvPr/>
          </p:nvSpPr>
          <p:spPr>
            <a:xfrm>
              <a:off x="6550998" y="1311512"/>
              <a:ext cx="74752" cy="39022"/>
            </a:xfrm>
            <a:custGeom>
              <a:rect b="b" l="l" r="r" t="t"/>
              <a:pathLst>
                <a:path extrusionOk="0" h="48808" w="93498">
                  <a:moveTo>
                    <a:pt x="93345" y="0"/>
                  </a:moveTo>
                  <a:cubicBezTo>
                    <a:pt x="91821" y="9525"/>
                    <a:pt x="84296" y="11906"/>
                    <a:pt x="76581" y="16669"/>
                  </a:cubicBezTo>
                  <a:cubicBezTo>
                    <a:pt x="65913" y="23622"/>
                    <a:pt x="56388" y="33147"/>
                    <a:pt x="44387" y="39243"/>
                  </a:cubicBezTo>
                  <a:cubicBezTo>
                    <a:pt x="32385" y="45339"/>
                    <a:pt x="7429" y="49911"/>
                    <a:pt x="0" y="36385"/>
                  </a:cubicBezTo>
                  <a:cubicBezTo>
                    <a:pt x="4000" y="54674"/>
                    <a:pt x="33814" y="48959"/>
                    <a:pt x="45244" y="43148"/>
                  </a:cubicBezTo>
                  <a:cubicBezTo>
                    <a:pt x="56674" y="37338"/>
                    <a:pt x="66008" y="27718"/>
                    <a:pt x="76867" y="21050"/>
                  </a:cubicBezTo>
                  <a:cubicBezTo>
                    <a:pt x="84582" y="16193"/>
                    <a:pt x="92202" y="13716"/>
                    <a:pt x="93440" y="3905"/>
                  </a:cubicBezTo>
                  <a:cubicBezTo>
                    <a:pt x="93545" y="2604"/>
                    <a:pt x="93507" y="1295"/>
                    <a:pt x="9334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1"/>
            <p:cNvSpPr/>
            <p:nvPr/>
          </p:nvSpPr>
          <p:spPr>
            <a:xfrm>
              <a:off x="6578488" y="992358"/>
              <a:ext cx="178709" cy="308230"/>
            </a:xfrm>
            <a:custGeom>
              <a:rect b="b" l="l" r="r" t="t"/>
              <a:pathLst>
                <a:path extrusionOk="0" h="385528" w="223526">
                  <a:moveTo>
                    <a:pt x="222028" y="14192"/>
                  </a:moveTo>
                  <a:cubicBezTo>
                    <a:pt x="188671" y="18631"/>
                    <a:pt x="154743" y="13718"/>
                    <a:pt x="124016" y="0"/>
                  </a:cubicBezTo>
                  <a:cubicBezTo>
                    <a:pt x="124587" y="10477"/>
                    <a:pt x="125158" y="19717"/>
                    <a:pt x="125158" y="19717"/>
                  </a:cubicBezTo>
                  <a:cubicBezTo>
                    <a:pt x="85249" y="48292"/>
                    <a:pt x="5239" y="95345"/>
                    <a:pt x="0" y="128111"/>
                  </a:cubicBezTo>
                  <a:cubicBezTo>
                    <a:pt x="5239" y="231553"/>
                    <a:pt x="20955" y="379381"/>
                    <a:pt x="25432" y="381476"/>
                  </a:cubicBezTo>
                  <a:cubicBezTo>
                    <a:pt x="37909" y="387477"/>
                    <a:pt x="46672" y="386525"/>
                    <a:pt x="52578" y="380524"/>
                  </a:cubicBezTo>
                  <a:cubicBezTo>
                    <a:pt x="52578" y="380524"/>
                    <a:pt x="77724" y="292894"/>
                    <a:pt x="70390" y="164306"/>
                  </a:cubicBezTo>
                  <a:cubicBezTo>
                    <a:pt x="70390" y="164306"/>
                    <a:pt x="209931" y="102489"/>
                    <a:pt x="219075" y="69056"/>
                  </a:cubicBezTo>
                  <a:cubicBezTo>
                    <a:pt x="223152" y="55420"/>
                    <a:pt x="224447" y="41103"/>
                    <a:pt x="222885" y="26956"/>
                  </a:cubicBezTo>
                  <a:cubicBezTo>
                    <a:pt x="222790" y="22765"/>
                    <a:pt x="222504" y="18288"/>
                    <a:pt x="222028" y="1419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6" name="Google Shape;196;p1"/>
            <p:cNvSpPr/>
            <p:nvPr/>
          </p:nvSpPr>
          <p:spPr>
            <a:xfrm>
              <a:off x="6627226" y="992967"/>
              <a:ext cx="177917" cy="333745"/>
            </a:xfrm>
            <a:custGeom>
              <a:rect b="b" l="l" r="r" t="t"/>
              <a:pathLst>
                <a:path extrusionOk="0" h="417442" w="222535">
                  <a:moveTo>
                    <a:pt x="207359" y="0"/>
                  </a:moveTo>
                  <a:cubicBezTo>
                    <a:pt x="180927" y="11882"/>
                    <a:pt x="151600" y="15820"/>
                    <a:pt x="122968" y="11335"/>
                  </a:cubicBezTo>
                  <a:cubicBezTo>
                    <a:pt x="122968" y="25146"/>
                    <a:pt x="124968" y="51149"/>
                    <a:pt x="124968" y="51149"/>
                  </a:cubicBezTo>
                  <a:cubicBezTo>
                    <a:pt x="84868" y="79153"/>
                    <a:pt x="5144" y="126778"/>
                    <a:pt x="0" y="159544"/>
                  </a:cubicBezTo>
                  <a:cubicBezTo>
                    <a:pt x="5144" y="263081"/>
                    <a:pt x="14859" y="412909"/>
                    <a:pt x="19050" y="414814"/>
                  </a:cubicBezTo>
                  <a:cubicBezTo>
                    <a:pt x="29994" y="419399"/>
                    <a:pt x="42529" y="417917"/>
                    <a:pt x="52102" y="410909"/>
                  </a:cubicBezTo>
                  <a:cubicBezTo>
                    <a:pt x="52102" y="410909"/>
                    <a:pt x="77343" y="324326"/>
                    <a:pt x="70009" y="195739"/>
                  </a:cubicBezTo>
                  <a:cubicBezTo>
                    <a:pt x="70009" y="193358"/>
                    <a:pt x="189643" y="134398"/>
                    <a:pt x="204788" y="118872"/>
                  </a:cubicBezTo>
                  <a:cubicBezTo>
                    <a:pt x="219932" y="103346"/>
                    <a:pt x="222885" y="80105"/>
                    <a:pt x="222504" y="58103"/>
                  </a:cubicBezTo>
                  <a:cubicBezTo>
                    <a:pt x="221466" y="37907"/>
                    <a:pt x="216313" y="18135"/>
                    <a:pt x="20735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7" name="Google Shape;197;p1"/>
            <p:cNvSpPr/>
            <p:nvPr/>
          </p:nvSpPr>
          <p:spPr>
            <a:xfrm>
              <a:off x="6560953" y="971949"/>
              <a:ext cx="266059" cy="244904"/>
            </a:xfrm>
            <a:custGeom>
              <a:rect b="b" l="l" r="r" t="t"/>
              <a:pathLst>
                <a:path extrusionOk="0" h="306321" w="332782">
                  <a:moveTo>
                    <a:pt x="319589" y="48292"/>
                  </a:moveTo>
                  <a:cubicBezTo>
                    <a:pt x="319589" y="48292"/>
                    <a:pt x="363881" y="126682"/>
                    <a:pt x="290157" y="166973"/>
                  </a:cubicBezTo>
                  <a:cubicBezTo>
                    <a:pt x="212338" y="209455"/>
                    <a:pt x="164999" y="219361"/>
                    <a:pt x="164999" y="219361"/>
                  </a:cubicBezTo>
                  <a:lnTo>
                    <a:pt x="153283" y="222123"/>
                  </a:lnTo>
                  <a:cubicBezTo>
                    <a:pt x="156950" y="249145"/>
                    <a:pt x="156950" y="276539"/>
                    <a:pt x="153283" y="303562"/>
                  </a:cubicBezTo>
                  <a:cubicBezTo>
                    <a:pt x="153283" y="303562"/>
                    <a:pt x="97752" y="322612"/>
                    <a:pt x="26981" y="260604"/>
                  </a:cubicBezTo>
                  <a:lnTo>
                    <a:pt x="3550" y="185071"/>
                  </a:lnTo>
                  <a:lnTo>
                    <a:pt x="788" y="165068"/>
                  </a:lnTo>
                  <a:cubicBezTo>
                    <a:pt x="-1936" y="151189"/>
                    <a:pt x="2502" y="136869"/>
                    <a:pt x="12599" y="126968"/>
                  </a:cubicBezTo>
                  <a:cubicBezTo>
                    <a:pt x="29553" y="111538"/>
                    <a:pt x="83369" y="72104"/>
                    <a:pt x="116802" y="49625"/>
                  </a:cubicBezTo>
                  <a:cubicBezTo>
                    <a:pt x="150235" y="27146"/>
                    <a:pt x="177286" y="5429"/>
                    <a:pt x="177286" y="5429"/>
                  </a:cubicBezTo>
                  <a:lnTo>
                    <a:pt x="183096" y="0"/>
                  </a:lnTo>
                  <a:cubicBezTo>
                    <a:pt x="183096" y="0"/>
                    <a:pt x="222815" y="31623"/>
                    <a:pt x="295301" y="21050"/>
                  </a:cubicBezTo>
                  <a:cubicBezTo>
                    <a:pt x="304826" y="28750"/>
                    <a:pt x="313027" y="37951"/>
                    <a:pt x="319589" y="48292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1"/>
            <p:cNvSpPr/>
            <p:nvPr/>
          </p:nvSpPr>
          <p:spPr>
            <a:xfrm>
              <a:off x="6774876" y="827227"/>
              <a:ext cx="92463" cy="324160"/>
            </a:xfrm>
            <a:custGeom>
              <a:rect b="b" l="l" r="r" t="t"/>
              <a:pathLst>
                <a:path extrusionOk="0" h="405453" w="115651">
                  <a:moveTo>
                    <a:pt x="8203" y="345513"/>
                  </a:moveTo>
                  <a:cubicBezTo>
                    <a:pt x="14946" y="339437"/>
                    <a:pt x="22071" y="333806"/>
                    <a:pt x="29539" y="328654"/>
                  </a:cubicBezTo>
                  <a:cubicBezTo>
                    <a:pt x="37482" y="324626"/>
                    <a:pt x="44769" y="319424"/>
                    <a:pt x="51160" y="313223"/>
                  </a:cubicBezTo>
                  <a:cubicBezTo>
                    <a:pt x="57923" y="306460"/>
                    <a:pt x="67924" y="277981"/>
                    <a:pt x="73163" y="250263"/>
                  </a:cubicBezTo>
                  <a:cubicBezTo>
                    <a:pt x="77992" y="219257"/>
                    <a:pt x="77478" y="187654"/>
                    <a:pt x="71639" y="156823"/>
                  </a:cubicBezTo>
                  <a:cubicBezTo>
                    <a:pt x="62447" y="119935"/>
                    <a:pt x="50046" y="83921"/>
                    <a:pt x="34587" y="49190"/>
                  </a:cubicBezTo>
                  <a:cubicBezTo>
                    <a:pt x="25062" y="28426"/>
                    <a:pt x="30301" y="15757"/>
                    <a:pt x="39254" y="6518"/>
                  </a:cubicBezTo>
                  <a:cubicBezTo>
                    <a:pt x="49827" y="-4245"/>
                    <a:pt x="60781" y="-3959"/>
                    <a:pt x="73354" y="24997"/>
                  </a:cubicBezTo>
                  <a:cubicBezTo>
                    <a:pt x="90984" y="65646"/>
                    <a:pt x="104015" y="108137"/>
                    <a:pt x="112216" y="151679"/>
                  </a:cubicBezTo>
                  <a:cubicBezTo>
                    <a:pt x="117207" y="183273"/>
                    <a:pt x="116759" y="215488"/>
                    <a:pt x="110882" y="246929"/>
                  </a:cubicBezTo>
                  <a:cubicBezTo>
                    <a:pt x="105701" y="274524"/>
                    <a:pt x="97195" y="301390"/>
                    <a:pt x="85546" y="326939"/>
                  </a:cubicBezTo>
                  <a:cubicBezTo>
                    <a:pt x="82307" y="334464"/>
                    <a:pt x="81736" y="340750"/>
                    <a:pt x="77259" y="355514"/>
                  </a:cubicBezTo>
                  <a:cubicBezTo>
                    <a:pt x="72992" y="370530"/>
                    <a:pt x="65143" y="384289"/>
                    <a:pt x="54399" y="395614"/>
                  </a:cubicBezTo>
                  <a:cubicBezTo>
                    <a:pt x="44874" y="404568"/>
                    <a:pt x="39921" y="406282"/>
                    <a:pt x="37349" y="405139"/>
                  </a:cubicBezTo>
                  <a:cubicBezTo>
                    <a:pt x="34777" y="403996"/>
                    <a:pt x="34206" y="400186"/>
                    <a:pt x="38111" y="395614"/>
                  </a:cubicBezTo>
                  <a:cubicBezTo>
                    <a:pt x="44836" y="388828"/>
                    <a:pt x="50284" y="380892"/>
                    <a:pt x="54208" y="372183"/>
                  </a:cubicBezTo>
                  <a:cubicBezTo>
                    <a:pt x="54208" y="372183"/>
                    <a:pt x="46112" y="382565"/>
                    <a:pt x="40778" y="388375"/>
                  </a:cubicBezTo>
                  <a:cubicBezTo>
                    <a:pt x="36044" y="393624"/>
                    <a:pt x="30596" y="398178"/>
                    <a:pt x="24586" y="401901"/>
                  </a:cubicBezTo>
                  <a:cubicBezTo>
                    <a:pt x="18775" y="405425"/>
                    <a:pt x="9536" y="401234"/>
                    <a:pt x="13346" y="396567"/>
                  </a:cubicBezTo>
                  <a:cubicBezTo>
                    <a:pt x="17156" y="391900"/>
                    <a:pt x="21442" y="389233"/>
                    <a:pt x="29253" y="380470"/>
                  </a:cubicBezTo>
                  <a:cubicBezTo>
                    <a:pt x="33444" y="375880"/>
                    <a:pt x="37063" y="370793"/>
                    <a:pt x="40016" y="365325"/>
                  </a:cubicBezTo>
                  <a:cubicBezTo>
                    <a:pt x="34473" y="370853"/>
                    <a:pt x="28481" y="375918"/>
                    <a:pt x="22109" y="380470"/>
                  </a:cubicBezTo>
                  <a:cubicBezTo>
                    <a:pt x="17156" y="384430"/>
                    <a:pt x="11174" y="386907"/>
                    <a:pt x="4869" y="387613"/>
                  </a:cubicBezTo>
                  <a:cubicBezTo>
                    <a:pt x="1630" y="387613"/>
                    <a:pt x="-2942" y="383803"/>
                    <a:pt x="2583" y="378565"/>
                  </a:cubicBezTo>
                  <a:cubicBezTo>
                    <a:pt x="10451" y="373116"/>
                    <a:pt x="17613" y="366718"/>
                    <a:pt x="23919" y="359515"/>
                  </a:cubicBezTo>
                  <a:cubicBezTo>
                    <a:pt x="29824" y="351990"/>
                    <a:pt x="32872" y="345799"/>
                    <a:pt x="30967" y="345989"/>
                  </a:cubicBezTo>
                  <a:cubicBezTo>
                    <a:pt x="29062" y="346180"/>
                    <a:pt x="25919" y="350752"/>
                    <a:pt x="18394" y="354276"/>
                  </a:cubicBezTo>
                  <a:cubicBezTo>
                    <a:pt x="10870" y="357800"/>
                    <a:pt x="2011" y="356562"/>
                    <a:pt x="487" y="352371"/>
                  </a:cubicBezTo>
                  <a:cubicBezTo>
                    <a:pt x="-1037" y="348180"/>
                    <a:pt x="1249" y="350085"/>
                    <a:pt x="8203" y="34551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9" name="Google Shape;199;p1"/>
            <p:cNvSpPr/>
            <p:nvPr/>
          </p:nvSpPr>
          <p:spPr>
            <a:xfrm>
              <a:off x="6792998" y="823141"/>
              <a:ext cx="55907" cy="71103"/>
            </a:xfrm>
            <a:custGeom>
              <a:rect b="b" l="l" r="r" t="t"/>
              <a:pathLst>
                <a:path extrusionOk="0" h="88934" w="69928">
                  <a:moveTo>
                    <a:pt x="69928" y="69255"/>
                  </a:moveTo>
                  <a:cubicBezTo>
                    <a:pt x="69928" y="69255"/>
                    <a:pt x="43163" y="93068"/>
                    <a:pt x="13350" y="88305"/>
                  </a:cubicBezTo>
                  <a:lnTo>
                    <a:pt x="1348" y="38299"/>
                  </a:lnTo>
                  <a:cubicBezTo>
                    <a:pt x="1348" y="38299"/>
                    <a:pt x="-6558" y="12105"/>
                    <a:pt x="15921" y="2104"/>
                  </a:cubicBezTo>
                  <a:cubicBezTo>
                    <a:pt x="38400" y="-7897"/>
                    <a:pt x="60212" y="18296"/>
                    <a:pt x="69928" y="6925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0" name="Google Shape;200;p1"/>
            <p:cNvSpPr/>
            <p:nvPr/>
          </p:nvSpPr>
          <p:spPr>
            <a:xfrm>
              <a:off x="6683350" y="808424"/>
              <a:ext cx="47823" cy="50210"/>
            </a:xfrm>
            <a:custGeom>
              <a:rect b="b" l="l" r="r" t="t"/>
              <a:pathLst>
                <a:path extrusionOk="0" h="62802" w="59816">
                  <a:moveTo>
                    <a:pt x="59817" y="413"/>
                  </a:moveTo>
                  <a:cubicBezTo>
                    <a:pt x="59817" y="413"/>
                    <a:pt x="30766" y="-8445"/>
                    <a:pt x="0" y="55849"/>
                  </a:cubicBezTo>
                  <a:lnTo>
                    <a:pt x="11525" y="62802"/>
                  </a:lnTo>
                  <a:cubicBezTo>
                    <a:pt x="25917" y="40743"/>
                    <a:pt x="42072" y="19879"/>
                    <a:pt x="59817" y="4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01" name="Google Shape;201;p1"/>
            <p:cNvGrpSpPr/>
            <p:nvPr/>
          </p:nvGrpSpPr>
          <p:grpSpPr>
            <a:xfrm flipH="1">
              <a:off x="5678143" y="1227582"/>
              <a:ext cx="345795" cy="1043508"/>
              <a:chOff x="5678143" y="1151382"/>
              <a:chExt cx="345795" cy="1043508"/>
            </a:xfrm>
          </p:grpSpPr>
          <p:sp>
            <p:nvSpPr>
              <p:cNvPr id="202" name="Google Shape;202;p1"/>
              <p:cNvSpPr/>
              <p:nvPr/>
            </p:nvSpPr>
            <p:spPr>
              <a:xfrm>
                <a:off x="5678143" y="199524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3" name="Google Shape;203;p1"/>
              <p:cNvSpPr/>
              <p:nvPr/>
            </p:nvSpPr>
            <p:spPr>
              <a:xfrm>
                <a:off x="5781662" y="1153715"/>
                <a:ext cx="174078" cy="254926"/>
              </a:xfrm>
              <a:custGeom>
                <a:rect b="b" l="l" r="r" t="t"/>
                <a:pathLst>
                  <a:path extrusionOk="0" h="318657" w="217597">
                    <a:moveTo>
                      <a:pt x="77117" y="10535"/>
                    </a:moveTo>
                    <a:cubicBezTo>
                      <a:pt x="85785" y="-3371"/>
                      <a:pt x="151983" y="-12515"/>
                      <a:pt x="173796" y="43587"/>
                    </a:cubicBezTo>
                    <a:cubicBezTo>
                      <a:pt x="181987" y="64828"/>
                      <a:pt x="180749" y="119216"/>
                      <a:pt x="187702" y="153315"/>
                    </a:cubicBezTo>
                    <a:cubicBezTo>
                      <a:pt x="194655" y="187415"/>
                      <a:pt x="210848" y="206846"/>
                      <a:pt x="216277" y="234563"/>
                    </a:cubicBezTo>
                    <a:cubicBezTo>
                      <a:pt x="221706" y="262281"/>
                      <a:pt x="212658" y="308668"/>
                      <a:pt x="145888" y="316954"/>
                    </a:cubicBezTo>
                    <a:cubicBezTo>
                      <a:pt x="79117" y="325241"/>
                      <a:pt x="27778" y="301715"/>
                      <a:pt x="11966" y="280379"/>
                    </a:cubicBezTo>
                    <a:cubicBezTo>
                      <a:pt x="-3845" y="259043"/>
                      <a:pt x="-4131" y="213704"/>
                      <a:pt x="11966" y="189605"/>
                    </a:cubicBezTo>
                    <a:cubicBezTo>
                      <a:pt x="28063" y="165507"/>
                      <a:pt x="40541" y="145505"/>
                      <a:pt x="40541" y="113405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4" name="Google Shape;204;p1"/>
              <p:cNvSpPr/>
              <p:nvPr/>
            </p:nvSpPr>
            <p:spPr>
              <a:xfrm>
                <a:off x="5776639" y="1337053"/>
                <a:ext cx="32518" cy="188360"/>
              </a:xfrm>
              <a:custGeom>
                <a:rect b="b" l="l" r="r" t="t"/>
                <a:pathLst>
                  <a:path extrusionOk="0" h="235450" w="40647">
                    <a:moveTo>
                      <a:pt x="4152" y="15917"/>
                    </a:moveTo>
                    <a:cubicBezTo>
                      <a:pt x="4152" y="15917"/>
                      <a:pt x="-11564" y="127074"/>
                      <a:pt x="18154" y="205274"/>
                    </a:cubicBezTo>
                    <a:cubicBezTo>
                      <a:pt x="47872" y="283474"/>
                      <a:pt x="39585" y="184986"/>
                      <a:pt x="39585" y="184986"/>
                    </a:cubicBezTo>
                    <a:lnTo>
                      <a:pt x="32442" y="161554"/>
                    </a:lnTo>
                    <a:cubicBezTo>
                      <a:pt x="32442" y="161554"/>
                      <a:pt x="26536" y="71067"/>
                      <a:pt x="29013" y="48873"/>
                    </a:cubicBezTo>
                    <a:cubicBezTo>
                      <a:pt x="31489" y="26680"/>
                      <a:pt x="30918" y="7630"/>
                      <a:pt x="32442" y="5820"/>
                    </a:cubicBezTo>
                    <a:cubicBezTo>
                      <a:pt x="33966" y="4011"/>
                      <a:pt x="26632" y="486"/>
                      <a:pt x="23488" y="10"/>
                    </a:cubicBezTo>
                    <a:cubicBezTo>
                      <a:pt x="20345" y="-466"/>
                      <a:pt x="4152" y="15917"/>
                      <a:pt x="4152" y="1591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5" name="Google Shape;205;p1"/>
              <p:cNvSpPr/>
              <p:nvPr/>
            </p:nvSpPr>
            <p:spPr>
              <a:xfrm>
                <a:off x="5795186" y="1151382"/>
                <a:ext cx="83137" cy="102663"/>
              </a:xfrm>
              <a:custGeom>
                <a:rect b="b" l="l" r="r" t="t"/>
                <a:pathLst>
                  <a:path extrusionOk="0" h="128329" w="103921">
                    <a:moveTo>
                      <a:pt x="103921" y="3833"/>
                    </a:moveTo>
                    <a:cubicBezTo>
                      <a:pt x="103921" y="3833"/>
                      <a:pt x="54105" y="-10550"/>
                      <a:pt x="23911" y="16406"/>
                    </a:cubicBezTo>
                    <a:cubicBezTo>
                      <a:pt x="3585" y="35104"/>
                      <a:pt x="-4645" y="63564"/>
                      <a:pt x="2575" y="90225"/>
                    </a:cubicBezTo>
                    <a:cubicBezTo>
                      <a:pt x="6576" y="105941"/>
                      <a:pt x="14672" y="127468"/>
                      <a:pt x="27150" y="128325"/>
                    </a:cubicBezTo>
                    <a:cubicBezTo>
                      <a:pt x="39627" y="129182"/>
                      <a:pt x="103921" y="3833"/>
                      <a:pt x="103921" y="3833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6" name="Google Shape;206;p1"/>
              <p:cNvSpPr/>
              <p:nvPr/>
            </p:nvSpPr>
            <p:spPr>
              <a:xfrm>
                <a:off x="5811517" y="1263498"/>
                <a:ext cx="102898" cy="115088"/>
              </a:xfrm>
              <a:custGeom>
                <a:rect b="b" l="l" r="r" t="t"/>
                <a:pathLst>
                  <a:path extrusionOk="0" h="143860" w="128622">
                    <a:moveTo>
                      <a:pt x="102545" y="0"/>
                    </a:moveTo>
                    <a:cubicBezTo>
                      <a:pt x="102545" y="0"/>
                      <a:pt x="99307" y="55531"/>
                      <a:pt x="100355" y="59627"/>
                    </a:cubicBezTo>
                    <a:cubicBezTo>
                      <a:pt x="101402" y="63722"/>
                      <a:pt x="122071" y="67628"/>
                      <a:pt x="127977" y="72485"/>
                    </a:cubicBezTo>
                    <a:cubicBezTo>
                      <a:pt x="133883" y="77343"/>
                      <a:pt x="97783" y="133636"/>
                      <a:pt x="79400" y="142018"/>
                    </a:cubicBezTo>
                    <a:cubicBezTo>
                      <a:pt x="61016" y="150400"/>
                      <a:pt x="4343" y="129064"/>
                      <a:pt x="437" y="100774"/>
                    </a:cubicBezTo>
                    <a:cubicBezTo>
                      <a:pt x="-3182" y="74866"/>
                      <a:pt x="16630" y="54673"/>
                      <a:pt x="24345" y="47625"/>
                    </a:cubicBezTo>
                    <a:cubicBezTo>
                      <a:pt x="29546" y="47282"/>
                      <a:pt x="34765" y="47282"/>
                      <a:pt x="39966" y="47625"/>
                    </a:cubicBezTo>
                    <a:lnTo>
                      <a:pt x="41585" y="20764"/>
                    </a:lnTo>
                    <a:cubicBezTo>
                      <a:pt x="66446" y="11906"/>
                      <a:pt x="102545" y="0"/>
                      <a:pt x="102545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7" name="Google Shape;207;p1"/>
              <p:cNvSpPr/>
              <p:nvPr/>
            </p:nvSpPr>
            <p:spPr>
              <a:xfrm>
                <a:off x="5781607" y="1300507"/>
                <a:ext cx="149918" cy="172167"/>
              </a:xfrm>
              <a:custGeom>
                <a:rect b="b" l="l" r="r" t="t"/>
                <a:pathLst>
                  <a:path extrusionOk="0" h="215209" w="187397">
                    <a:moveTo>
                      <a:pt x="147575" y="18193"/>
                    </a:moveTo>
                    <a:cubicBezTo>
                      <a:pt x="163196" y="20669"/>
                      <a:pt x="181008" y="28956"/>
                      <a:pt x="183485" y="37243"/>
                    </a:cubicBezTo>
                    <a:cubicBezTo>
                      <a:pt x="189933" y="68008"/>
                      <a:pt x="188390" y="99917"/>
                      <a:pt x="179008" y="129921"/>
                    </a:cubicBezTo>
                    <a:cubicBezTo>
                      <a:pt x="165482" y="165640"/>
                      <a:pt x="156434" y="188405"/>
                      <a:pt x="148623" y="203835"/>
                    </a:cubicBezTo>
                    <a:cubicBezTo>
                      <a:pt x="148623" y="203835"/>
                      <a:pt x="81091" y="232410"/>
                      <a:pt x="26703" y="198977"/>
                    </a:cubicBezTo>
                    <a:cubicBezTo>
                      <a:pt x="26703" y="198977"/>
                      <a:pt x="22893" y="160877"/>
                      <a:pt x="22703" y="140208"/>
                    </a:cubicBezTo>
                    <a:cubicBezTo>
                      <a:pt x="-27589" y="96393"/>
                      <a:pt x="15368" y="42291"/>
                      <a:pt x="57945" y="286"/>
                    </a:cubicBezTo>
                    <a:cubicBezTo>
                      <a:pt x="63050" y="-95"/>
                      <a:pt x="68175" y="-95"/>
                      <a:pt x="73280" y="286"/>
                    </a:cubicBezTo>
                    <a:cubicBezTo>
                      <a:pt x="73280" y="286"/>
                      <a:pt x="35180" y="45244"/>
                      <a:pt x="61755" y="70771"/>
                    </a:cubicBezTo>
                    <a:cubicBezTo>
                      <a:pt x="118238" y="53721"/>
                      <a:pt x="129478" y="28384"/>
                      <a:pt x="147575" y="18193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8" name="Google Shape;208;p1"/>
              <p:cNvSpPr/>
              <p:nvPr/>
            </p:nvSpPr>
            <p:spPr>
              <a:xfrm>
                <a:off x="5808246" y="1159602"/>
                <a:ext cx="110823" cy="136345"/>
              </a:xfrm>
              <a:custGeom>
                <a:rect b="b" l="l" r="r" t="t"/>
                <a:pathLst>
                  <a:path extrusionOk="0" h="170431" w="138529">
                    <a:moveTo>
                      <a:pt x="2908" y="60608"/>
                    </a:moveTo>
                    <a:lnTo>
                      <a:pt x="2908" y="60608"/>
                    </a:lnTo>
                    <a:cubicBezTo>
                      <a:pt x="8528" y="24890"/>
                      <a:pt x="34245" y="-2066"/>
                      <a:pt x="71107" y="125"/>
                    </a:cubicBezTo>
                    <a:cubicBezTo>
                      <a:pt x="110150" y="1972"/>
                      <a:pt x="140297" y="35129"/>
                      <a:pt x="138449" y="74172"/>
                    </a:cubicBezTo>
                    <a:cubicBezTo>
                      <a:pt x="137372" y="96775"/>
                      <a:pt x="125552" y="117511"/>
                      <a:pt x="106635" y="129950"/>
                    </a:cubicBezTo>
                    <a:cubicBezTo>
                      <a:pt x="105369" y="135322"/>
                      <a:pt x="103483" y="140533"/>
                      <a:pt x="101016" y="145476"/>
                    </a:cubicBezTo>
                    <a:cubicBezTo>
                      <a:pt x="87966" y="160716"/>
                      <a:pt x="53391" y="170336"/>
                      <a:pt x="41865" y="170432"/>
                    </a:cubicBezTo>
                    <a:cubicBezTo>
                      <a:pt x="32340" y="170432"/>
                      <a:pt x="23482" y="161383"/>
                      <a:pt x="14243" y="146048"/>
                    </a:cubicBezTo>
                    <a:cubicBezTo>
                      <a:pt x="-5093" y="113663"/>
                      <a:pt x="-140" y="78230"/>
                      <a:pt x="2908" y="60608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09" name="Google Shape;209;p1"/>
              <p:cNvSpPr/>
              <p:nvPr/>
            </p:nvSpPr>
            <p:spPr>
              <a:xfrm>
                <a:off x="5812703" y="1158869"/>
                <a:ext cx="110779" cy="104694"/>
              </a:xfrm>
              <a:custGeom>
                <a:rect b="b" l="l" r="r" t="t"/>
                <a:pathLst>
                  <a:path extrusionOk="0" h="130867" w="138474">
                    <a:moveTo>
                      <a:pt x="76867" y="1709"/>
                    </a:moveTo>
                    <a:cubicBezTo>
                      <a:pt x="102679" y="6757"/>
                      <a:pt x="123920" y="13996"/>
                      <a:pt x="130969" y="39332"/>
                    </a:cubicBezTo>
                    <a:cubicBezTo>
                      <a:pt x="135731" y="56858"/>
                      <a:pt x="142018" y="90101"/>
                      <a:pt x="136017" y="104102"/>
                    </a:cubicBezTo>
                    <a:lnTo>
                      <a:pt x="132398" y="114294"/>
                    </a:lnTo>
                    <a:lnTo>
                      <a:pt x="101060" y="130868"/>
                    </a:lnTo>
                    <a:cubicBezTo>
                      <a:pt x="101060" y="130868"/>
                      <a:pt x="86487" y="118676"/>
                      <a:pt x="91059" y="83243"/>
                    </a:cubicBezTo>
                    <a:cubicBezTo>
                      <a:pt x="90850" y="78423"/>
                      <a:pt x="89335" y="73746"/>
                      <a:pt x="86678" y="69717"/>
                    </a:cubicBezTo>
                    <a:cubicBezTo>
                      <a:pt x="84687" y="66364"/>
                      <a:pt x="83211" y="62735"/>
                      <a:pt x="82296" y="58954"/>
                    </a:cubicBezTo>
                    <a:cubicBezTo>
                      <a:pt x="78591" y="49353"/>
                      <a:pt x="71371" y="41514"/>
                      <a:pt x="62103" y="37046"/>
                    </a:cubicBezTo>
                    <a:cubicBezTo>
                      <a:pt x="38767" y="23997"/>
                      <a:pt x="4953" y="35237"/>
                      <a:pt x="0" y="39999"/>
                    </a:cubicBezTo>
                    <a:cubicBezTo>
                      <a:pt x="13221" y="10548"/>
                      <a:pt x="45396" y="-5483"/>
                      <a:pt x="76867" y="1709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0" name="Google Shape;210;p1"/>
              <p:cNvSpPr/>
              <p:nvPr/>
            </p:nvSpPr>
            <p:spPr>
              <a:xfrm>
                <a:off x="5898276" y="1323720"/>
                <a:ext cx="74471" cy="246223"/>
              </a:xfrm>
              <a:custGeom>
                <a:rect b="b" l="l" r="r" t="t"/>
                <a:pathLst>
                  <a:path extrusionOk="0" h="307779" w="93089">
                    <a:moveTo>
                      <a:pt x="39367" y="248524"/>
                    </a:moveTo>
                    <a:cubicBezTo>
                      <a:pt x="45177" y="212329"/>
                      <a:pt x="56036" y="188898"/>
                      <a:pt x="50988" y="168990"/>
                    </a:cubicBezTo>
                    <a:cubicBezTo>
                      <a:pt x="39739" y="128738"/>
                      <a:pt x="25013" y="89542"/>
                      <a:pt x="6982" y="51833"/>
                    </a:cubicBezTo>
                    <a:cubicBezTo>
                      <a:pt x="-4448" y="29354"/>
                      <a:pt x="-924" y="13733"/>
                      <a:pt x="10887" y="4779"/>
                    </a:cubicBezTo>
                    <a:cubicBezTo>
                      <a:pt x="24222" y="-4746"/>
                      <a:pt x="36891" y="-840"/>
                      <a:pt x="48987" y="23829"/>
                    </a:cubicBezTo>
                    <a:cubicBezTo>
                      <a:pt x="64132" y="55167"/>
                      <a:pt x="81086" y="87361"/>
                      <a:pt x="89373" y="134034"/>
                    </a:cubicBezTo>
                    <a:cubicBezTo>
                      <a:pt x="94688" y="164228"/>
                      <a:pt x="94298" y="195136"/>
                      <a:pt x="88230" y="225188"/>
                    </a:cubicBezTo>
                    <a:cubicBezTo>
                      <a:pt x="83087" y="257668"/>
                      <a:pt x="72800" y="275956"/>
                      <a:pt x="60513" y="306436"/>
                    </a:cubicBezTo>
                    <a:cubicBezTo>
                      <a:pt x="57084" y="315199"/>
                      <a:pt x="34414" y="279385"/>
                      <a:pt x="39367" y="248524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"/>
              <p:cNvSpPr/>
              <p:nvPr/>
            </p:nvSpPr>
            <p:spPr>
              <a:xfrm>
                <a:off x="5831068" y="2061801"/>
                <a:ext cx="86995" cy="66513"/>
              </a:xfrm>
              <a:custGeom>
                <a:rect b="b" l="l" r="r" t="t"/>
                <a:pathLst>
                  <a:path extrusionOk="0" h="83141" w="108744">
                    <a:moveTo>
                      <a:pt x="100855" y="2"/>
                    </a:moveTo>
                    <a:cubicBezTo>
                      <a:pt x="87806" y="10575"/>
                      <a:pt x="67423" y="3241"/>
                      <a:pt x="66470" y="4194"/>
                    </a:cubicBezTo>
                    <a:cubicBezTo>
                      <a:pt x="51297" y="17281"/>
                      <a:pt x="35400" y="29492"/>
                      <a:pt x="18845" y="40769"/>
                    </a:cubicBezTo>
                    <a:cubicBezTo>
                      <a:pt x="10654" y="47151"/>
                      <a:pt x="-2014" y="55724"/>
                      <a:pt x="271" y="68106"/>
                    </a:cubicBezTo>
                    <a:cubicBezTo>
                      <a:pt x="4367" y="90109"/>
                      <a:pt x="39610" y="83346"/>
                      <a:pt x="52945" y="76584"/>
                    </a:cubicBezTo>
                    <a:cubicBezTo>
                      <a:pt x="66280" y="69821"/>
                      <a:pt x="77043" y="58677"/>
                      <a:pt x="89616" y="50866"/>
                    </a:cubicBezTo>
                    <a:cubicBezTo>
                      <a:pt x="98665" y="45246"/>
                      <a:pt x="107428" y="42389"/>
                      <a:pt x="108666" y="31054"/>
                    </a:cubicBezTo>
                    <a:cubicBezTo>
                      <a:pt x="109523" y="24196"/>
                      <a:pt x="103142" y="-283"/>
                      <a:pt x="100855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2" name="Google Shape;212;p1"/>
              <p:cNvSpPr/>
              <p:nvPr/>
            </p:nvSpPr>
            <p:spPr>
              <a:xfrm>
                <a:off x="5831514" y="2082973"/>
                <a:ext cx="86563" cy="44990"/>
              </a:xfrm>
              <a:custGeom>
                <a:rect b="b" l="l" r="r" t="t"/>
                <a:pathLst>
                  <a:path extrusionOk="0" h="56238" w="108204">
                    <a:moveTo>
                      <a:pt x="107918" y="0"/>
                    </a:moveTo>
                    <a:cubicBezTo>
                      <a:pt x="106204" y="10859"/>
                      <a:pt x="97536" y="13907"/>
                      <a:pt x="88868" y="19050"/>
                    </a:cubicBezTo>
                    <a:cubicBezTo>
                      <a:pt x="76105" y="26956"/>
                      <a:pt x="64865" y="38100"/>
                      <a:pt x="51530" y="45149"/>
                    </a:cubicBezTo>
                    <a:cubicBezTo>
                      <a:pt x="38195" y="52197"/>
                      <a:pt x="8573" y="57531"/>
                      <a:pt x="0" y="41815"/>
                    </a:cubicBezTo>
                    <a:cubicBezTo>
                      <a:pt x="4667" y="63056"/>
                      <a:pt x="39338" y="56388"/>
                      <a:pt x="52483" y="49721"/>
                    </a:cubicBezTo>
                    <a:cubicBezTo>
                      <a:pt x="65627" y="43053"/>
                      <a:pt x="76581" y="31814"/>
                      <a:pt x="89154" y="24003"/>
                    </a:cubicBezTo>
                    <a:cubicBezTo>
                      <a:pt x="98203" y="18383"/>
                      <a:pt x="106966" y="15526"/>
                      <a:pt x="108204" y="4191"/>
                    </a:cubicBezTo>
                    <a:cubicBezTo>
                      <a:pt x="108214" y="2791"/>
                      <a:pt x="108118" y="1391"/>
                      <a:pt x="107918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3" name="Google Shape;213;p1"/>
              <p:cNvSpPr/>
              <p:nvPr/>
            </p:nvSpPr>
            <p:spPr>
              <a:xfrm>
                <a:off x="5764925" y="2047104"/>
                <a:ext cx="79862" cy="61873"/>
              </a:xfrm>
              <a:custGeom>
                <a:rect b="b" l="l" r="r" t="t"/>
                <a:pathLst>
                  <a:path extrusionOk="0" h="77341" w="99827">
                    <a:moveTo>
                      <a:pt x="91860" y="1"/>
                    </a:moveTo>
                    <a:cubicBezTo>
                      <a:pt x="79954" y="9526"/>
                      <a:pt x="61856" y="4288"/>
                      <a:pt x="60999" y="5240"/>
                    </a:cubicBezTo>
                    <a:cubicBezTo>
                      <a:pt x="47045" y="17146"/>
                      <a:pt x="32453" y="28281"/>
                      <a:pt x="17279" y="38578"/>
                    </a:cubicBezTo>
                    <a:cubicBezTo>
                      <a:pt x="9754" y="44388"/>
                      <a:pt x="-1771" y="52294"/>
                      <a:pt x="229" y="63533"/>
                    </a:cubicBezTo>
                    <a:cubicBezTo>
                      <a:pt x="4040" y="83726"/>
                      <a:pt x="36329" y="77535"/>
                      <a:pt x="48521" y="71344"/>
                    </a:cubicBezTo>
                    <a:cubicBezTo>
                      <a:pt x="60713" y="65152"/>
                      <a:pt x="70619" y="54961"/>
                      <a:pt x="82145" y="47817"/>
                    </a:cubicBezTo>
                    <a:cubicBezTo>
                      <a:pt x="90336" y="42673"/>
                      <a:pt x="98433" y="40006"/>
                      <a:pt x="99766" y="29624"/>
                    </a:cubicBezTo>
                    <a:cubicBezTo>
                      <a:pt x="100528" y="23338"/>
                      <a:pt x="94051" y="-189"/>
                      <a:pt x="91860" y="1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4" name="Google Shape;214;p1"/>
              <p:cNvSpPr/>
              <p:nvPr/>
            </p:nvSpPr>
            <p:spPr>
              <a:xfrm>
                <a:off x="5764880" y="2067438"/>
                <a:ext cx="79629" cy="41383"/>
              </a:xfrm>
              <a:custGeom>
                <a:rect b="b" l="l" r="r" t="t"/>
                <a:pathLst>
                  <a:path extrusionOk="0" h="51729" w="99536">
                    <a:moveTo>
                      <a:pt x="99536" y="0"/>
                    </a:moveTo>
                    <a:cubicBezTo>
                      <a:pt x="97917" y="10001"/>
                      <a:pt x="90011" y="12668"/>
                      <a:pt x="81820" y="17812"/>
                    </a:cubicBezTo>
                    <a:cubicBezTo>
                      <a:pt x="70104" y="25051"/>
                      <a:pt x="59817" y="35528"/>
                      <a:pt x="47625" y="41720"/>
                    </a:cubicBezTo>
                    <a:cubicBezTo>
                      <a:pt x="35433" y="47911"/>
                      <a:pt x="8287" y="53054"/>
                      <a:pt x="0" y="38671"/>
                    </a:cubicBezTo>
                    <a:cubicBezTo>
                      <a:pt x="4286" y="57721"/>
                      <a:pt x="36004" y="52006"/>
                      <a:pt x="47625" y="45911"/>
                    </a:cubicBezTo>
                    <a:cubicBezTo>
                      <a:pt x="59246" y="39814"/>
                      <a:pt x="69723" y="29528"/>
                      <a:pt x="81248" y="22384"/>
                    </a:cubicBezTo>
                    <a:cubicBezTo>
                      <a:pt x="89440" y="17240"/>
                      <a:pt x="97536" y="14573"/>
                      <a:pt x="98870" y="4191"/>
                    </a:cubicBezTo>
                    <a:cubicBezTo>
                      <a:pt x="99222" y="2819"/>
                      <a:pt x="99441" y="1419"/>
                      <a:pt x="9953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5" name="Google Shape;215;p1"/>
              <p:cNvSpPr/>
              <p:nvPr/>
            </p:nvSpPr>
            <p:spPr>
              <a:xfrm>
                <a:off x="5777722" y="1472916"/>
                <a:ext cx="170454" cy="595560"/>
              </a:xfrm>
              <a:custGeom>
                <a:rect b="b" l="l" r="r" t="t"/>
                <a:pathLst>
                  <a:path extrusionOk="0" h="744450" w="213068">
                    <a:moveTo>
                      <a:pt x="5465" y="110490"/>
                    </a:moveTo>
                    <a:cubicBezTo>
                      <a:pt x="11276" y="65437"/>
                      <a:pt x="27849" y="0"/>
                      <a:pt x="27849" y="0"/>
                    </a:cubicBezTo>
                    <a:cubicBezTo>
                      <a:pt x="43546" y="7372"/>
                      <a:pt x="60529" y="11611"/>
                      <a:pt x="77855" y="12478"/>
                    </a:cubicBezTo>
                    <a:cubicBezTo>
                      <a:pt x="103211" y="12316"/>
                      <a:pt x="128490" y="9830"/>
                      <a:pt x="153388" y="5048"/>
                    </a:cubicBezTo>
                    <a:cubicBezTo>
                      <a:pt x="161532" y="19269"/>
                      <a:pt x="170429" y="33033"/>
                      <a:pt x="180059" y="46291"/>
                    </a:cubicBezTo>
                    <a:cubicBezTo>
                      <a:pt x="193012" y="64294"/>
                      <a:pt x="218159" y="103441"/>
                      <a:pt x="212158" y="172879"/>
                    </a:cubicBezTo>
                    <a:cubicBezTo>
                      <a:pt x="208253" y="217932"/>
                      <a:pt x="182916" y="409480"/>
                      <a:pt x="182916" y="409480"/>
                    </a:cubicBezTo>
                    <a:cubicBezTo>
                      <a:pt x="192755" y="441693"/>
                      <a:pt x="197985" y="475145"/>
                      <a:pt x="198442" y="508826"/>
                    </a:cubicBezTo>
                    <a:cubicBezTo>
                      <a:pt x="196156" y="548821"/>
                      <a:pt x="190869" y="588588"/>
                      <a:pt x="182630" y="627793"/>
                    </a:cubicBezTo>
                    <a:lnTo>
                      <a:pt x="167581" y="736568"/>
                    </a:lnTo>
                    <a:cubicBezTo>
                      <a:pt x="167581" y="736568"/>
                      <a:pt x="147483" y="751046"/>
                      <a:pt x="133195" y="740759"/>
                    </a:cubicBezTo>
                    <a:lnTo>
                      <a:pt x="135005" y="634365"/>
                    </a:lnTo>
                    <a:cubicBezTo>
                      <a:pt x="133291" y="608362"/>
                      <a:pt x="130719" y="569976"/>
                      <a:pt x="129004" y="545402"/>
                    </a:cubicBezTo>
                    <a:cubicBezTo>
                      <a:pt x="126337" y="505492"/>
                      <a:pt x="119479" y="442055"/>
                      <a:pt x="117098" y="426148"/>
                    </a:cubicBezTo>
                    <a:cubicBezTo>
                      <a:pt x="114717" y="410242"/>
                      <a:pt x="109954" y="382619"/>
                      <a:pt x="107573" y="351568"/>
                    </a:cubicBezTo>
                    <a:cubicBezTo>
                      <a:pt x="105192" y="320516"/>
                      <a:pt x="93476" y="162973"/>
                      <a:pt x="93476" y="162973"/>
                    </a:cubicBezTo>
                    <a:lnTo>
                      <a:pt x="91857" y="192500"/>
                    </a:lnTo>
                    <a:cubicBezTo>
                      <a:pt x="91857" y="192500"/>
                      <a:pt x="90238" y="240125"/>
                      <a:pt x="83380" y="299561"/>
                    </a:cubicBezTo>
                    <a:cubicBezTo>
                      <a:pt x="76522" y="358997"/>
                      <a:pt x="73855" y="385286"/>
                      <a:pt x="73855" y="385286"/>
                    </a:cubicBezTo>
                    <a:cubicBezTo>
                      <a:pt x="80370" y="397183"/>
                      <a:pt x="84932" y="410042"/>
                      <a:pt x="87380" y="423386"/>
                    </a:cubicBezTo>
                    <a:cubicBezTo>
                      <a:pt x="88619" y="436150"/>
                      <a:pt x="103192" y="537686"/>
                      <a:pt x="94429" y="588740"/>
                    </a:cubicBezTo>
                    <a:lnTo>
                      <a:pt x="76712" y="719138"/>
                    </a:lnTo>
                    <a:cubicBezTo>
                      <a:pt x="67645" y="725376"/>
                      <a:pt x="56138" y="726900"/>
                      <a:pt x="45756" y="723233"/>
                    </a:cubicBezTo>
                    <a:lnTo>
                      <a:pt x="35183" y="591407"/>
                    </a:lnTo>
                    <a:cubicBezTo>
                      <a:pt x="28135" y="541211"/>
                      <a:pt x="13180" y="434912"/>
                      <a:pt x="10895" y="421100"/>
                    </a:cubicBezTo>
                    <a:cubicBezTo>
                      <a:pt x="5808" y="393268"/>
                      <a:pt x="2817" y="365084"/>
                      <a:pt x="1941" y="336804"/>
                    </a:cubicBezTo>
                    <a:cubicBezTo>
                      <a:pt x="-1583" y="279749"/>
                      <a:pt x="-250" y="155543"/>
                      <a:pt x="5465" y="11049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6" name="Google Shape;216;p1"/>
              <p:cNvSpPr/>
              <p:nvPr/>
            </p:nvSpPr>
            <p:spPr>
              <a:xfrm>
                <a:off x="5770564" y="1458904"/>
                <a:ext cx="181538" cy="396087"/>
              </a:xfrm>
              <a:custGeom>
                <a:rect b="b" l="l" r="r" t="t"/>
                <a:pathLst>
                  <a:path extrusionOk="0" h="495109" w="226922">
                    <a:moveTo>
                      <a:pt x="162435" y="6001"/>
                    </a:moveTo>
                    <a:lnTo>
                      <a:pt x="201202" y="83915"/>
                    </a:lnTo>
                    <a:cubicBezTo>
                      <a:pt x="201202" y="83915"/>
                      <a:pt x="260447" y="170593"/>
                      <a:pt x="199106" y="393287"/>
                    </a:cubicBezTo>
                    <a:lnTo>
                      <a:pt x="210631" y="461963"/>
                    </a:lnTo>
                    <a:cubicBezTo>
                      <a:pt x="210631" y="461963"/>
                      <a:pt x="94522" y="536543"/>
                      <a:pt x="16798" y="461963"/>
                    </a:cubicBezTo>
                    <a:cubicBezTo>
                      <a:pt x="16798" y="461963"/>
                      <a:pt x="-10158" y="256127"/>
                      <a:pt x="4224" y="161258"/>
                    </a:cubicBezTo>
                    <a:cubicBezTo>
                      <a:pt x="12149" y="106661"/>
                      <a:pt x="24246" y="52749"/>
                      <a:pt x="40420" y="0"/>
                    </a:cubicBezTo>
                    <a:cubicBezTo>
                      <a:pt x="40420" y="0"/>
                      <a:pt x="59470" y="21050"/>
                      <a:pt x="157291" y="7144"/>
                    </a:cubicBezTo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7" name="Google Shape;217;p1"/>
              <p:cNvSpPr/>
              <p:nvPr/>
            </p:nvSpPr>
            <p:spPr>
              <a:xfrm>
                <a:off x="5895126" y="1321170"/>
                <a:ext cx="61010" cy="76023"/>
              </a:xfrm>
              <a:custGeom>
                <a:rect b="b" l="l" r="r" t="t"/>
                <a:pathLst>
                  <a:path extrusionOk="0" h="95029" w="76263">
                    <a:moveTo>
                      <a:pt x="76263" y="71216"/>
                    </a:moveTo>
                    <a:cubicBezTo>
                      <a:pt x="76263" y="71216"/>
                      <a:pt x="49307" y="98076"/>
                      <a:pt x="17303" y="94743"/>
                    </a:cubicBezTo>
                    <a:lnTo>
                      <a:pt x="1968" y="42165"/>
                    </a:lnTo>
                    <a:cubicBezTo>
                      <a:pt x="1968" y="42165"/>
                      <a:pt x="-7557" y="14828"/>
                      <a:pt x="15303" y="2826"/>
                    </a:cubicBezTo>
                    <a:cubicBezTo>
                      <a:pt x="38163" y="-9175"/>
                      <a:pt x="62833" y="17685"/>
                      <a:pt x="76263" y="7121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8" name="Google Shape;218;p1"/>
              <p:cNvSpPr/>
              <p:nvPr/>
            </p:nvSpPr>
            <p:spPr>
              <a:xfrm>
                <a:off x="5777141" y="1300603"/>
                <a:ext cx="50825" cy="53396"/>
              </a:xfrm>
              <a:custGeom>
                <a:rect b="b" l="l" r="r" t="t"/>
                <a:pathLst>
                  <a:path extrusionOk="0" h="66745" w="63531">
                    <a:moveTo>
                      <a:pt x="63532" y="451"/>
                    </a:moveTo>
                    <a:cubicBezTo>
                      <a:pt x="63532" y="451"/>
                      <a:pt x="32671" y="-9074"/>
                      <a:pt x="0" y="59411"/>
                    </a:cubicBezTo>
                    <a:lnTo>
                      <a:pt x="12192" y="66745"/>
                    </a:lnTo>
                    <a:cubicBezTo>
                      <a:pt x="27499" y="43304"/>
                      <a:pt x="44663" y="21130"/>
                      <a:pt x="63532" y="451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1"/>
            <p:cNvGrpSpPr/>
            <p:nvPr/>
          </p:nvGrpSpPr>
          <p:grpSpPr>
            <a:xfrm>
              <a:off x="5122427" y="3292365"/>
              <a:ext cx="823270" cy="1268939"/>
              <a:chOff x="5490177" y="3555452"/>
              <a:chExt cx="823270" cy="1268939"/>
            </a:xfrm>
          </p:grpSpPr>
          <p:sp>
            <p:nvSpPr>
              <p:cNvPr id="220" name="Google Shape;220;p1"/>
              <p:cNvSpPr/>
              <p:nvPr/>
            </p:nvSpPr>
            <p:spPr>
              <a:xfrm>
                <a:off x="5967652" y="4624747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7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7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7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1" name="Google Shape;221;p1"/>
              <p:cNvSpPr/>
              <p:nvPr/>
            </p:nvSpPr>
            <p:spPr>
              <a:xfrm>
                <a:off x="6225123" y="3957880"/>
                <a:ext cx="68002" cy="244678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"/>
              <p:cNvSpPr/>
              <p:nvPr/>
            </p:nvSpPr>
            <p:spPr>
              <a:xfrm>
                <a:off x="6014262" y="4720102"/>
                <a:ext cx="99120" cy="56094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3" name="Google Shape;223;p1"/>
              <p:cNvSpPr/>
              <p:nvPr/>
            </p:nvSpPr>
            <p:spPr>
              <a:xfrm>
                <a:off x="6014165" y="4729456"/>
                <a:ext cx="97551" cy="46733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"/>
              <p:cNvSpPr/>
              <p:nvPr/>
            </p:nvSpPr>
            <p:spPr>
              <a:xfrm>
                <a:off x="6140412" y="4656810"/>
                <a:ext cx="95533" cy="53978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5" name="Google Shape;225;p1"/>
              <p:cNvSpPr/>
              <p:nvPr/>
            </p:nvSpPr>
            <p:spPr>
              <a:xfrm>
                <a:off x="6140448" y="4665717"/>
                <a:ext cx="93872" cy="45066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"/>
              <p:cNvSpPr/>
              <p:nvPr/>
            </p:nvSpPr>
            <p:spPr>
              <a:xfrm>
                <a:off x="6074259" y="4151308"/>
                <a:ext cx="190443" cy="586341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7" name="Google Shape;227;p1"/>
              <p:cNvSpPr/>
              <p:nvPr/>
            </p:nvSpPr>
            <p:spPr>
              <a:xfrm>
                <a:off x="6075072" y="4151308"/>
                <a:ext cx="189540" cy="327893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"/>
              <p:cNvSpPr/>
              <p:nvPr/>
            </p:nvSpPr>
            <p:spPr>
              <a:xfrm>
                <a:off x="6112869" y="3797323"/>
                <a:ext cx="128417" cy="206862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9" name="Google Shape;229;p1"/>
              <p:cNvSpPr/>
              <p:nvPr/>
            </p:nvSpPr>
            <p:spPr>
              <a:xfrm>
                <a:off x="6244085" y="3981464"/>
                <a:ext cx="49073" cy="87044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"/>
              <p:cNvSpPr/>
              <p:nvPr/>
            </p:nvSpPr>
            <p:spPr>
              <a:xfrm>
                <a:off x="6106401" y="3956215"/>
                <a:ext cx="153237" cy="219092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1" name="Google Shape;231;p1"/>
              <p:cNvSpPr/>
              <p:nvPr/>
            </p:nvSpPr>
            <p:spPr>
              <a:xfrm>
                <a:off x="5856250" y="4001330"/>
                <a:ext cx="294998" cy="212364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FFCEA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2" name="Google Shape;232;p1"/>
              <p:cNvSpPr/>
              <p:nvPr/>
            </p:nvSpPr>
            <p:spPr>
              <a:xfrm>
                <a:off x="6075027" y="3988967"/>
                <a:ext cx="80628" cy="83804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3" name="Google Shape;233;p1"/>
              <p:cNvSpPr/>
              <p:nvPr/>
            </p:nvSpPr>
            <p:spPr>
              <a:xfrm>
                <a:off x="6107459" y="3797280"/>
                <a:ext cx="160810" cy="262954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CC8B0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4" name="Google Shape;234;p1"/>
              <p:cNvSpPr/>
              <p:nvPr/>
            </p:nvSpPr>
            <p:spPr>
              <a:xfrm>
                <a:off x="5490177" y="4381136"/>
                <a:ext cx="345795" cy="199644"/>
              </a:xfrm>
              <a:custGeom>
                <a:rect b="b" l="l" r="r" t="t"/>
                <a:pathLst>
                  <a:path extrusionOk="0" h="249555" w="432244">
                    <a:moveTo>
                      <a:pt x="432245" y="124778"/>
                    </a:moveTo>
                    <a:cubicBezTo>
                      <a:pt x="432245" y="193690"/>
                      <a:pt x="335483" y="249555"/>
                      <a:pt x="216122" y="249555"/>
                    </a:cubicBezTo>
                    <a:cubicBezTo>
                      <a:pt x="96761" y="249555"/>
                      <a:pt x="0" y="193690"/>
                      <a:pt x="0" y="124778"/>
                    </a:cubicBezTo>
                    <a:cubicBezTo>
                      <a:pt x="0" y="55865"/>
                      <a:pt x="96761" y="0"/>
                      <a:pt x="216122" y="0"/>
                    </a:cubicBezTo>
                    <a:cubicBezTo>
                      <a:pt x="335483" y="0"/>
                      <a:pt x="432245" y="55865"/>
                      <a:pt x="432245" y="124778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5" name="Google Shape;235;p1"/>
              <p:cNvSpPr/>
              <p:nvPr/>
            </p:nvSpPr>
            <p:spPr>
              <a:xfrm>
                <a:off x="5573749" y="4455840"/>
                <a:ext cx="98301" cy="76095"/>
              </a:xfrm>
              <a:custGeom>
                <a:rect b="b" l="l" r="r" t="t"/>
                <a:pathLst>
                  <a:path extrusionOk="0" h="95119" w="122876">
                    <a:moveTo>
                      <a:pt x="9769" y="2"/>
                    </a:moveTo>
                    <a:cubicBezTo>
                      <a:pt x="24533" y="12004"/>
                      <a:pt x="46250" y="1050"/>
                      <a:pt x="47297" y="2193"/>
                    </a:cubicBezTo>
                    <a:cubicBezTo>
                      <a:pt x="64639" y="18195"/>
                      <a:pt x="82792" y="33302"/>
                      <a:pt x="101685" y="47437"/>
                    </a:cubicBezTo>
                    <a:cubicBezTo>
                      <a:pt x="111210" y="54676"/>
                      <a:pt x="125212" y="64296"/>
                      <a:pt x="122545" y="78202"/>
                    </a:cubicBezTo>
                    <a:cubicBezTo>
                      <a:pt x="117973" y="102967"/>
                      <a:pt x="78254" y="95347"/>
                      <a:pt x="63204" y="87727"/>
                    </a:cubicBezTo>
                    <a:cubicBezTo>
                      <a:pt x="48155" y="80107"/>
                      <a:pt x="35963" y="67630"/>
                      <a:pt x="21770" y="59152"/>
                    </a:cubicBezTo>
                    <a:cubicBezTo>
                      <a:pt x="11674" y="52866"/>
                      <a:pt x="1768" y="49627"/>
                      <a:pt x="149" y="36864"/>
                    </a:cubicBezTo>
                    <a:cubicBezTo>
                      <a:pt x="-1185" y="28768"/>
                      <a:pt x="6816" y="-284"/>
                      <a:pt x="9769" y="2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6" name="Google Shape;236;p1"/>
              <p:cNvSpPr/>
              <p:nvPr/>
            </p:nvSpPr>
            <p:spPr>
              <a:xfrm>
                <a:off x="5573762" y="4480895"/>
                <a:ext cx="97794" cy="51001"/>
              </a:xfrm>
              <a:custGeom>
                <a:rect b="b" l="l" r="r" t="t"/>
                <a:pathLst>
                  <a:path extrusionOk="0" h="63751" w="122242">
                    <a:moveTo>
                      <a:pt x="227" y="0"/>
                    </a:moveTo>
                    <a:cubicBezTo>
                      <a:pt x="2228" y="12192"/>
                      <a:pt x="12038" y="15621"/>
                      <a:pt x="22040" y="21812"/>
                    </a:cubicBezTo>
                    <a:cubicBezTo>
                      <a:pt x="36518" y="30766"/>
                      <a:pt x="49186" y="43720"/>
                      <a:pt x="64140" y="51245"/>
                    </a:cubicBezTo>
                    <a:cubicBezTo>
                      <a:pt x="79094" y="58769"/>
                      <a:pt x="112527" y="65246"/>
                      <a:pt x="122243" y="47530"/>
                    </a:cubicBezTo>
                    <a:cubicBezTo>
                      <a:pt x="117004" y="71438"/>
                      <a:pt x="77951" y="63913"/>
                      <a:pt x="63092" y="56388"/>
                    </a:cubicBezTo>
                    <a:cubicBezTo>
                      <a:pt x="48233" y="48863"/>
                      <a:pt x="35851" y="36290"/>
                      <a:pt x="21659" y="27813"/>
                    </a:cubicBezTo>
                    <a:cubicBezTo>
                      <a:pt x="11562" y="21527"/>
                      <a:pt x="1656" y="18288"/>
                      <a:pt x="37" y="5524"/>
                    </a:cubicBezTo>
                    <a:cubicBezTo>
                      <a:pt x="-49" y="3677"/>
                      <a:pt x="15" y="1829"/>
                      <a:pt x="227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7" name="Google Shape;237;p1"/>
              <p:cNvSpPr/>
              <p:nvPr/>
            </p:nvSpPr>
            <p:spPr>
              <a:xfrm>
                <a:off x="5674337" y="4417793"/>
                <a:ext cx="98217" cy="73323"/>
              </a:xfrm>
              <a:custGeom>
                <a:rect b="b" l="l" r="r" t="t"/>
                <a:pathLst>
                  <a:path extrusionOk="0" h="91654" w="122771">
                    <a:moveTo>
                      <a:pt x="11400" y="61"/>
                    </a:moveTo>
                    <a:cubicBezTo>
                      <a:pt x="26164" y="12062"/>
                      <a:pt x="51881" y="-987"/>
                      <a:pt x="53024" y="61"/>
                    </a:cubicBezTo>
                    <a:cubicBezTo>
                      <a:pt x="68334" y="15615"/>
                      <a:pt x="84521" y="30274"/>
                      <a:pt x="101507" y="43971"/>
                    </a:cubicBezTo>
                    <a:cubicBezTo>
                      <a:pt x="111032" y="51114"/>
                      <a:pt x="125033" y="60830"/>
                      <a:pt x="122462" y="74737"/>
                    </a:cubicBezTo>
                    <a:cubicBezTo>
                      <a:pt x="117794" y="99502"/>
                      <a:pt x="78075" y="91881"/>
                      <a:pt x="63121" y="84262"/>
                    </a:cubicBezTo>
                    <a:cubicBezTo>
                      <a:pt x="48167" y="76642"/>
                      <a:pt x="35879" y="64069"/>
                      <a:pt x="21687" y="55687"/>
                    </a:cubicBezTo>
                    <a:cubicBezTo>
                      <a:pt x="11591" y="49400"/>
                      <a:pt x="1589" y="46162"/>
                      <a:pt x="65" y="33398"/>
                    </a:cubicBezTo>
                    <a:cubicBezTo>
                      <a:pt x="-887" y="25302"/>
                      <a:pt x="8828" y="-225"/>
                      <a:pt x="11400" y="61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8" name="Google Shape;238;p1"/>
              <p:cNvSpPr/>
              <p:nvPr/>
            </p:nvSpPr>
            <p:spPr>
              <a:xfrm>
                <a:off x="5674522" y="4441449"/>
                <a:ext cx="97784" cy="51040"/>
              </a:xfrm>
              <a:custGeom>
                <a:rect b="b" l="l" r="r" t="t"/>
                <a:pathLst>
                  <a:path extrusionOk="0" h="63800" w="122230">
                    <a:moveTo>
                      <a:pt x="216" y="0"/>
                    </a:moveTo>
                    <a:cubicBezTo>
                      <a:pt x="2216" y="12192"/>
                      <a:pt x="12027" y="15621"/>
                      <a:pt x="22028" y="21812"/>
                    </a:cubicBezTo>
                    <a:cubicBezTo>
                      <a:pt x="36506" y="30766"/>
                      <a:pt x="49174" y="43720"/>
                      <a:pt x="64128" y="51340"/>
                    </a:cubicBezTo>
                    <a:cubicBezTo>
                      <a:pt x="79083" y="58960"/>
                      <a:pt x="112515" y="65246"/>
                      <a:pt x="122231" y="47530"/>
                    </a:cubicBezTo>
                    <a:cubicBezTo>
                      <a:pt x="116992" y="71438"/>
                      <a:pt x="77940" y="64008"/>
                      <a:pt x="63081" y="56483"/>
                    </a:cubicBezTo>
                    <a:cubicBezTo>
                      <a:pt x="48222" y="48958"/>
                      <a:pt x="35934" y="36290"/>
                      <a:pt x="21742" y="27432"/>
                    </a:cubicBezTo>
                    <a:cubicBezTo>
                      <a:pt x="11550" y="21146"/>
                      <a:pt x="1644" y="17907"/>
                      <a:pt x="25" y="5143"/>
                    </a:cubicBezTo>
                    <a:cubicBezTo>
                      <a:pt x="-41" y="3429"/>
                      <a:pt x="23" y="1705"/>
                      <a:pt x="216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9" name="Google Shape;239;p1"/>
              <p:cNvSpPr/>
              <p:nvPr/>
            </p:nvSpPr>
            <p:spPr>
              <a:xfrm>
                <a:off x="5578538" y="3979203"/>
                <a:ext cx="169290" cy="484803"/>
              </a:xfrm>
              <a:custGeom>
                <a:rect b="b" l="l" r="r" t="t"/>
                <a:pathLst>
                  <a:path extrusionOk="0" h="606004" w="211613">
                    <a:moveTo>
                      <a:pt x="2540" y="52483"/>
                    </a:moveTo>
                    <a:cubicBezTo>
                      <a:pt x="3302" y="74771"/>
                      <a:pt x="10160" y="171545"/>
                      <a:pt x="13303" y="222695"/>
                    </a:cubicBezTo>
                    <a:cubicBezTo>
                      <a:pt x="16446" y="273844"/>
                      <a:pt x="17113" y="336995"/>
                      <a:pt x="17113" y="336995"/>
                    </a:cubicBezTo>
                    <a:cubicBezTo>
                      <a:pt x="17113" y="336995"/>
                      <a:pt x="8255" y="374237"/>
                      <a:pt x="2540" y="418147"/>
                    </a:cubicBezTo>
                    <a:cubicBezTo>
                      <a:pt x="-3175" y="462058"/>
                      <a:pt x="2540" y="600361"/>
                      <a:pt x="2540" y="600361"/>
                    </a:cubicBezTo>
                    <a:cubicBezTo>
                      <a:pt x="14124" y="607886"/>
                      <a:pt x="29056" y="607886"/>
                      <a:pt x="40640" y="600361"/>
                    </a:cubicBezTo>
                    <a:cubicBezTo>
                      <a:pt x="40640" y="600361"/>
                      <a:pt x="64262" y="489585"/>
                      <a:pt x="75121" y="439674"/>
                    </a:cubicBezTo>
                    <a:cubicBezTo>
                      <a:pt x="85979" y="389763"/>
                      <a:pt x="87979" y="360997"/>
                      <a:pt x="93599" y="330137"/>
                    </a:cubicBezTo>
                    <a:cubicBezTo>
                      <a:pt x="100457" y="292703"/>
                      <a:pt x="115221" y="118110"/>
                      <a:pt x="115221" y="118110"/>
                    </a:cubicBezTo>
                    <a:lnTo>
                      <a:pt x="121126" y="118110"/>
                    </a:lnTo>
                    <a:lnTo>
                      <a:pt x="136938" y="315182"/>
                    </a:lnTo>
                    <a:cubicBezTo>
                      <a:pt x="132057" y="329717"/>
                      <a:pt x="128705" y="344719"/>
                      <a:pt x="126937" y="359950"/>
                    </a:cubicBezTo>
                    <a:cubicBezTo>
                      <a:pt x="122650" y="392049"/>
                      <a:pt x="131509" y="553593"/>
                      <a:pt x="131509" y="553593"/>
                    </a:cubicBezTo>
                    <a:cubicBezTo>
                      <a:pt x="144340" y="560727"/>
                      <a:pt x="160089" y="560070"/>
                      <a:pt x="172276" y="551879"/>
                    </a:cubicBezTo>
                    <a:cubicBezTo>
                      <a:pt x="172276" y="551879"/>
                      <a:pt x="211614" y="337947"/>
                      <a:pt x="211614" y="305467"/>
                    </a:cubicBezTo>
                    <a:cubicBezTo>
                      <a:pt x="211614" y="283845"/>
                      <a:pt x="207994" y="0"/>
                      <a:pt x="207994" y="0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"/>
              <p:cNvSpPr/>
              <p:nvPr/>
            </p:nvSpPr>
            <p:spPr>
              <a:xfrm>
                <a:off x="5601056" y="3677030"/>
                <a:ext cx="108255" cy="105706"/>
              </a:xfrm>
              <a:custGeom>
                <a:rect b="b" l="l" r="r" t="t"/>
                <a:pathLst>
                  <a:path extrusionOk="0" h="132132" w="135319">
                    <a:moveTo>
                      <a:pt x="27811" y="0"/>
                    </a:moveTo>
                    <a:cubicBezTo>
                      <a:pt x="27811" y="0"/>
                      <a:pt x="30287" y="48578"/>
                      <a:pt x="29239" y="52864"/>
                    </a:cubicBezTo>
                    <a:cubicBezTo>
                      <a:pt x="28192" y="57150"/>
                      <a:pt x="6951" y="71342"/>
                      <a:pt x="664" y="76486"/>
                    </a:cubicBezTo>
                    <a:cubicBezTo>
                      <a:pt x="-5622" y="81629"/>
                      <a:pt x="34288" y="120491"/>
                      <a:pt x="53623" y="130016"/>
                    </a:cubicBezTo>
                    <a:cubicBezTo>
                      <a:pt x="72959" y="139541"/>
                      <a:pt x="134205" y="115538"/>
                      <a:pt x="135253" y="85439"/>
                    </a:cubicBezTo>
                    <a:cubicBezTo>
                      <a:pt x="136300" y="55340"/>
                      <a:pt x="124775" y="30099"/>
                      <a:pt x="115441" y="28765"/>
                    </a:cubicBezTo>
                    <a:cubicBezTo>
                      <a:pt x="106106" y="27432"/>
                      <a:pt x="27811" y="0"/>
                      <a:pt x="27811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"/>
              <p:cNvSpPr/>
              <p:nvPr/>
            </p:nvSpPr>
            <p:spPr>
              <a:xfrm>
                <a:off x="5726677" y="3702009"/>
                <a:ext cx="153814" cy="302133"/>
              </a:xfrm>
              <a:custGeom>
                <a:rect b="b" l="l" r="r" t="t"/>
                <a:pathLst>
                  <a:path extrusionOk="0" h="377666" w="192267">
                    <a:moveTo>
                      <a:pt x="3655" y="58864"/>
                    </a:moveTo>
                    <a:cubicBezTo>
                      <a:pt x="6513" y="37433"/>
                      <a:pt x="-7584" y="17050"/>
                      <a:pt x="6037" y="0"/>
                    </a:cubicBezTo>
                    <a:cubicBezTo>
                      <a:pt x="53662" y="47054"/>
                      <a:pt x="47947" y="171450"/>
                      <a:pt x="58805" y="250984"/>
                    </a:cubicBezTo>
                    <a:cubicBezTo>
                      <a:pt x="94429" y="288131"/>
                      <a:pt x="165961" y="324803"/>
                      <a:pt x="186059" y="333851"/>
                    </a:cubicBezTo>
                    <a:cubicBezTo>
                      <a:pt x="189679" y="335566"/>
                      <a:pt x="192917" y="337375"/>
                      <a:pt x="192155" y="341281"/>
                    </a:cubicBezTo>
                    <a:cubicBezTo>
                      <a:pt x="189461" y="354530"/>
                      <a:pt x="183757" y="366979"/>
                      <a:pt x="175486" y="377666"/>
                    </a:cubicBezTo>
                    <a:cubicBezTo>
                      <a:pt x="127861" y="357283"/>
                      <a:pt x="94048" y="345567"/>
                      <a:pt x="34897" y="289370"/>
                    </a:cubicBezTo>
                    <a:cubicBezTo>
                      <a:pt x="29295" y="283293"/>
                      <a:pt x="24287" y="276692"/>
                      <a:pt x="19943" y="269653"/>
                    </a:cubicBezTo>
                    <a:cubicBezTo>
                      <a:pt x="3084" y="218980"/>
                      <a:pt x="-1202" y="95821"/>
                      <a:pt x="3655" y="588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"/>
              <p:cNvSpPr/>
              <p:nvPr/>
            </p:nvSpPr>
            <p:spPr>
              <a:xfrm>
                <a:off x="5572425" y="3691494"/>
                <a:ext cx="175494" cy="353954"/>
              </a:xfrm>
              <a:custGeom>
                <a:rect b="b" l="l" r="r" t="t"/>
                <a:pathLst>
                  <a:path extrusionOk="0" h="442443" w="219367">
                    <a:moveTo>
                      <a:pt x="58192" y="43155"/>
                    </a:moveTo>
                    <a:cubicBezTo>
                      <a:pt x="58192" y="43155"/>
                      <a:pt x="93434" y="95638"/>
                      <a:pt x="142583" y="100305"/>
                    </a:cubicBezTo>
                    <a:cubicBezTo>
                      <a:pt x="158109" y="85065"/>
                      <a:pt x="159443" y="30678"/>
                      <a:pt x="138011" y="13247"/>
                    </a:cubicBezTo>
                    <a:cubicBezTo>
                      <a:pt x="138011" y="13247"/>
                      <a:pt x="157728" y="-2660"/>
                      <a:pt x="171254" y="388"/>
                    </a:cubicBezTo>
                    <a:cubicBezTo>
                      <a:pt x="185905" y="9218"/>
                      <a:pt x="196816" y="23115"/>
                      <a:pt x="201924" y="39441"/>
                    </a:cubicBezTo>
                    <a:cubicBezTo>
                      <a:pt x="214382" y="75569"/>
                      <a:pt x="220254" y="113631"/>
                      <a:pt x="219260" y="151836"/>
                    </a:cubicBezTo>
                    <a:cubicBezTo>
                      <a:pt x="218402" y="203366"/>
                      <a:pt x="219260" y="360814"/>
                      <a:pt x="219260" y="360814"/>
                    </a:cubicBezTo>
                    <a:cubicBezTo>
                      <a:pt x="219260" y="360814"/>
                      <a:pt x="212402" y="394056"/>
                      <a:pt x="167920" y="418821"/>
                    </a:cubicBezTo>
                    <a:cubicBezTo>
                      <a:pt x="123438" y="443586"/>
                      <a:pt x="90386" y="446063"/>
                      <a:pt x="60192" y="439014"/>
                    </a:cubicBezTo>
                    <a:cubicBezTo>
                      <a:pt x="35332" y="433204"/>
                      <a:pt x="14758" y="424441"/>
                      <a:pt x="6185" y="406439"/>
                    </a:cubicBezTo>
                    <a:cubicBezTo>
                      <a:pt x="8471" y="370244"/>
                      <a:pt x="24569" y="276042"/>
                      <a:pt x="18568" y="230607"/>
                    </a:cubicBezTo>
                    <a:cubicBezTo>
                      <a:pt x="12567" y="185173"/>
                      <a:pt x="2947" y="151359"/>
                      <a:pt x="470" y="114593"/>
                    </a:cubicBezTo>
                    <a:cubicBezTo>
                      <a:pt x="-2006" y="77826"/>
                      <a:pt x="5233" y="78588"/>
                      <a:pt x="23711" y="65539"/>
                    </a:cubicBezTo>
                    <a:cubicBezTo>
                      <a:pt x="34645" y="57252"/>
                      <a:pt x="46169" y="49766"/>
                      <a:pt x="58192" y="4315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"/>
              <p:cNvSpPr/>
              <p:nvPr/>
            </p:nvSpPr>
            <p:spPr>
              <a:xfrm>
                <a:off x="5596900" y="3567776"/>
                <a:ext cx="116875" cy="142090"/>
              </a:xfrm>
              <a:custGeom>
                <a:rect b="b" l="l" r="r" t="t"/>
                <a:pathLst>
                  <a:path extrusionOk="0" h="177613" w="146094">
                    <a:moveTo>
                      <a:pt x="142737" y="64264"/>
                    </a:moveTo>
                    <a:lnTo>
                      <a:pt x="142737" y="64264"/>
                    </a:lnTo>
                    <a:cubicBezTo>
                      <a:pt x="136926" y="26164"/>
                      <a:pt x="109780" y="-2411"/>
                      <a:pt x="70823" y="161"/>
                    </a:cubicBezTo>
                    <a:cubicBezTo>
                      <a:pt x="29585" y="2342"/>
                      <a:pt x="-2076" y="37537"/>
                      <a:pt x="106" y="78780"/>
                    </a:cubicBezTo>
                    <a:cubicBezTo>
                      <a:pt x="1341" y="102107"/>
                      <a:pt x="13407" y="123519"/>
                      <a:pt x="32723" y="136654"/>
                    </a:cubicBezTo>
                    <a:cubicBezTo>
                      <a:pt x="34067" y="142360"/>
                      <a:pt x="36081" y="147894"/>
                      <a:pt x="38724" y="153132"/>
                    </a:cubicBezTo>
                    <a:cubicBezTo>
                      <a:pt x="52440" y="169230"/>
                      <a:pt x="94064" y="179136"/>
                      <a:pt x="105970" y="177421"/>
                    </a:cubicBezTo>
                    <a:cubicBezTo>
                      <a:pt x="120536" y="176269"/>
                      <a:pt x="132921" y="166334"/>
                      <a:pt x="137212" y="152370"/>
                    </a:cubicBezTo>
                    <a:cubicBezTo>
                      <a:pt x="150166" y="122462"/>
                      <a:pt x="146070" y="82838"/>
                      <a:pt x="142737" y="6426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"/>
              <p:cNvSpPr/>
              <p:nvPr/>
            </p:nvSpPr>
            <p:spPr>
              <a:xfrm>
                <a:off x="5586117" y="3555452"/>
                <a:ext cx="123225" cy="121654"/>
              </a:xfrm>
              <a:custGeom>
                <a:rect b="b" l="l" r="r" t="t"/>
                <a:pathLst>
                  <a:path extrusionOk="0" h="152067" w="154031">
                    <a:moveTo>
                      <a:pt x="46496" y="152068"/>
                    </a:moveTo>
                    <a:lnTo>
                      <a:pt x="46496" y="152068"/>
                    </a:lnTo>
                    <a:lnTo>
                      <a:pt x="50021" y="119112"/>
                    </a:lnTo>
                    <a:cubicBezTo>
                      <a:pt x="50021" y="119112"/>
                      <a:pt x="22874" y="49579"/>
                      <a:pt x="86692" y="63009"/>
                    </a:cubicBezTo>
                    <a:cubicBezTo>
                      <a:pt x="128602" y="71867"/>
                      <a:pt x="139079" y="75677"/>
                      <a:pt x="151843" y="47579"/>
                    </a:cubicBezTo>
                    <a:cubicBezTo>
                      <a:pt x="164606" y="19480"/>
                      <a:pt x="119648" y="-5857"/>
                      <a:pt x="66118" y="1192"/>
                    </a:cubicBezTo>
                    <a:cubicBezTo>
                      <a:pt x="27984" y="5192"/>
                      <a:pt x="-739" y="37720"/>
                      <a:pt x="14" y="76058"/>
                    </a:cubicBezTo>
                    <a:cubicBezTo>
                      <a:pt x="1538" y="96632"/>
                      <a:pt x="7063" y="138542"/>
                      <a:pt x="46496" y="152068"/>
                    </a:cubicBezTo>
                    <a:close/>
                  </a:path>
                </a:pathLst>
              </a:custGeom>
              <a:solidFill>
                <a:srgbClr val="2B2A3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"/>
              <p:cNvSpPr/>
              <p:nvPr/>
            </p:nvSpPr>
            <p:spPr>
              <a:xfrm>
                <a:off x="5563193" y="3761560"/>
                <a:ext cx="157578" cy="270890"/>
              </a:xfrm>
              <a:custGeom>
                <a:rect b="b" l="l" r="r" t="t"/>
                <a:pathLst>
                  <a:path extrusionOk="0" h="338613" w="196972">
                    <a:moveTo>
                      <a:pt x="780" y="5239"/>
                    </a:moveTo>
                    <a:cubicBezTo>
                      <a:pt x="19163" y="0"/>
                      <a:pt x="5161" y="4286"/>
                      <a:pt x="19163" y="0"/>
                    </a:cubicBezTo>
                    <a:cubicBezTo>
                      <a:pt x="66788" y="46958"/>
                      <a:pt x="61168" y="127540"/>
                      <a:pt x="72027" y="207073"/>
                    </a:cubicBezTo>
                    <a:cubicBezTo>
                      <a:pt x="98506" y="250984"/>
                      <a:pt x="196709" y="310039"/>
                      <a:pt x="196709" y="310039"/>
                    </a:cubicBezTo>
                    <a:cubicBezTo>
                      <a:pt x="197947" y="318516"/>
                      <a:pt x="194994" y="320992"/>
                      <a:pt x="184326" y="338614"/>
                    </a:cubicBezTo>
                    <a:cubicBezTo>
                      <a:pt x="129661" y="317649"/>
                      <a:pt x="79941" y="285579"/>
                      <a:pt x="38308" y="244411"/>
                    </a:cubicBezTo>
                    <a:cubicBezTo>
                      <a:pt x="35927" y="242221"/>
                      <a:pt x="32498" y="241554"/>
                      <a:pt x="31545" y="238601"/>
                    </a:cubicBezTo>
                    <a:cubicBezTo>
                      <a:pt x="14686" y="187547"/>
                      <a:pt x="-4078" y="42291"/>
                      <a:pt x="780" y="5239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"/>
              <p:cNvSpPr/>
              <p:nvPr/>
            </p:nvSpPr>
            <p:spPr>
              <a:xfrm>
                <a:off x="5730894" y="3844261"/>
                <a:ext cx="182422" cy="245287"/>
              </a:xfrm>
              <a:custGeom>
                <a:rect b="b" l="l" r="r" t="t"/>
                <a:pathLst>
                  <a:path extrusionOk="0" h="306609" w="228028">
                    <a:moveTo>
                      <a:pt x="228028" y="0"/>
                    </a:moveTo>
                    <a:lnTo>
                      <a:pt x="156686" y="244030"/>
                    </a:lnTo>
                    <a:lnTo>
                      <a:pt x="0" y="306610"/>
                    </a:lnTo>
                    <a:lnTo>
                      <a:pt x="57150" y="68866"/>
                    </a:lnTo>
                    <a:lnTo>
                      <a:pt x="228028" y="0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"/>
              <p:cNvSpPr/>
              <p:nvPr/>
            </p:nvSpPr>
            <p:spPr>
              <a:xfrm>
                <a:off x="5699455" y="3997937"/>
                <a:ext cx="92794" cy="45581"/>
              </a:xfrm>
              <a:custGeom>
                <a:rect b="b" l="l" r="r" t="t"/>
                <a:pathLst>
                  <a:path extrusionOk="0" h="56976" w="115992">
                    <a:moveTo>
                      <a:pt x="1604" y="16383"/>
                    </a:moveTo>
                    <a:cubicBezTo>
                      <a:pt x="3890" y="8001"/>
                      <a:pt x="9891" y="10096"/>
                      <a:pt x="16749" y="12192"/>
                    </a:cubicBezTo>
                    <a:cubicBezTo>
                      <a:pt x="24087" y="15173"/>
                      <a:pt x="32154" y="15869"/>
                      <a:pt x="39895" y="14192"/>
                    </a:cubicBezTo>
                    <a:cubicBezTo>
                      <a:pt x="45919" y="11240"/>
                      <a:pt x="51497" y="7458"/>
                      <a:pt x="56468" y="2953"/>
                    </a:cubicBezTo>
                    <a:cubicBezTo>
                      <a:pt x="59631" y="1038"/>
                      <a:pt x="63251" y="19"/>
                      <a:pt x="66946" y="0"/>
                    </a:cubicBezTo>
                    <a:cubicBezTo>
                      <a:pt x="66946" y="2096"/>
                      <a:pt x="63326" y="14478"/>
                      <a:pt x="63326" y="14478"/>
                    </a:cubicBezTo>
                    <a:cubicBezTo>
                      <a:pt x="63326" y="14478"/>
                      <a:pt x="97712" y="14478"/>
                      <a:pt x="101426" y="14478"/>
                    </a:cubicBezTo>
                    <a:cubicBezTo>
                      <a:pt x="104583" y="13907"/>
                      <a:pt x="107609" y="15993"/>
                      <a:pt x="108184" y="19155"/>
                    </a:cubicBezTo>
                    <a:cubicBezTo>
                      <a:pt x="108501" y="20889"/>
                      <a:pt x="108012" y="22670"/>
                      <a:pt x="106856" y="24003"/>
                    </a:cubicBezTo>
                    <a:lnTo>
                      <a:pt x="109237" y="24003"/>
                    </a:lnTo>
                    <a:cubicBezTo>
                      <a:pt x="116190" y="22479"/>
                      <a:pt x="118762" y="33528"/>
                      <a:pt x="112190" y="34862"/>
                    </a:cubicBezTo>
                    <a:lnTo>
                      <a:pt x="106475" y="35719"/>
                    </a:lnTo>
                    <a:cubicBezTo>
                      <a:pt x="111047" y="37529"/>
                      <a:pt x="112190" y="45244"/>
                      <a:pt x="106475" y="46196"/>
                    </a:cubicBezTo>
                    <a:lnTo>
                      <a:pt x="104665" y="46196"/>
                    </a:lnTo>
                    <a:cubicBezTo>
                      <a:pt x="103845" y="46339"/>
                      <a:pt x="103009" y="46339"/>
                      <a:pt x="102188" y="46196"/>
                    </a:cubicBezTo>
                    <a:lnTo>
                      <a:pt x="100188" y="46196"/>
                    </a:lnTo>
                    <a:cubicBezTo>
                      <a:pt x="100896" y="49435"/>
                      <a:pt x="98845" y="52635"/>
                      <a:pt x="95608" y="53340"/>
                    </a:cubicBezTo>
                    <a:cubicBezTo>
                      <a:pt x="95421" y="53378"/>
                      <a:pt x="95233" y="53416"/>
                      <a:pt x="95045" y="53435"/>
                    </a:cubicBezTo>
                    <a:cubicBezTo>
                      <a:pt x="78281" y="55626"/>
                      <a:pt x="53611" y="62294"/>
                      <a:pt x="38466" y="48482"/>
                    </a:cubicBezTo>
                    <a:cubicBezTo>
                      <a:pt x="27950" y="47473"/>
                      <a:pt x="17678" y="44710"/>
                      <a:pt x="8081" y="40291"/>
                    </a:cubicBezTo>
                    <a:cubicBezTo>
                      <a:pt x="-967" y="35719"/>
                      <a:pt x="-1253" y="26289"/>
                      <a:pt x="1604" y="16383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8" name="Google Shape;248;p1"/>
              <p:cNvSpPr/>
              <p:nvPr/>
            </p:nvSpPr>
            <p:spPr>
              <a:xfrm>
                <a:off x="5833154" y="3969125"/>
                <a:ext cx="57182" cy="47279"/>
              </a:xfrm>
              <a:custGeom>
                <a:rect b="b" l="l" r="r" t="t"/>
                <a:pathLst>
                  <a:path extrusionOk="0" h="59099" w="71478">
                    <a:moveTo>
                      <a:pt x="5636" y="32418"/>
                    </a:moveTo>
                    <a:lnTo>
                      <a:pt x="8018" y="32418"/>
                    </a:lnTo>
                    <a:cubicBezTo>
                      <a:pt x="5440" y="30599"/>
                      <a:pt x="4827" y="27027"/>
                      <a:pt x="6648" y="24455"/>
                    </a:cubicBezTo>
                    <a:cubicBezTo>
                      <a:pt x="7726" y="22922"/>
                      <a:pt x="9482" y="22026"/>
                      <a:pt x="11351" y="22036"/>
                    </a:cubicBezTo>
                    <a:cubicBezTo>
                      <a:pt x="14876" y="22036"/>
                      <a:pt x="50213" y="14606"/>
                      <a:pt x="50213" y="14606"/>
                    </a:cubicBezTo>
                    <a:lnTo>
                      <a:pt x="54500" y="128"/>
                    </a:lnTo>
                    <a:cubicBezTo>
                      <a:pt x="54500" y="-729"/>
                      <a:pt x="60596" y="2986"/>
                      <a:pt x="60786" y="3176"/>
                    </a:cubicBezTo>
                    <a:cubicBezTo>
                      <a:pt x="66872" y="7091"/>
                      <a:pt x="70809" y="13597"/>
                      <a:pt x="71454" y="20798"/>
                    </a:cubicBezTo>
                    <a:cubicBezTo>
                      <a:pt x="71818" y="30903"/>
                      <a:pt x="68152" y="40733"/>
                      <a:pt x="61262" y="48134"/>
                    </a:cubicBezTo>
                    <a:cubicBezTo>
                      <a:pt x="54984" y="54364"/>
                      <a:pt x="46575" y="57974"/>
                      <a:pt x="37736" y="58231"/>
                    </a:cubicBezTo>
                    <a:cubicBezTo>
                      <a:pt x="33449" y="58231"/>
                      <a:pt x="29354" y="58707"/>
                      <a:pt x="25639" y="59088"/>
                    </a:cubicBezTo>
                    <a:cubicBezTo>
                      <a:pt x="22226" y="59298"/>
                      <a:pt x="19289" y="56707"/>
                      <a:pt x="19078" y="53287"/>
                    </a:cubicBezTo>
                    <a:cubicBezTo>
                      <a:pt x="19071" y="53192"/>
                      <a:pt x="19068" y="53087"/>
                      <a:pt x="19067" y="52992"/>
                    </a:cubicBezTo>
                    <a:lnTo>
                      <a:pt x="17924" y="52992"/>
                    </a:lnTo>
                    <a:cubicBezTo>
                      <a:pt x="17115" y="53221"/>
                      <a:pt x="16256" y="53221"/>
                      <a:pt x="15447" y="52992"/>
                    </a:cubicBezTo>
                    <a:lnTo>
                      <a:pt x="13637" y="52992"/>
                    </a:lnTo>
                    <a:cubicBezTo>
                      <a:pt x="7637" y="52992"/>
                      <a:pt x="7160" y="45562"/>
                      <a:pt x="11256" y="42895"/>
                    </a:cubicBezTo>
                    <a:lnTo>
                      <a:pt x="5446" y="42895"/>
                    </a:lnTo>
                    <a:cubicBezTo>
                      <a:pt x="-2174" y="43562"/>
                      <a:pt x="-1507" y="32323"/>
                      <a:pt x="5636" y="32418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9" name="Google Shape;249;p1"/>
              <p:cNvSpPr/>
              <p:nvPr/>
            </p:nvSpPr>
            <p:spPr>
              <a:xfrm>
                <a:off x="5709343" y="3692033"/>
                <a:ext cx="56693" cy="82524"/>
              </a:xfrm>
              <a:custGeom>
                <a:rect b="b" l="l" r="r" t="t"/>
                <a:pathLst>
                  <a:path extrusionOk="0" h="103155" w="70866">
                    <a:moveTo>
                      <a:pt x="45339" y="103156"/>
                    </a:moveTo>
                    <a:cubicBezTo>
                      <a:pt x="54990" y="102718"/>
                      <a:pt x="64114" y="98631"/>
                      <a:pt x="70866" y="91726"/>
                    </a:cubicBezTo>
                    <a:cubicBezTo>
                      <a:pt x="69533" y="73628"/>
                      <a:pt x="46482" y="5143"/>
                      <a:pt x="0" y="0"/>
                    </a:cubicBezTo>
                    <a:cubicBezTo>
                      <a:pt x="12463" y="8944"/>
                      <a:pt x="22324" y="21041"/>
                      <a:pt x="28575" y="35052"/>
                    </a:cubicBezTo>
                    <a:cubicBezTo>
                      <a:pt x="35880" y="57293"/>
                      <a:pt x="41484" y="80067"/>
                      <a:pt x="45339" y="1031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0" name="Google Shape;250;p1"/>
              <p:cNvSpPr/>
              <p:nvPr/>
            </p:nvSpPr>
            <p:spPr>
              <a:xfrm>
                <a:off x="5551668" y="3748041"/>
                <a:ext cx="68780" cy="102654"/>
              </a:xfrm>
              <a:custGeom>
                <a:rect b="b" l="l" r="r" t="t"/>
                <a:pathLst>
                  <a:path extrusionOk="0" h="128318" w="85975">
                    <a:moveTo>
                      <a:pt x="6812" y="123589"/>
                    </a:moveTo>
                    <a:cubicBezTo>
                      <a:pt x="6812" y="123589"/>
                      <a:pt x="53008" y="139590"/>
                      <a:pt x="85584" y="112730"/>
                    </a:cubicBezTo>
                    <a:cubicBezTo>
                      <a:pt x="89203" y="106634"/>
                      <a:pt x="66534" y="27957"/>
                      <a:pt x="66534" y="27957"/>
                    </a:cubicBezTo>
                    <a:cubicBezTo>
                      <a:pt x="66534" y="27957"/>
                      <a:pt x="47484" y="-12238"/>
                      <a:pt x="16813" y="3764"/>
                    </a:cubicBezTo>
                    <a:cubicBezTo>
                      <a:pt x="-13857" y="19766"/>
                      <a:pt x="6812" y="123589"/>
                      <a:pt x="6812" y="123589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51" name="Google Shape;251;p1"/>
            <p:cNvSpPr/>
            <p:nvPr/>
          </p:nvSpPr>
          <p:spPr>
            <a:xfrm>
              <a:off x="7297552" y="1119942"/>
              <a:ext cx="135609" cy="266405"/>
            </a:xfrm>
            <a:custGeom>
              <a:rect b="b" l="l" r="r" t="t"/>
              <a:pathLst>
                <a:path extrusionOk="0" h="333215" w="169617">
                  <a:moveTo>
                    <a:pt x="97114" y="257806"/>
                  </a:moveTo>
                  <a:cubicBezTo>
                    <a:pt x="82065" y="284512"/>
                    <a:pt x="63834" y="309299"/>
                    <a:pt x="42822" y="331624"/>
                  </a:cubicBezTo>
                  <a:cubicBezTo>
                    <a:pt x="36916" y="338482"/>
                    <a:pt x="-8137" y="321242"/>
                    <a:pt x="1293" y="316384"/>
                  </a:cubicBezTo>
                  <a:cubicBezTo>
                    <a:pt x="10722" y="311527"/>
                    <a:pt x="40250" y="270283"/>
                    <a:pt x="55109" y="242851"/>
                  </a:cubicBezTo>
                  <a:cubicBezTo>
                    <a:pt x="67549" y="210057"/>
                    <a:pt x="78074" y="176568"/>
                    <a:pt x="86637" y="142553"/>
                  </a:cubicBezTo>
                  <a:cubicBezTo>
                    <a:pt x="96162" y="108930"/>
                    <a:pt x="103972" y="59590"/>
                    <a:pt x="110735" y="36349"/>
                  </a:cubicBezTo>
                  <a:cubicBezTo>
                    <a:pt x="114326" y="18843"/>
                    <a:pt x="127870" y="5080"/>
                    <a:pt x="145311" y="1202"/>
                  </a:cubicBezTo>
                  <a:cubicBezTo>
                    <a:pt x="161503" y="-2513"/>
                    <a:pt x="172076" y="1869"/>
                    <a:pt x="169123" y="21586"/>
                  </a:cubicBezTo>
                  <a:cubicBezTo>
                    <a:pt x="163885" y="56066"/>
                    <a:pt x="136929" y="189988"/>
                    <a:pt x="97114" y="25780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2" name="Google Shape;252;p1"/>
            <p:cNvSpPr/>
            <p:nvPr/>
          </p:nvSpPr>
          <p:spPr>
            <a:xfrm>
              <a:off x="7309787" y="1745656"/>
              <a:ext cx="93295" cy="72283"/>
            </a:xfrm>
            <a:custGeom>
              <a:rect b="b" l="l" r="r" t="t"/>
              <a:pathLst>
                <a:path extrusionOk="0" h="90410" w="116692">
                  <a:moveTo>
                    <a:pt x="107433" y="2"/>
                  </a:moveTo>
                  <a:cubicBezTo>
                    <a:pt x="93527" y="11337"/>
                    <a:pt x="72857" y="955"/>
                    <a:pt x="71810" y="2003"/>
                  </a:cubicBezTo>
                  <a:cubicBezTo>
                    <a:pt x="55417" y="17271"/>
                    <a:pt x="38177" y="31616"/>
                    <a:pt x="20184" y="44960"/>
                  </a:cubicBezTo>
                  <a:cubicBezTo>
                    <a:pt x="11421" y="51818"/>
                    <a:pt x="-2105" y="61057"/>
                    <a:pt x="277" y="74202"/>
                  </a:cubicBezTo>
                  <a:cubicBezTo>
                    <a:pt x="4753" y="97824"/>
                    <a:pt x="42472" y="90585"/>
                    <a:pt x="56665" y="83727"/>
                  </a:cubicBezTo>
                  <a:cubicBezTo>
                    <a:pt x="70857" y="76869"/>
                    <a:pt x="82573" y="64677"/>
                    <a:pt x="96003" y="56200"/>
                  </a:cubicBezTo>
                  <a:cubicBezTo>
                    <a:pt x="105528" y="50199"/>
                    <a:pt x="115053" y="47151"/>
                    <a:pt x="116577" y="34959"/>
                  </a:cubicBezTo>
                  <a:cubicBezTo>
                    <a:pt x="117720" y="27244"/>
                    <a:pt x="110100" y="-284"/>
                    <a:pt x="107433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1"/>
            <p:cNvSpPr/>
            <p:nvPr/>
          </p:nvSpPr>
          <p:spPr>
            <a:xfrm>
              <a:off x="7310617" y="1769417"/>
              <a:ext cx="92899" cy="48456"/>
            </a:xfrm>
            <a:custGeom>
              <a:rect b="b" l="l" r="r" t="t"/>
              <a:pathLst>
                <a:path extrusionOk="0" h="60608" w="116196">
                  <a:moveTo>
                    <a:pt x="115919" y="0"/>
                  </a:moveTo>
                  <a:cubicBezTo>
                    <a:pt x="114110" y="11621"/>
                    <a:pt x="104775" y="14764"/>
                    <a:pt x="95250" y="20765"/>
                  </a:cubicBezTo>
                  <a:cubicBezTo>
                    <a:pt x="81534" y="29242"/>
                    <a:pt x="69437" y="41529"/>
                    <a:pt x="55245" y="48673"/>
                  </a:cubicBezTo>
                  <a:cubicBezTo>
                    <a:pt x="41053" y="55817"/>
                    <a:pt x="9239" y="62008"/>
                    <a:pt x="0" y="45149"/>
                  </a:cubicBezTo>
                  <a:cubicBezTo>
                    <a:pt x="5048" y="67913"/>
                    <a:pt x="42101" y="60770"/>
                    <a:pt x="56198" y="53626"/>
                  </a:cubicBezTo>
                  <a:cubicBezTo>
                    <a:pt x="70295" y="46482"/>
                    <a:pt x="82106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272" y="3239"/>
                    <a:pt x="116205" y="160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1"/>
            <p:cNvSpPr/>
            <p:nvPr/>
          </p:nvSpPr>
          <p:spPr>
            <a:xfrm>
              <a:off x="7197828" y="1680648"/>
              <a:ext cx="93274" cy="69610"/>
            </a:xfrm>
            <a:custGeom>
              <a:rect b="b" l="l" r="r" t="t"/>
              <a:pathLst>
                <a:path extrusionOk="0" h="87067" w="116665">
                  <a:moveTo>
                    <a:pt x="105833" y="64"/>
                  </a:moveTo>
                  <a:cubicBezTo>
                    <a:pt x="91831" y="11398"/>
                    <a:pt x="67733" y="-984"/>
                    <a:pt x="66305" y="64"/>
                  </a:cubicBezTo>
                  <a:cubicBezTo>
                    <a:pt x="51722" y="14780"/>
                    <a:pt x="36329" y="28677"/>
                    <a:pt x="20204" y="41688"/>
                  </a:cubicBezTo>
                  <a:cubicBezTo>
                    <a:pt x="11440" y="48546"/>
                    <a:pt x="-2180" y="57690"/>
                    <a:pt x="296" y="70930"/>
                  </a:cubicBezTo>
                  <a:cubicBezTo>
                    <a:pt x="4678" y="94456"/>
                    <a:pt x="42492" y="87217"/>
                    <a:pt x="56684" y="80455"/>
                  </a:cubicBezTo>
                  <a:cubicBezTo>
                    <a:pt x="70876" y="73692"/>
                    <a:pt x="82592" y="61405"/>
                    <a:pt x="96022" y="52927"/>
                  </a:cubicBezTo>
                  <a:cubicBezTo>
                    <a:pt x="105547" y="47022"/>
                    <a:pt x="115072" y="43879"/>
                    <a:pt x="116597" y="31782"/>
                  </a:cubicBezTo>
                  <a:cubicBezTo>
                    <a:pt x="117549" y="23495"/>
                    <a:pt x="108310" y="-698"/>
                    <a:pt x="105833" y="6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1"/>
            <p:cNvSpPr/>
            <p:nvPr/>
          </p:nvSpPr>
          <p:spPr>
            <a:xfrm>
              <a:off x="7198064" y="1702707"/>
              <a:ext cx="92850" cy="48456"/>
            </a:xfrm>
            <a:custGeom>
              <a:rect b="b" l="l" r="r" t="t"/>
              <a:pathLst>
                <a:path extrusionOk="0" h="60608" w="116135">
                  <a:moveTo>
                    <a:pt x="115919" y="0"/>
                  </a:moveTo>
                  <a:cubicBezTo>
                    <a:pt x="114014" y="11621"/>
                    <a:pt x="104680" y="14764"/>
                    <a:pt x="95155" y="20765"/>
                  </a:cubicBezTo>
                  <a:cubicBezTo>
                    <a:pt x="81439" y="29242"/>
                    <a:pt x="69437" y="41529"/>
                    <a:pt x="55150" y="48673"/>
                  </a:cubicBezTo>
                  <a:cubicBezTo>
                    <a:pt x="40862" y="55817"/>
                    <a:pt x="9239" y="62008"/>
                    <a:pt x="0" y="45149"/>
                  </a:cubicBezTo>
                  <a:cubicBezTo>
                    <a:pt x="4953" y="67913"/>
                    <a:pt x="42101" y="60770"/>
                    <a:pt x="56198" y="53626"/>
                  </a:cubicBezTo>
                  <a:cubicBezTo>
                    <a:pt x="70295" y="46482"/>
                    <a:pt x="82010" y="34576"/>
                    <a:pt x="95536" y="26099"/>
                  </a:cubicBezTo>
                  <a:cubicBezTo>
                    <a:pt x="105061" y="20098"/>
                    <a:pt x="114586" y="17050"/>
                    <a:pt x="116110" y="4858"/>
                  </a:cubicBezTo>
                  <a:cubicBezTo>
                    <a:pt x="116177" y="3238"/>
                    <a:pt x="116110" y="1610"/>
                    <a:pt x="115919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1"/>
            <p:cNvSpPr/>
            <p:nvPr/>
          </p:nvSpPr>
          <p:spPr>
            <a:xfrm>
              <a:off x="7221254" y="1360384"/>
              <a:ext cx="326700" cy="394943"/>
            </a:xfrm>
            <a:custGeom>
              <a:rect b="b" l="l" r="r" t="t"/>
              <a:pathLst>
                <a:path extrusionOk="0" h="493987" w="408631">
                  <a:moveTo>
                    <a:pt x="405429" y="33455"/>
                  </a:moveTo>
                  <a:cubicBezTo>
                    <a:pt x="420955" y="130325"/>
                    <a:pt x="377902" y="166805"/>
                    <a:pt x="321990" y="187094"/>
                  </a:cubicBezTo>
                  <a:cubicBezTo>
                    <a:pt x="281890" y="201857"/>
                    <a:pt x="224264" y="224622"/>
                    <a:pt x="224264" y="224622"/>
                  </a:cubicBezTo>
                  <a:cubicBezTo>
                    <a:pt x="224264" y="224622"/>
                    <a:pt x="225121" y="245863"/>
                    <a:pt x="225502" y="293583"/>
                  </a:cubicBezTo>
                  <a:cubicBezTo>
                    <a:pt x="225978" y="335588"/>
                    <a:pt x="220359" y="489036"/>
                    <a:pt x="220359" y="489036"/>
                  </a:cubicBezTo>
                  <a:cubicBezTo>
                    <a:pt x="206862" y="495799"/>
                    <a:pt x="190936" y="495627"/>
                    <a:pt x="177591" y="488560"/>
                  </a:cubicBezTo>
                  <a:cubicBezTo>
                    <a:pt x="177591" y="488560"/>
                    <a:pt x="155017" y="371021"/>
                    <a:pt x="150255" y="318062"/>
                  </a:cubicBezTo>
                  <a:cubicBezTo>
                    <a:pt x="143778" y="246149"/>
                    <a:pt x="132729" y="199095"/>
                    <a:pt x="136348" y="183665"/>
                  </a:cubicBezTo>
                  <a:cubicBezTo>
                    <a:pt x="139587" y="170044"/>
                    <a:pt x="218168" y="131372"/>
                    <a:pt x="243123" y="110703"/>
                  </a:cubicBezTo>
                  <a:lnTo>
                    <a:pt x="78531" y="165853"/>
                  </a:lnTo>
                  <a:cubicBezTo>
                    <a:pt x="81789" y="183703"/>
                    <a:pt x="83380" y="201810"/>
                    <a:pt x="83294" y="219955"/>
                  </a:cubicBezTo>
                  <a:cubicBezTo>
                    <a:pt x="81770" y="277105"/>
                    <a:pt x="78627" y="400453"/>
                    <a:pt x="78627" y="400453"/>
                  </a:cubicBezTo>
                  <a:cubicBezTo>
                    <a:pt x="78627" y="400453"/>
                    <a:pt x="56053" y="416741"/>
                    <a:pt x="36812" y="400453"/>
                  </a:cubicBezTo>
                  <a:cubicBezTo>
                    <a:pt x="36812" y="400453"/>
                    <a:pt x="-4622" y="156137"/>
                    <a:pt x="427" y="124229"/>
                  </a:cubicBezTo>
                  <a:cubicBezTo>
                    <a:pt x="5189" y="93558"/>
                    <a:pt x="150255" y="30788"/>
                    <a:pt x="175782" y="9167"/>
                  </a:cubicBezTo>
                  <a:cubicBezTo>
                    <a:pt x="184802" y="1843"/>
                    <a:pt x="196499" y="-1308"/>
                    <a:pt x="207976" y="49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1"/>
            <p:cNvSpPr/>
            <p:nvPr/>
          </p:nvSpPr>
          <p:spPr>
            <a:xfrm>
              <a:off x="7417903" y="1095544"/>
              <a:ext cx="102781" cy="99997"/>
            </a:xfrm>
            <a:custGeom>
              <a:rect b="b" l="l" r="r" t="t"/>
              <a:pathLst>
                <a:path extrusionOk="0" h="125075" w="128556">
                  <a:moveTo>
                    <a:pt x="102220" y="0"/>
                  </a:moveTo>
                  <a:cubicBezTo>
                    <a:pt x="102220" y="0"/>
                    <a:pt x="99838" y="46196"/>
                    <a:pt x="100886" y="50292"/>
                  </a:cubicBezTo>
                  <a:cubicBezTo>
                    <a:pt x="101934" y="54388"/>
                    <a:pt x="122032" y="67913"/>
                    <a:pt x="127937" y="72676"/>
                  </a:cubicBezTo>
                  <a:cubicBezTo>
                    <a:pt x="133843" y="77438"/>
                    <a:pt x="96029" y="114776"/>
                    <a:pt x="77645" y="123253"/>
                  </a:cubicBezTo>
                  <a:cubicBezTo>
                    <a:pt x="59262" y="131731"/>
                    <a:pt x="1445" y="109442"/>
                    <a:pt x="112" y="80867"/>
                  </a:cubicBezTo>
                  <a:cubicBezTo>
                    <a:pt x="-1222" y="52292"/>
                    <a:pt x="9637" y="28289"/>
                    <a:pt x="19162" y="27051"/>
                  </a:cubicBezTo>
                  <a:cubicBezTo>
                    <a:pt x="28687" y="25813"/>
                    <a:pt x="102220" y="0"/>
                    <a:pt x="102220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1"/>
            <p:cNvSpPr/>
            <p:nvPr/>
          </p:nvSpPr>
          <p:spPr>
            <a:xfrm>
              <a:off x="7381720" y="1109556"/>
              <a:ext cx="166775" cy="325513"/>
            </a:xfrm>
            <a:custGeom>
              <a:rect b="b" l="l" r="r" t="t"/>
              <a:pathLst>
                <a:path extrusionOk="0" h="407146" w="208599">
                  <a:moveTo>
                    <a:pt x="152620" y="40673"/>
                  </a:moveTo>
                  <a:cubicBezTo>
                    <a:pt x="152620" y="40673"/>
                    <a:pt x="119187" y="90584"/>
                    <a:pt x="72419" y="95251"/>
                  </a:cubicBezTo>
                  <a:cubicBezTo>
                    <a:pt x="57751" y="80773"/>
                    <a:pt x="56417" y="28576"/>
                    <a:pt x="76801" y="12574"/>
                  </a:cubicBezTo>
                  <a:cubicBezTo>
                    <a:pt x="76801" y="12574"/>
                    <a:pt x="57751" y="-2571"/>
                    <a:pt x="45178" y="382"/>
                  </a:cubicBezTo>
                  <a:cubicBezTo>
                    <a:pt x="31481" y="8783"/>
                    <a:pt x="21327" y="21888"/>
                    <a:pt x="16603" y="37244"/>
                  </a:cubicBezTo>
                  <a:cubicBezTo>
                    <a:pt x="4658" y="71536"/>
                    <a:pt x="-923" y="107721"/>
                    <a:pt x="124" y="144019"/>
                  </a:cubicBezTo>
                  <a:cubicBezTo>
                    <a:pt x="886" y="192977"/>
                    <a:pt x="124" y="316707"/>
                    <a:pt x="124" y="316707"/>
                  </a:cubicBezTo>
                  <a:cubicBezTo>
                    <a:pt x="5620" y="346271"/>
                    <a:pt x="23556" y="372047"/>
                    <a:pt x="49369" y="387478"/>
                  </a:cubicBezTo>
                  <a:cubicBezTo>
                    <a:pt x="83068" y="406490"/>
                    <a:pt x="122740" y="411976"/>
                    <a:pt x="160335" y="402813"/>
                  </a:cubicBezTo>
                  <a:cubicBezTo>
                    <a:pt x="183957" y="397289"/>
                    <a:pt x="192720" y="383763"/>
                    <a:pt x="200911" y="366904"/>
                  </a:cubicBezTo>
                  <a:cubicBezTo>
                    <a:pt x="198816" y="332614"/>
                    <a:pt x="185195" y="262129"/>
                    <a:pt x="190910" y="218790"/>
                  </a:cubicBezTo>
                  <a:cubicBezTo>
                    <a:pt x="196625" y="175451"/>
                    <a:pt x="205769" y="143447"/>
                    <a:pt x="208150" y="108586"/>
                  </a:cubicBezTo>
                  <a:cubicBezTo>
                    <a:pt x="210532" y="73724"/>
                    <a:pt x="203483" y="74391"/>
                    <a:pt x="186052" y="62009"/>
                  </a:cubicBezTo>
                  <a:cubicBezTo>
                    <a:pt x="175442" y="54092"/>
                    <a:pt x="164269" y="46962"/>
                    <a:pt x="152620" y="4067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1"/>
            <p:cNvSpPr/>
            <p:nvPr/>
          </p:nvSpPr>
          <p:spPr>
            <a:xfrm>
              <a:off x="7413797" y="991818"/>
              <a:ext cx="110760" cy="134864"/>
            </a:xfrm>
            <a:custGeom>
              <a:rect b="b" l="l" r="r" t="t"/>
              <a:pathLst>
                <a:path extrusionOk="0" h="168686" w="138537">
                  <a:moveTo>
                    <a:pt x="2962" y="60969"/>
                  </a:moveTo>
                  <a:lnTo>
                    <a:pt x="2962" y="60969"/>
                  </a:lnTo>
                  <a:cubicBezTo>
                    <a:pt x="8486" y="25155"/>
                    <a:pt x="34204" y="-1896"/>
                    <a:pt x="71161" y="104"/>
                  </a:cubicBezTo>
                  <a:cubicBezTo>
                    <a:pt x="110299" y="2083"/>
                    <a:pt x="140427" y="35416"/>
                    <a:pt x="138445" y="74557"/>
                  </a:cubicBezTo>
                  <a:cubicBezTo>
                    <a:pt x="137321" y="96813"/>
                    <a:pt x="125806" y="117248"/>
                    <a:pt x="107356" y="129739"/>
                  </a:cubicBezTo>
                  <a:cubicBezTo>
                    <a:pt x="106032" y="135172"/>
                    <a:pt x="104117" y="140443"/>
                    <a:pt x="101641" y="145456"/>
                  </a:cubicBezTo>
                  <a:cubicBezTo>
                    <a:pt x="88592" y="160696"/>
                    <a:pt x="49063" y="170125"/>
                    <a:pt x="37728" y="168506"/>
                  </a:cubicBezTo>
                  <a:cubicBezTo>
                    <a:pt x="23907" y="167251"/>
                    <a:pt x="12249" y="157706"/>
                    <a:pt x="8296" y="144408"/>
                  </a:cubicBezTo>
                  <a:cubicBezTo>
                    <a:pt x="-3610" y="116309"/>
                    <a:pt x="-86" y="78685"/>
                    <a:pt x="2962" y="60969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"/>
            <p:cNvSpPr/>
            <p:nvPr/>
          </p:nvSpPr>
          <p:spPr>
            <a:xfrm>
              <a:off x="7417935" y="980032"/>
              <a:ext cx="116886" cy="115512"/>
            </a:xfrm>
            <a:custGeom>
              <a:rect b="b" l="l" r="r" t="t"/>
              <a:pathLst>
                <a:path extrusionOk="0" h="144480" w="146199">
                  <a:moveTo>
                    <a:pt x="102179" y="144481"/>
                  </a:moveTo>
                  <a:lnTo>
                    <a:pt x="102179" y="144481"/>
                  </a:lnTo>
                  <a:lnTo>
                    <a:pt x="98750" y="113239"/>
                  </a:lnTo>
                  <a:cubicBezTo>
                    <a:pt x="98750" y="113239"/>
                    <a:pt x="124277" y="47135"/>
                    <a:pt x="63984" y="59899"/>
                  </a:cubicBezTo>
                  <a:cubicBezTo>
                    <a:pt x="24169" y="68281"/>
                    <a:pt x="14168" y="71900"/>
                    <a:pt x="2072" y="45135"/>
                  </a:cubicBezTo>
                  <a:cubicBezTo>
                    <a:pt x="-10025" y="18370"/>
                    <a:pt x="32647" y="-5538"/>
                    <a:pt x="83415" y="1129"/>
                  </a:cubicBezTo>
                  <a:cubicBezTo>
                    <a:pt x="119648" y="4934"/>
                    <a:pt x="146928" y="35857"/>
                    <a:pt x="146185" y="72281"/>
                  </a:cubicBezTo>
                  <a:cubicBezTo>
                    <a:pt x="144851" y="91903"/>
                    <a:pt x="139612" y="131717"/>
                    <a:pt x="102179" y="14448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"/>
            <p:cNvSpPr/>
            <p:nvPr/>
          </p:nvSpPr>
          <p:spPr>
            <a:xfrm>
              <a:off x="7364000" y="1109861"/>
              <a:ext cx="53839" cy="78361"/>
            </a:xfrm>
            <a:custGeom>
              <a:rect b="b" l="l" r="r" t="t"/>
              <a:pathLst>
                <a:path extrusionOk="0" h="98012" w="67341">
                  <a:moveTo>
                    <a:pt x="24289" y="98012"/>
                  </a:moveTo>
                  <a:cubicBezTo>
                    <a:pt x="15097" y="97573"/>
                    <a:pt x="6410" y="93657"/>
                    <a:pt x="0" y="87058"/>
                  </a:cubicBezTo>
                  <a:cubicBezTo>
                    <a:pt x="1334" y="70009"/>
                    <a:pt x="23241" y="4858"/>
                    <a:pt x="67342" y="0"/>
                  </a:cubicBezTo>
                  <a:cubicBezTo>
                    <a:pt x="55350" y="8451"/>
                    <a:pt x="45844" y="19962"/>
                    <a:pt x="39814" y="33338"/>
                  </a:cubicBezTo>
                  <a:cubicBezTo>
                    <a:pt x="32994" y="54469"/>
                    <a:pt x="27813" y="76090"/>
                    <a:pt x="24289" y="9801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1"/>
            <p:cNvSpPr/>
            <p:nvPr/>
          </p:nvSpPr>
          <p:spPr>
            <a:xfrm>
              <a:off x="7794459" y="3551002"/>
              <a:ext cx="540508" cy="312148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1"/>
            <p:cNvSpPr/>
            <p:nvPr/>
          </p:nvSpPr>
          <p:spPr>
            <a:xfrm>
              <a:off x="7824798" y="3491907"/>
              <a:ext cx="469764" cy="181297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1"/>
            <p:cNvSpPr/>
            <p:nvPr/>
          </p:nvSpPr>
          <p:spPr>
            <a:xfrm>
              <a:off x="7794490" y="3623727"/>
              <a:ext cx="41046" cy="82625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1"/>
            <p:cNvSpPr/>
            <p:nvPr/>
          </p:nvSpPr>
          <p:spPr>
            <a:xfrm>
              <a:off x="8298847" y="3624184"/>
              <a:ext cx="36096" cy="82168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1"/>
            <p:cNvSpPr/>
            <p:nvPr/>
          </p:nvSpPr>
          <p:spPr>
            <a:xfrm>
              <a:off x="7842237" y="3535238"/>
              <a:ext cx="449908" cy="259679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1"/>
            <p:cNvSpPr/>
            <p:nvPr/>
          </p:nvSpPr>
          <p:spPr>
            <a:xfrm>
              <a:off x="7815050" y="3673683"/>
              <a:ext cx="491482" cy="17632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1"/>
            <p:cNvSpPr/>
            <p:nvPr/>
          </p:nvSpPr>
          <p:spPr>
            <a:xfrm>
              <a:off x="7794490" y="3472184"/>
              <a:ext cx="540453" cy="312196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1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1"/>
            <p:cNvSpPr/>
            <p:nvPr/>
          </p:nvSpPr>
          <p:spPr>
            <a:xfrm>
              <a:off x="7752377" y="3752957"/>
              <a:ext cx="148877" cy="85976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1"/>
            <p:cNvSpPr/>
            <p:nvPr/>
          </p:nvSpPr>
          <p:spPr>
            <a:xfrm>
              <a:off x="7787483" y="3773138"/>
              <a:ext cx="113771" cy="106232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1"/>
            <p:cNvSpPr/>
            <p:nvPr/>
          </p:nvSpPr>
          <p:spPr>
            <a:xfrm>
              <a:off x="7465892" y="3799784"/>
              <a:ext cx="344817" cy="254127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1"/>
            <p:cNvSpPr/>
            <p:nvPr/>
          </p:nvSpPr>
          <p:spPr>
            <a:xfrm rot="-1801764">
              <a:off x="7461665" y="3958761"/>
              <a:ext cx="59345" cy="10271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1"/>
            <p:cNvSpPr/>
            <p:nvPr/>
          </p:nvSpPr>
          <p:spPr>
            <a:xfrm>
              <a:off x="8113340" y="4275363"/>
              <a:ext cx="345579" cy="199519"/>
            </a:xfrm>
            <a:custGeom>
              <a:rect b="b" l="l" r="r" t="t"/>
              <a:pathLst>
                <a:path extrusionOk="0" h="249555" w="432244">
                  <a:moveTo>
                    <a:pt x="432244" y="124778"/>
                  </a:moveTo>
                  <a:cubicBezTo>
                    <a:pt x="432244" y="193690"/>
                    <a:pt x="335483" y="249555"/>
                    <a:pt x="216122" y="249555"/>
                  </a:cubicBezTo>
                  <a:cubicBezTo>
                    <a:pt x="96761" y="249555"/>
                    <a:pt x="0" y="193690"/>
                    <a:pt x="0" y="124778"/>
                  </a:cubicBezTo>
                  <a:cubicBezTo>
                    <a:pt x="0" y="55865"/>
                    <a:pt x="96761" y="0"/>
                    <a:pt x="216122" y="0"/>
                  </a:cubicBezTo>
                  <a:cubicBezTo>
                    <a:pt x="335483" y="0"/>
                    <a:pt x="432244" y="55865"/>
                    <a:pt x="432244" y="124778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1"/>
            <p:cNvSpPr/>
            <p:nvPr/>
          </p:nvSpPr>
          <p:spPr>
            <a:xfrm>
              <a:off x="8345604" y="3658605"/>
              <a:ext cx="79241" cy="172485"/>
            </a:xfrm>
            <a:custGeom>
              <a:rect b="b" l="l" r="r" t="t"/>
              <a:pathLst>
                <a:path extrusionOk="0" h="215741" w="99113">
                  <a:moveTo>
                    <a:pt x="77248" y="0"/>
                  </a:moveTo>
                  <a:cubicBezTo>
                    <a:pt x="79534" y="20098"/>
                    <a:pt x="103537" y="106775"/>
                    <a:pt x="98393" y="136398"/>
                  </a:cubicBezTo>
                  <a:cubicBezTo>
                    <a:pt x="93250" y="166021"/>
                    <a:pt x="11335" y="215741"/>
                    <a:pt x="11335" y="215741"/>
                  </a:cubicBezTo>
                  <a:lnTo>
                    <a:pt x="0" y="164973"/>
                  </a:lnTo>
                  <a:lnTo>
                    <a:pt x="45339" y="120491"/>
                  </a:lnTo>
                  <a:lnTo>
                    <a:pt x="33052" y="363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1"/>
            <p:cNvSpPr/>
            <p:nvPr/>
          </p:nvSpPr>
          <p:spPr>
            <a:xfrm>
              <a:off x="8356722" y="3587657"/>
              <a:ext cx="56961" cy="109603"/>
            </a:xfrm>
            <a:custGeom>
              <a:rect b="b" l="l" r="r" t="t"/>
              <a:pathLst>
                <a:path extrusionOk="0" h="137090" w="71246">
                  <a:moveTo>
                    <a:pt x="0" y="3302"/>
                  </a:moveTo>
                  <a:cubicBezTo>
                    <a:pt x="16516" y="-4309"/>
                    <a:pt x="36109" y="1625"/>
                    <a:pt x="45625" y="17113"/>
                  </a:cubicBezTo>
                  <a:cubicBezTo>
                    <a:pt x="57626" y="37020"/>
                    <a:pt x="70104" y="105505"/>
                    <a:pt x="71247" y="117125"/>
                  </a:cubicBezTo>
                  <a:cubicBezTo>
                    <a:pt x="71247" y="117125"/>
                    <a:pt x="54388" y="140557"/>
                    <a:pt x="29051" y="1366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1"/>
            <p:cNvSpPr/>
            <p:nvPr/>
          </p:nvSpPr>
          <p:spPr>
            <a:xfrm>
              <a:off x="8165307" y="4346248"/>
              <a:ext cx="122882" cy="68919"/>
            </a:xfrm>
            <a:custGeom>
              <a:rect b="b" l="l" r="r" t="t"/>
              <a:pathLst>
                <a:path extrusionOk="0" h="86203" w="153698">
                  <a:moveTo>
                    <a:pt x="145884" y="20876"/>
                  </a:moveTo>
                  <a:cubicBezTo>
                    <a:pt x="128063" y="25743"/>
                    <a:pt x="109051" y="23409"/>
                    <a:pt x="92925" y="14399"/>
                  </a:cubicBezTo>
                  <a:cubicBezTo>
                    <a:pt x="80162" y="14399"/>
                    <a:pt x="10820" y="-14843"/>
                    <a:pt x="1390" y="10017"/>
                  </a:cubicBezTo>
                  <a:cubicBezTo>
                    <a:pt x="-6802" y="31925"/>
                    <a:pt x="23202" y="52118"/>
                    <a:pt x="39490" y="55928"/>
                  </a:cubicBezTo>
                  <a:cubicBezTo>
                    <a:pt x="74542" y="64405"/>
                    <a:pt x="100355" y="81931"/>
                    <a:pt x="114451" y="84503"/>
                  </a:cubicBezTo>
                  <a:cubicBezTo>
                    <a:pt x="124929" y="86694"/>
                    <a:pt x="138455" y="88122"/>
                    <a:pt x="146837" y="79931"/>
                  </a:cubicBezTo>
                  <a:cubicBezTo>
                    <a:pt x="156552" y="70406"/>
                    <a:pt x="155695" y="33830"/>
                    <a:pt x="145884" y="20876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1"/>
            <p:cNvSpPr/>
            <p:nvPr/>
          </p:nvSpPr>
          <p:spPr>
            <a:xfrm>
              <a:off x="8165313" y="4357988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103"/>
                  </a:moveTo>
                  <a:cubicBezTo>
                    <a:pt x="100059" y="61150"/>
                    <a:pt x="74246" y="43720"/>
                    <a:pt x="39195" y="35528"/>
                  </a:cubicBezTo>
                  <a:cubicBezTo>
                    <a:pt x="25764" y="32290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246" y="50006"/>
                    <a:pt x="100059" y="67532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9" y="65161"/>
                    <a:pt x="126882" y="67742"/>
                    <a:pt x="114156" y="6410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1"/>
            <p:cNvSpPr/>
            <p:nvPr/>
          </p:nvSpPr>
          <p:spPr>
            <a:xfrm>
              <a:off x="8255166" y="4305930"/>
              <a:ext cx="122882" cy="68953"/>
            </a:xfrm>
            <a:custGeom>
              <a:rect b="b" l="l" r="r" t="t"/>
              <a:pathLst>
                <a:path extrusionOk="0" h="86245" w="153698">
                  <a:moveTo>
                    <a:pt x="145884" y="20822"/>
                  </a:moveTo>
                  <a:cubicBezTo>
                    <a:pt x="128082" y="25766"/>
                    <a:pt x="109041" y="23470"/>
                    <a:pt x="92925" y="14441"/>
                  </a:cubicBezTo>
                  <a:cubicBezTo>
                    <a:pt x="80162" y="14441"/>
                    <a:pt x="10820" y="-14896"/>
                    <a:pt x="1390" y="10059"/>
                  </a:cubicBezTo>
                  <a:cubicBezTo>
                    <a:pt x="-6802" y="31871"/>
                    <a:pt x="23202" y="52064"/>
                    <a:pt x="39490" y="55969"/>
                  </a:cubicBezTo>
                  <a:cubicBezTo>
                    <a:pt x="74446" y="64447"/>
                    <a:pt x="100354" y="81877"/>
                    <a:pt x="114452" y="84544"/>
                  </a:cubicBezTo>
                  <a:cubicBezTo>
                    <a:pt x="124929" y="86735"/>
                    <a:pt x="138454" y="88164"/>
                    <a:pt x="146837" y="79973"/>
                  </a:cubicBezTo>
                  <a:cubicBezTo>
                    <a:pt x="156552" y="70352"/>
                    <a:pt x="155695" y="33776"/>
                    <a:pt x="145884" y="2082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1"/>
            <p:cNvSpPr/>
            <p:nvPr/>
          </p:nvSpPr>
          <p:spPr>
            <a:xfrm>
              <a:off x="8255174" y="4317703"/>
              <a:ext cx="120815" cy="57407"/>
            </a:xfrm>
            <a:custGeom>
              <a:rect b="b" l="l" r="r" t="t"/>
              <a:pathLst>
                <a:path extrusionOk="0" h="71804" w="151113">
                  <a:moveTo>
                    <a:pt x="114156" y="64008"/>
                  </a:moveTo>
                  <a:cubicBezTo>
                    <a:pt x="100059" y="61055"/>
                    <a:pt x="74151" y="43624"/>
                    <a:pt x="39195" y="35433"/>
                  </a:cubicBezTo>
                  <a:cubicBezTo>
                    <a:pt x="25764" y="32195"/>
                    <a:pt x="2619" y="17526"/>
                    <a:pt x="237" y="0"/>
                  </a:cubicBezTo>
                  <a:cubicBezTo>
                    <a:pt x="-2811" y="20098"/>
                    <a:pt x="24240" y="38100"/>
                    <a:pt x="39195" y="41529"/>
                  </a:cubicBezTo>
                  <a:cubicBezTo>
                    <a:pt x="74151" y="50006"/>
                    <a:pt x="100059" y="67437"/>
                    <a:pt x="114156" y="70104"/>
                  </a:cubicBezTo>
                  <a:cubicBezTo>
                    <a:pt x="124634" y="72295"/>
                    <a:pt x="138159" y="73723"/>
                    <a:pt x="146541" y="65532"/>
                  </a:cubicBezTo>
                  <a:cubicBezTo>
                    <a:pt x="148684" y="63122"/>
                    <a:pt x="150246" y="60255"/>
                    <a:pt x="151113" y="57150"/>
                  </a:cubicBezTo>
                  <a:cubicBezTo>
                    <a:pt x="140578" y="65170"/>
                    <a:pt x="126862" y="67713"/>
                    <a:pt x="114156" y="64008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1"/>
            <p:cNvSpPr/>
            <p:nvPr/>
          </p:nvSpPr>
          <p:spPr>
            <a:xfrm>
              <a:off x="8198325" y="3858200"/>
              <a:ext cx="179678" cy="507212"/>
            </a:xfrm>
            <a:custGeom>
              <a:rect b="b" l="l" r="r" t="t"/>
              <a:pathLst>
                <a:path extrusionOk="0" h="634412" w="224738">
                  <a:moveTo>
                    <a:pt x="218313" y="392525"/>
                  </a:moveTo>
                  <a:cubicBezTo>
                    <a:pt x="215360" y="366693"/>
                    <a:pt x="210036" y="341186"/>
                    <a:pt x="202406" y="316325"/>
                  </a:cubicBezTo>
                  <a:cubicBezTo>
                    <a:pt x="202406" y="316325"/>
                    <a:pt x="207169" y="250793"/>
                    <a:pt x="209550" y="188690"/>
                  </a:cubicBezTo>
                  <a:cubicBezTo>
                    <a:pt x="212217" y="118205"/>
                    <a:pt x="236696" y="56197"/>
                    <a:pt x="217361" y="0"/>
                  </a:cubicBezTo>
                  <a:lnTo>
                    <a:pt x="0" y="48292"/>
                  </a:lnTo>
                  <a:cubicBezTo>
                    <a:pt x="0" y="48292"/>
                    <a:pt x="13145" y="329279"/>
                    <a:pt x="16002" y="363283"/>
                  </a:cubicBezTo>
                  <a:cubicBezTo>
                    <a:pt x="17536" y="389744"/>
                    <a:pt x="20717" y="416080"/>
                    <a:pt x="25527" y="442150"/>
                  </a:cubicBezTo>
                  <a:cubicBezTo>
                    <a:pt x="35052" y="496729"/>
                    <a:pt x="51530" y="626459"/>
                    <a:pt x="51530" y="626459"/>
                  </a:cubicBezTo>
                  <a:cubicBezTo>
                    <a:pt x="68075" y="634374"/>
                    <a:pt x="86801" y="636461"/>
                    <a:pt x="104680" y="632365"/>
                  </a:cubicBezTo>
                  <a:cubicBezTo>
                    <a:pt x="104680" y="632365"/>
                    <a:pt x="103061" y="468344"/>
                    <a:pt x="101537" y="429006"/>
                  </a:cubicBezTo>
                  <a:cubicBezTo>
                    <a:pt x="99727" y="381381"/>
                    <a:pt x="98298" y="384715"/>
                    <a:pt x="98298" y="384715"/>
                  </a:cubicBezTo>
                  <a:lnTo>
                    <a:pt x="105537" y="265176"/>
                  </a:lnTo>
                  <a:lnTo>
                    <a:pt x="110204" y="205740"/>
                  </a:lnTo>
                  <a:cubicBezTo>
                    <a:pt x="110204" y="205740"/>
                    <a:pt x="116205" y="249364"/>
                    <a:pt x="119729" y="288322"/>
                  </a:cubicBezTo>
                  <a:cubicBezTo>
                    <a:pt x="123158" y="322326"/>
                    <a:pt x="131350" y="353092"/>
                    <a:pt x="140494" y="416338"/>
                  </a:cubicBezTo>
                  <a:cubicBezTo>
                    <a:pt x="148495" y="471202"/>
                    <a:pt x="161354" y="581501"/>
                    <a:pt x="161354" y="581501"/>
                  </a:cubicBezTo>
                  <a:cubicBezTo>
                    <a:pt x="184404" y="594836"/>
                    <a:pt x="215551" y="583787"/>
                    <a:pt x="215551" y="583787"/>
                  </a:cubicBezTo>
                  <a:cubicBezTo>
                    <a:pt x="215551" y="583787"/>
                    <a:pt x="224790" y="440150"/>
                    <a:pt x="218313" y="39252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1"/>
            <p:cNvSpPr/>
            <p:nvPr/>
          </p:nvSpPr>
          <p:spPr>
            <a:xfrm>
              <a:off x="8224549" y="3442293"/>
              <a:ext cx="130417" cy="208730"/>
            </a:xfrm>
            <a:custGeom>
              <a:rect b="b" l="l" r="r" t="t"/>
              <a:pathLst>
                <a:path extrusionOk="0" h="261076" w="163123">
                  <a:moveTo>
                    <a:pt x="153890" y="186263"/>
                  </a:moveTo>
                  <a:cubicBezTo>
                    <a:pt x="137316" y="187120"/>
                    <a:pt x="125315" y="191406"/>
                    <a:pt x="122934" y="186263"/>
                  </a:cubicBezTo>
                  <a:cubicBezTo>
                    <a:pt x="121190" y="177738"/>
                    <a:pt x="119914" y="169117"/>
                    <a:pt x="119124" y="160450"/>
                  </a:cubicBezTo>
                  <a:cubicBezTo>
                    <a:pt x="121028" y="155592"/>
                    <a:pt x="122743" y="150449"/>
                    <a:pt x="122743" y="150449"/>
                  </a:cubicBezTo>
                  <a:cubicBezTo>
                    <a:pt x="143508" y="137685"/>
                    <a:pt x="150080" y="115206"/>
                    <a:pt x="152842" y="89012"/>
                  </a:cubicBezTo>
                  <a:cubicBezTo>
                    <a:pt x="157509" y="44245"/>
                    <a:pt x="133316" y="5097"/>
                    <a:pt x="88548" y="430"/>
                  </a:cubicBezTo>
                  <a:cubicBezTo>
                    <a:pt x="46543" y="-3952"/>
                    <a:pt x="15587" y="25671"/>
                    <a:pt x="7300" y="66248"/>
                  </a:cubicBezTo>
                  <a:cubicBezTo>
                    <a:pt x="2918" y="86250"/>
                    <a:pt x="-5940" y="124064"/>
                    <a:pt x="5967" y="157021"/>
                  </a:cubicBezTo>
                  <a:cubicBezTo>
                    <a:pt x="12729" y="175499"/>
                    <a:pt x="21302" y="190073"/>
                    <a:pt x="29969" y="192930"/>
                  </a:cubicBezTo>
                  <a:cubicBezTo>
                    <a:pt x="38294" y="192740"/>
                    <a:pt x="46600" y="192006"/>
                    <a:pt x="54830" y="190739"/>
                  </a:cubicBezTo>
                  <a:lnTo>
                    <a:pt x="54830" y="190739"/>
                  </a:lnTo>
                  <a:cubicBezTo>
                    <a:pt x="54830" y="190739"/>
                    <a:pt x="57020" y="203122"/>
                    <a:pt x="58544" y="211123"/>
                  </a:cubicBezTo>
                  <a:cubicBezTo>
                    <a:pt x="60068" y="219124"/>
                    <a:pt x="59497" y="223315"/>
                    <a:pt x="43590" y="233030"/>
                  </a:cubicBezTo>
                  <a:cubicBezTo>
                    <a:pt x="27684" y="242746"/>
                    <a:pt x="67593" y="262939"/>
                    <a:pt x="93692" y="260939"/>
                  </a:cubicBezTo>
                  <a:cubicBezTo>
                    <a:pt x="119790" y="258938"/>
                    <a:pt x="149032" y="243222"/>
                    <a:pt x="157128" y="226458"/>
                  </a:cubicBezTo>
                  <a:cubicBezTo>
                    <a:pt x="165986" y="207884"/>
                    <a:pt x="165129" y="185786"/>
                    <a:pt x="153890" y="18626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1"/>
            <p:cNvSpPr/>
            <p:nvPr/>
          </p:nvSpPr>
          <p:spPr>
            <a:xfrm>
              <a:off x="8197056" y="3589895"/>
              <a:ext cx="200560" cy="332104"/>
            </a:xfrm>
            <a:custGeom>
              <a:rect b="b" l="l" r="r" t="t"/>
              <a:pathLst>
                <a:path extrusionOk="0" h="415389" w="250857">
                  <a:moveTo>
                    <a:pt x="164275" y="4121"/>
                  </a:moveTo>
                  <a:cubicBezTo>
                    <a:pt x="168847" y="15551"/>
                    <a:pt x="157131" y="29553"/>
                    <a:pt x="126175" y="39364"/>
                  </a:cubicBezTo>
                  <a:cubicBezTo>
                    <a:pt x="95218" y="49174"/>
                    <a:pt x="92266" y="36506"/>
                    <a:pt x="92266" y="36506"/>
                  </a:cubicBezTo>
                  <a:cubicBezTo>
                    <a:pt x="71558" y="45793"/>
                    <a:pt x="51375" y="56194"/>
                    <a:pt x="31782" y="67653"/>
                  </a:cubicBezTo>
                  <a:cubicBezTo>
                    <a:pt x="12732" y="80702"/>
                    <a:pt x="4921" y="118516"/>
                    <a:pt x="2350" y="181953"/>
                  </a:cubicBezTo>
                  <a:cubicBezTo>
                    <a:pt x="-508" y="255676"/>
                    <a:pt x="-794" y="365119"/>
                    <a:pt x="1683" y="383978"/>
                  </a:cubicBezTo>
                  <a:cubicBezTo>
                    <a:pt x="1683" y="383978"/>
                    <a:pt x="36544" y="418745"/>
                    <a:pt x="81217" y="415125"/>
                  </a:cubicBezTo>
                  <a:cubicBezTo>
                    <a:pt x="125889" y="411506"/>
                    <a:pt x="200946" y="371977"/>
                    <a:pt x="219139" y="341401"/>
                  </a:cubicBezTo>
                  <a:cubicBezTo>
                    <a:pt x="218662" y="276727"/>
                    <a:pt x="211042" y="266249"/>
                    <a:pt x="221520" y="229006"/>
                  </a:cubicBezTo>
                  <a:cubicBezTo>
                    <a:pt x="245523" y="143281"/>
                    <a:pt x="258096" y="108801"/>
                    <a:pt x="246475" y="52127"/>
                  </a:cubicBezTo>
                  <a:cubicBezTo>
                    <a:pt x="236950" y="5359"/>
                    <a:pt x="223425" y="-451"/>
                    <a:pt x="204946" y="25"/>
                  </a:cubicBezTo>
                  <a:cubicBezTo>
                    <a:pt x="191326" y="683"/>
                    <a:pt x="177752" y="2045"/>
                    <a:pt x="164275" y="4121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1"/>
            <p:cNvSpPr/>
            <p:nvPr/>
          </p:nvSpPr>
          <p:spPr>
            <a:xfrm>
              <a:off x="8000839" y="3631642"/>
              <a:ext cx="254644" cy="198374"/>
            </a:xfrm>
            <a:custGeom>
              <a:rect b="b" l="l" r="r" t="t"/>
              <a:pathLst>
                <a:path extrusionOk="0" h="248122" w="318504">
                  <a:moveTo>
                    <a:pt x="177479" y="190982"/>
                  </a:moveTo>
                  <a:cubicBezTo>
                    <a:pt x="214150" y="200507"/>
                    <a:pt x="222723" y="177171"/>
                    <a:pt x="227580" y="158026"/>
                  </a:cubicBezTo>
                  <a:cubicBezTo>
                    <a:pt x="239201" y="111734"/>
                    <a:pt x="245487" y="69920"/>
                    <a:pt x="254155" y="43726"/>
                  </a:cubicBezTo>
                  <a:cubicBezTo>
                    <a:pt x="264442" y="12674"/>
                    <a:pt x="275110" y="7721"/>
                    <a:pt x="290255" y="1721"/>
                  </a:cubicBezTo>
                  <a:cubicBezTo>
                    <a:pt x="307876" y="-5423"/>
                    <a:pt x="323116" y="9531"/>
                    <a:pt x="317210" y="49346"/>
                  </a:cubicBezTo>
                  <a:cubicBezTo>
                    <a:pt x="310010" y="95104"/>
                    <a:pt x="298789" y="140138"/>
                    <a:pt x="283683" y="183934"/>
                  </a:cubicBezTo>
                  <a:cubicBezTo>
                    <a:pt x="279110" y="198412"/>
                    <a:pt x="268919" y="224034"/>
                    <a:pt x="253583" y="236417"/>
                  </a:cubicBezTo>
                  <a:cubicBezTo>
                    <a:pt x="234533" y="251656"/>
                    <a:pt x="205958" y="250990"/>
                    <a:pt x="163096" y="240322"/>
                  </a:cubicBezTo>
                  <a:cubicBezTo>
                    <a:pt x="144808" y="235750"/>
                    <a:pt x="124996" y="224796"/>
                    <a:pt x="89849" y="208604"/>
                  </a:cubicBezTo>
                  <a:cubicBezTo>
                    <a:pt x="80324" y="204222"/>
                    <a:pt x="73275" y="201364"/>
                    <a:pt x="55368" y="192983"/>
                  </a:cubicBezTo>
                  <a:cubicBezTo>
                    <a:pt x="37423" y="184886"/>
                    <a:pt x="21678" y="172599"/>
                    <a:pt x="9458" y="157169"/>
                  </a:cubicBezTo>
                  <a:cubicBezTo>
                    <a:pt x="-67" y="143548"/>
                    <a:pt x="-1115" y="137166"/>
                    <a:pt x="790" y="134118"/>
                  </a:cubicBezTo>
                  <a:cubicBezTo>
                    <a:pt x="2695" y="131070"/>
                    <a:pt x="7458" y="131070"/>
                    <a:pt x="12410" y="136785"/>
                  </a:cubicBezTo>
                  <a:cubicBezTo>
                    <a:pt x="19697" y="146405"/>
                    <a:pt x="28632" y="154664"/>
                    <a:pt x="38795" y="161169"/>
                  </a:cubicBezTo>
                  <a:cubicBezTo>
                    <a:pt x="38795" y="161169"/>
                    <a:pt x="27174" y="149168"/>
                    <a:pt x="20983" y="141452"/>
                  </a:cubicBezTo>
                  <a:cubicBezTo>
                    <a:pt x="15363" y="134547"/>
                    <a:pt x="10686" y="126927"/>
                    <a:pt x="7076" y="118783"/>
                  </a:cubicBezTo>
                  <a:cubicBezTo>
                    <a:pt x="3743" y="110877"/>
                    <a:pt x="10601" y="99733"/>
                    <a:pt x="15744" y="105734"/>
                  </a:cubicBezTo>
                  <a:cubicBezTo>
                    <a:pt x="20888" y="111734"/>
                    <a:pt x="23459" y="117164"/>
                    <a:pt x="32889" y="128498"/>
                  </a:cubicBezTo>
                  <a:cubicBezTo>
                    <a:pt x="37880" y="134547"/>
                    <a:pt x="43567" y="139985"/>
                    <a:pt x="49844" y="144691"/>
                  </a:cubicBezTo>
                  <a:cubicBezTo>
                    <a:pt x="43977" y="136738"/>
                    <a:pt x="38757" y="128327"/>
                    <a:pt x="34223" y="119545"/>
                  </a:cubicBezTo>
                  <a:cubicBezTo>
                    <a:pt x="30213" y="112649"/>
                    <a:pt x="28232" y="104753"/>
                    <a:pt x="28508" y="96780"/>
                  </a:cubicBezTo>
                  <a:cubicBezTo>
                    <a:pt x="28508" y="92684"/>
                    <a:pt x="34699" y="87731"/>
                    <a:pt x="40128" y="95637"/>
                  </a:cubicBezTo>
                  <a:cubicBezTo>
                    <a:pt x="45510" y="106372"/>
                    <a:pt x="52130" y="116440"/>
                    <a:pt x="59845" y="125641"/>
                  </a:cubicBezTo>
                  <a:cubicBezTo>
                    <a:pt x="68227" y="134309"/>
                    <a:pt x="75275" y="139357"/>
                    <a:pt x="75466" y="136880"/>
                  </a:cubicBezTo>
                  <a:cubicBezTo>
                    <a:pt x="75657" y="134404"/>
                    <a:pt x="70418" y="129737"/>
                    <a:pt x="67465" y="119640"/>
                  </a:cubicBezTo>
                  <a:cubicBezTo>
                    <a:pt x="64512" y="109544"/>
                    <a:pt x="67465" y="98876"/>
                    <a:pt x="73085" y="97637"/>
                  </a:cubicBezTo>
                  <a:cubicBezTo>
                    <a:pt x="78705" y="96399"/>
                    <a:pt x="77561" y="96780"/>
                    <a:pt x="82038" y="106305"/>
                  </a:cubicBezTo>
                  <a:cubicBezTo>
                    <a:pt x="88230" y="116002"/>
                    <a:pt x="93792" y="126089"/>
                    <a:pt x="98707" y="136499"/>
                  </a:cubicBezTo>
                  <a:cubicBezTo>
                    <a:pt x="101536" y="146263"/>
                    <a:pt x="106699" y="155187"/>
                    <a:pt x="113757" y="162503"/>
                  </a:cubicBezTo>
                  <a:cubicBezTo>
                    <a:pt x="122805" y="171647"/>
                    <a:pt x="142713" y="182219"/>
                    <a:pt x="177479" y="190982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1"/>
            <p:cNvSpPr/>
            <p:nvPr/>
          </p:nvSpPr>
          <p:spPr>
            <a:xfrm>
              <a:off x="8187055" y="3627341"/>
              <a:ext cx="77484" cy="113419"/>
            </a:xfrm>
            <a:custGeom>
              <a:rect b="b" l="l" r="r" t="t"/>
              <a:pathLst>
                <a:path extrusionOk="0" h="141862" w="96916">
                  <a:moveTo>
                    <a:pt x="70866" y="624"/>
                  </a:moveTo>
                  <a:cubicBezTo>
                    <a:pt x="46387" y="-2900"/>
                    <a:pt x="29146" y="8053"/>
                    <a:pt x="18288" y="45105"/>
                  </a:cubicBezTo>
                  <a:cubicBezTo>
                    <a:pt x="7429" y="82158"/>
                    <a:pt x="0" y="112638"/>
                    <a:pt x="0" y="112638"/>
                  </a:cubicBezTo>
                  <a:cubicBezTo>
                    <a:pt x="9677" y="126611"/>
                    <a:pt x="24336" y="136355"/>
                    <a:pt x="40957" y="139879"/>
                  </a:cubicBezTo>
                  <a:cubicBezTo>
                    <a:pt x="70199" y="146928"/>
                    <a:pt x="80772" y="132926"/>
                    <a:pt x="80772" y="132926"/>
                  </a:cubicBezTo>
                  <a:cubicBezTo>
                    <a:pt x="80772" y="132926"/>
                    <a:pt x="88868" y="94064"/>
                    <a:pt x="93916" y="67680"/>
                  </a:cubicBezTo>
                  <a:cubicBezTo>
                    <a:pt x="98965" y="41295"/>
                    <a:pt x="101155" y="5101"/>
                    <a:pt x="70866" y="6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1"/>
            <p:cNvSpPr/>
            <p:nvPr/>
          </p:nvSpPr>
          <p:spPr>
            <a:xfrm>
              <a:off x="8224358" y="3433131"/>
              <a:ext cx="126435" cy="139356"/>
            </a:xfrm>
            <a:custGeom>
              <a:rect b="b" l="l" r="r" t="t"/>
              <a:pathLst>
                <a:path extrusionOk="0" h="174304" w="158142">
                  <a:moveTo>
                    <a:pt x="8872" y="71897"/>
                  </a:moveTo>
                  <a:cubicBezTo>
                    <a:pt x="8872" y="71897"/>
                    <a:pt x="-29704" y="13223"/>
                    <a:pt x="54021" y="1221"/>
                  </a:cubicBezTo>
                  <a:cubicBezTo>
                    <a:pt x="114409" y="-7446"/>
                    <a:pt x="153176" y="31416"/>
                    <a:pt x="157653" y="73516"/>
                  </a:cubicBezTo>
                  <a:cubicBezTo>
                    <a:pt x="161939" y="113712"/>
                    <a:pt x="137174" y="155527"/>
                    <a:pt x="119553" y="172100"/>
                  </a:cubicBezTo>
                  <a:cubicBezTo>
                    <a:pt x="101960" y="176519"/>
                    <a:pt x="83358" y="174243"/>
                    <a:pt x="67356" y="165718"/>
                  </a:cubicBezTo>
                  <a:cubicBezTo>
                    <a:pt x="66403" y="154793"/>
                    <a:pt x="66022" y="143820"/>
                    <a:pt x="66213" y="132857"/>
                  </a:cubicBezTo>
                  <a:cubicBezTo>
                    <a:pt x="66213" y="132857"/>
                    <a:pt x="95359" y="70849"/>
                    <a:pt x="8872" y="71897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87" name="Google Shape;287;p1"/>
            <p:cNvGrpSpPr/>
            <p:nvPr/>
          </p:nvGrpSpPr>
          <p:grpSpPr>
            <a:xfrm>
              <a:off x="6544681" y="927100"/>
              <a:ext cx="264550" cy="200503"/>
              <a:chOff x="6621095" y="1452181"/>
              <a:chExt cx="330894" cy="250785"/>
            </a:xfrm>
          </p:grpSpPr>
          <p:sp>
            <p:nvSpPr>
              <p:cNvPr id="288" name="Google Shape;288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89" name="Google Shape;289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0" name="Google Shape;290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1" name="Google Shape;291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2" name="Google Shape;292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93" name="Google Shape;293;p1"/>
            <p:cNvGrpSpPr/>
            <p:nvPr/>
          </p:nvGrpSpPr>
          <p:grpSpPr>
            <a:xfrm>
              <a:off x="7210360" y="1314224"/>
              <a:ext cx="264550" cy="200503"/>
              <a:chOff x="6621095" y="1452181"/>
              <a:chExt cx="330894" cy="250785"/>
            </a:xfrm>
          </p:grpSpPr>
          <p:sp>
            <p:nvSpPr>
              <p:cNvPr id="294" name="Google Shape;294;p1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5" name="Google Shape;295;p1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6" name="Google Shape;296;p1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7" name="Google Shape;297;p1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98" name="Google Shape;298;p1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299" name="Google Shape;299;p1"/>
            <p:cNvSpPr/>
            <p:nvPr/>
          </p:nvSpPr>
          <p:spPr>
            <a:xfrm>
              <a:off x="7451033" y="1163186"/>
              <a:ext cx="126280" cy="353110"/>
            </a:xfrm>
            <a:custGeom>
              <a:rect b="b" l="l" r="r" t="t"/>
              <a:pathLst>
                <a:path extrusionOk="0" h="441664" w="157949">
                  <a:moveTo>
                    <a:pt x="12203" y="371070"/>
                  </a:moveTo>
                  <a:cubicBezTo>
                    <a:pt x="20680" y="365574"/>
                    <a:pt x="29462" y="360555"/>
                    <a:pt x="38492" y="356021"/>
                  </a:cubicBezTo>
                  <a:cubicBezTo>
                    <a:pt x="46960" y="353439"/>
                    <a:pt x="54656" y="348791"/>
                    <a:pt x="60876" y="342495"/>
                  </a:cubicBezTo>
                  <a:cubicBezTo>
                    <a:pt x="69162" y="334399"/>
                    <a:pt x="82593" y="304395"/>
                    <a:pt x="92118" y="274391"/>
                  </a:cubicBezTo>
                  <a:cubicBezTo>
                    <a:pt x="101785" y="240846"/>
                    <a:pt x="105624" y="205889"/>
                    <a:pt x="103452" y="171045"/>
                  </a:cubicBezTo>
                  <a:cubicBezTo>
                    <a:pt x="99357" y="129516"/>
                    <a:pt x="84402" y="71318"/>
                    <a:pt x="80593" y="47220"/>
                  </a:cubicBezTo>
                  <a:cubicBezTo>
                    <a:pt x="76782" y="23122"/>
                    <a:pt x="84498" y="13692"/>
                    <a:pt x="95642" y="4929"/>
                  </a:cubicBezTo>
                  <a:cubicBezTo>
                    <a:pt x="108691" y="-5453"/>
                    <a:pt x="126789" y="-881"/>
                    <a:pt x="136409" y="32647"/>
                  </a:cubicBezTo>
                  <a:cubicBezTo>
                    <a:pt x="148810" y="79078"/>
                    <a:pt x="156030" y="126740"/>
                    <a:pt x="157935" y="174760"/>
                  </a:cubicBezTo>
                  <a:cubicBezTo>
                    <a:pt x="158269" y="210341"/>
                    <a:pt x="152773" y="245736"/>
                    <a:pt x="141648" y="279535"/>
                  </a:cubicBezTo>
                  <a:cubicBezTo>
                    <a:pt x="131656" y="308501"/>
                    <a:pt x="118226" y="336161"/>
                    <a:pt x="101643" y="361926"/>
                  </a:cubicBezTo>
                  <a:cubicBezTo>
                    <a:pt x="97071" y="369737"/>
                    <a:pt x="95547" y="376595"/>
                    <a:pt x="88498" y="392406"/>
                  </a:cubicBezTo>
                  <a:cubicBezTo>
                    <a:pt x="81745" y="408237"/>
                    <a:pt x="71258" y="422191"/>
                    <a:pt x="57923" y="433078"/>
                  </a:cubicBezTo>
                  <a:cubicBezTo>
                    <a:pt x="46112" y="441555"/>
                    <a:pt x="40587" y="442603"/>
                    <a:pt x="37825" y="441079"/>
                  </a:cubicBezTo>
                  <a:cubicBezTo>
                    <a:pt x="35063" y="439555"/>
                    <a:pt x="35063" y="435364"/>
                    <a:pt x="40016" y="430887"/>
                  </a:cubicBezTo>
                  <a:cubicBezTo>
                    <a:pt x="48341" y="424391"/>
                    <a:pt x="55437" y="416457"/>
                    <a:pt x="60971" y="407456"/>
                  </a:cubicBezTo>
                  <a:cubicBezTo>
                    <a:pt x="60971" y="407456"/>
                    <a:pt x="50684" y="417743"/>
                    <a:pt x="44017" y="423362"/>
                  </a:cubicBezTo>
                  <a:cubicBezTo>
                    <a:pt x="38044" y="428354"/>
                    <a:pt x="31443" y="432545"/>
                    <a:pt x="24395" y="435840"/>
                  </a:cubicBezTo>
                  <a:cubicBezTo>
                    <a:pt x="17537" y="438888"/>
                    <a:pt x="8012" y="433078"/>
                    <a:pt x="12870" y="428411"/>
                  </a:cubicBezTo>
                  <a:cubicBezTo>
                    <a:pt x="17727" y="423743"/>
                    <a:pt x="22395" y="421553"/>
                    <a:pt x="32491" y="413076"/>
                  </a:cubicBezTo>
                  <a:cubicBezTo>
                    <a:pt x="37701" y="408580"/>
                    <a:pt x="42369" y="403503"/>
                    <a:pt x="46398" y="397931"/>
                  </a:cubicBezTo>
                  <a:cubicBezTo>
                    <a:pt x="39521" y="403208"/>
                    <a:pt x="32225" y="407922"/>
                    <a:pt x="24585" y="412028"/>
                  </a:cubicBezTo>
                  <a:cubicBezTo>
                    <a:pt x="18632" y="415685"/>
                    <a:pt x="11755" y="417533"/>
                    <a:pt x="4773" y="417362"/>
                  </a:cubicBezTo>
                  <a:cubicBezTo>
                    <a:pt x="1154" y="417362"/>
                    <a:pt x="-3228" y="412218"/>
                    <a:pt x="3535" y="407265"/>
                  </a:cubicBezTo>
                  <a:cubicBezTo>
                    <a:pt x="12879" y="402417"/>
                    <a:pt x="21604" y="396473"/>
                    <a:pt x="29538" y="389549"/>
                  </a:cubicBezTo>
                  <a:cubicBezTo>
                    <a:pt x="37063" y="382119"/>
                    <a:pt x="41254" y="375833"/>
                    <a:pt x="39063" y="375642"/>
                  </a:cubicBezTo>
                  <a:cubicBezTo>
                    <a:pt x="36873" y="375452"/>
                    <a:pt x="32872" y="380214"/>
                    <a:pt x="24109" y="382976"/>
                  </a:cubicBezTo>
                  <a:cubicBezTo>
                    <a:pt x="15346" y="385739"/>
                    <a:pt x="5917" y="382976"/>
                    <a:pt x="5059" y="378404"/>
                  </a:cubicBezTo>
                  <a:cubicBezTo>
                    <a:pt x="4202" y="373832"/>
                    <a:pt x="4011" y="375261"/>
                    <a:pt x="12203" y="37107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1"/>
            <p:cNvSpPr/>
            <p:nvPr/>
          </p:nvSpPr>
          <p:spPr>
            <a:xfrm>
              <a:off x="7509451" y="1160411"/>
              <a:ext cx="72725" cy="98625"/>
            </a:xfrm>
            <a:custGeom>
              <a:rect b="b" l="l" r="r" t="t"/>
              <a:pathLst>
                <a:path extrusionOk="0" h="123358" w="90963">
                  <a:moveTo>
                    <a:pt x="90964" y="98317"/>
                  </a:moveTo>
                  <a:cubicBezTo>
                    <a:pt x="90964" y="98317"/>
                    <a:pt x="58007" y="131083"/>
                    <a:pt x="19050" y="121653"/>
                  </a:cubicBezTo>
                  <a:cubicBezTo>
                    <a:pt x="13525" y="117843"/>
                    <a:pt x="0" y="41358"/>
                    <a:pt x="0" y="41358"/>
                  </a:cubicBezTo>
                  <a:cubicBezTo>
                    <a:pt x="0" y="41358"/>
                    <a:pt x="0" y="-1029"/>
                    <a:pt x="32480" y="19"/>
                  </a:cubicBezTo>
                  <a:cubicBezTo>
                    <a:pt x="64961" y="1067"/>
                    <a:pt x="90964" y="98317"/>
                    <a:pt x="90964" y="9831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301" name="Google Shape;301;p1"/>
            <p:cNvGrpSpPr/>
            <p:nvPr/>
          </p:nvGrpSpPr>
          <p:grpSpPr>
            <a:xfrm flipH="1">
              <a:off x="8183211" y="2407472"/>
              <a:ext cx="780359" cy="1195999"/>
              <a:chOff x="3975528" y="3303922"/>
              <a:chExt cx="780359" cy="1195999"/>
            </a:xfrm>
          </p:grpSpPr>
          <p:sp>
            <p:nvSpPr>
              <p:cNvPr id="302" name="Google Shape;302;p1"/>
              <p:cNvSpPr/>
              <p:nvPr/>
            </p:nvSpPr>
            <p:spPr>
              <a:xfrm>
                <a:off x="4158598" y="4226660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689" y="206407"/>
                    </a:moveTo>
                    <a:lnTo>
                      <a:pt x="0" y="103251"/>
                    </a:lnTo>
                    <a:lnTo>
                      <a:pt x="178689" y="0"/>
                    </a:lnTo>
                    <a:lnTo>
                      <a:pt x="357473" y="103251"/>
                    </a:lnTo>
                    <a:lnTo>
                      <a:pt x="178689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3" name="Google Shape;303;p1"/>
              <p:cNvSpPr/>
              <p:nvPr/>
            </p:nvSpPr>
            <p:spPr>
              <a:xfrm>
                <a:off x="4385076" y="4094459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4" name="Google Shape;304;p1"/>
              <p:cNvSpPr/>
              <p:nvPr/>
            </p:nvSpPr>
            <p:spPr>
              <a:xfrm>
                <a:off x="4469909" y="3303922"/>
                <a:ext cx="285978" cy="165049"/>
              </a:xfrm>
              <a:custGeom>
                <a:rect b="b" l="l" r="r" t="t"/>
                <a:pathLst>
                  <a:path extrusionOk="0" h="206311" w="357473">
                    <a:moveTo>
                      <a:pt x="178784" y="206312"/>
                    </a:moveTo>
                    <a:lnTo>
                      <a:pt x="0" y="103156"/>
                    </a:lnTo>
                    <a:lnTo>
                      <a:pt x="178784" y="0"/>
                    </a:lnTo>
                    <a:lnTo>
                      <a:pt x="357473" y="103156"/>
                    </a:lnTo>
                    <a:lnTo>
                      <a:pt x="178784" y="2063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5" name="Google Shape;305;p1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6" name="Google Shape;306;p1"/>
              <p:cNvSpPr/>
              <p:nvPr/>
            </p:nvSpPr>
            <p:spPr>
              <a:xfrm>
                <a:off x="4469909" y="3386395"/>
                <a:ext cx="143027" cy="825855"/>
              </a:xfrm>
              <a:custGeom>
                <a:rect b="b" l="l" r="r" t="t"/>
                <a:pathLst>
                  <a:path extrusionOk="0" h="1032319" w="178784">
                    <a:moveTo>
                      <a:pt x="178784" y="1032320"/>
                    </a:moveTo>
                    <a:lnTo>
                      <a:pt x="0" y="929068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103232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"/>
              <p:cNvSpPr/>
              <p:nvPr/>
            </p:nvSpPr>
            <p:spPr>
              <a:xfrm>
                <a:off x="4612847" y="3386395"/>
                <a:ext cx="142951" cy="825855"/>
              </a:xfrm>
              <a:custGeom>
                <a:rect b="b" l="l" r="r" t="t"/>
                <a:pathLst>
                  <a:path extrusionOk="0" h="1032319" w="178689">
                    <a:moveTo>
                      <a:pt x="178689" y="929068"/>
                    </a:moveTo>
                    <a:lnTo>
                      <a:pt x="0" y="103232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929068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8" name="Google Shape;308;p1"/>
              <p:cNvSpPr/>
              <p:nvPr/>
            </p:nvSpPr>
            <p:spPr>
              <a:xfrm>
                <a:off x="4255541" y="3675088"/>
                <a:ext cx="285978" cy="165201"/>
              </a:xfrm>
              <a:custGeom>
                <a:rect b="b" l="l" r="r" t="t"/>
                <a:pathLst>
                  <a:path extrusionOk="0" h="206501" w="357473">
                    <a:moveTo>
                      <a:pt x="178784" y="206502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5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0" name="Google Shape;310;p1"/>
              <p:cNvSpPr/>
              <p:nvPr/>
            </p:nvSpPr>
            <p:spPr>
              <a:xfrm>
                <a:off x="4255541" y="3757637"/>
                <a:ext cx="143027" cy="577519"/>
              </a:xfrm>
              <a:custGeom>
                <a:rect b="b" l="l" r="r" t="t"/>
                <a:pathLst>
                  <a:path extrusionOk="0" h="721899" w="178784">
                    <a:moveTo>
                      <a:pt x="178784" y="721900"/>
                    </a:moveTo>
                    <a:lnTo>
                      <a:pt x="0" y="618744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721900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"/>
              <p:cNvSpPr/>
              <p:nvPr/>
            </p:nvSpPr>
            <p:spPr>
              <a:xfrm>
                <a:off x="4398478" y="3757637"/>
                <a:ext cx="142950" cy="577519"/>
              </a:xfrm>
              <a:custGeom>
                <a:rect b="b" l="l" r="r" t="t"/>
                <a:pathLst>
                  <a:path extrusionOk="0" h="721899" w="178688">
                    <a:moveTo>
                      <a:pt x="178689" y="618744"/>
                    </a:moveTo>
                    <a:lnTo>
                      <a:pt x="0" y="721900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618744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2" name="Google Shape;312;p1"/>
              <p:cNvSpPr/>
              <p:nvPr/>
            </p:nvSpPr>
            <p:spPr>
              <a:xfrm>
                <a:off x="3975528" y="43347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251"/>
                    </a:lnTo>
                    <a:lnTo>
                      <a:pt x="178784" y="0"/>
                    </a:lnTo>
                    <a:lnTo>
                      <a:pt x="357473" y="103251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rgbClr val="D6D8E5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"/>
              <p:cNvSpPr/>
              <p:nvPr/>
            </p:nvSpPr>
            <p:spPr>
              <a:xfrm>
                <a:off x="4027311" y="4067196"/>
                <a:ext cx="285978" cy="165125"/>
              </a:xfrm>
              <a:custGeom>
                <a:rect b="b" l="l" r="r" t="t"/>
                <a:pathLst>
                  <a:path extrusionOk="0" h="206406" w="357473">
                    <a:moveTo>
                      <a:pt x="178784" y="206407"/>
                    </a:moveTo>
                    <a:lnTo>
                      <a:pt x="0" y="103156"/>
                    </a:lnTo>
                    <a:lnTo>
                      <a:pt x="178689" y="0"/>
                    </a:lnTo>
                    <a:lnTo>
                      <a:pt x="357473" y="103156"/>
                    </a:lnTo>
                    <a:lnTo>
                      <a:pt x="178784" y="206407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4" name="Google Shape;314;p1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"/>
              <p:cNvSpPr/>
              <p:nvPr/>
            </p:nvSpPr>
            <p:spPr>
              <a:xfrm>
                <a:off x="4027311" y="4149670"/>
                <a:ext cx="143027" cy="319278"/>
              </a:xfrm>
              <a:custGeom>
                <a:rect b="b" l="l" r="r" t="t"/>
                <a:pathLst>
                  <a:path extrusionOk="0" h="399097" w="178784">
                    <a:moveTo>
                      <a:pt x="178784" y="399098"/>
                    </a:moveTo>
                    <a:lnTo>
                      <a:pt x="0" y="295846"/>
                    </a:lnTo>
                    <a:lnTo>
                      <a:pt x="0" y="0"/>
                    </a:lnTo>
                    <a:lnTo>
                      <a:pt x="178784" y="103251"/>
                    </a:lnTo>
                    <a:lnTo>
                      <a:pt x="178784" y="399098"/>
                    </a:ln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6" name="Google Shape;316;p1"/>
              <p:cNvSpPr/>
              <p:nvPr/>
            </p:nvSpPr>
            <p:spPr>
              <a:xfrm>
                <a:off x="4170249" y="4149670"/>
                <a:ext cx="142951" cy="319278"/>
              </a:xfrm>
              <a:custGeom>
                <a:rect b="b" l="l" r="r" t="t"/>
                <a:pathLst>
                  <a:path extrusionOk="0" h="399097" w="178689">
                    <a:moveTo>
                      <a:pt x="178689" y="295846"/>
                    </a:moveTo>
                    <a:lnTo>
                      <a:pt x="0" y="399098"/>
                    </a:lnTo>
                    <a:lnTo>
                      <a:pt x="0" y="103251"/>
                    </a:lnTo>
                    <a:lnTo>
                      <a:pt x="178689" y="0"/>
                    </a:lnTo>
                    <a:lnTo>
                      <a:pt x="178689" y="295846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7" name="Google Shape;317;p1"/>
              <p:cNvSpPr/>
              <p:nvPr/>
            </p:nvSpPr>
            <p:spPr>
              <a:xfrm>
                <a:off x="4359514" y="3443605"/>
                <a:ext cx="123401" cy="242674"/>
              </a:xfrm>
              <a:custGeom>
                <a:rect b="b" l="l" r="r" t="t"/>
                <a:pathLst>
                  <a:path extrusionOk="0" h="303342" w="154251">
                    <a:moveTo>
                      <a:pt x="65595" y="234575"/>
                    </a:moveTo>
                    <a:cubicBezTo>
                      <a:pt x="79310" y="258921"/>
                      <a:pt x="95907" y="281534"/>
                      <a:pt x="115030" y="301917"/>
                    </a:cubicBezTo>
                    <a:cubicBezTo>
                      <a:pt x="120364" y="308108"/>
                      <a:pt x="161512" y="292392"/>
                      <a:pt x="153130" y="288010"/>
                    </a:cubicBezTo>
                    <a:cubicBezTo>
                      <a:pt x="144747" y="283629"/>
                      <a:pt x="117601" y="246005"/>
                      <a:pt x="104171" y="221335"/>
                    </a:cubicBezTo>
                    <a:cubicBezTo>
                      <a:pt x="92896" y="191398"/>
                      <a:pt x="83356" y="160833"/>
                      <a:pt x="75596" y="129800"/>
                    </a:cubicBezTo>
                    <a:cubicBezTo>
                      <a:pt x="67119" y="99225"/>
                      <a:pt x="59880" y="54267"/>
                      <a:pt x="53689" y="33121"/>
                    </a:cubicBezTo>
                    <a:cubicBezTo>
                      <a:pt x="50377" y="17186"/>
                      <a:pt x="38044" y="4670"/>
                      <a:pt x="22161" y="1117"/>
                    </a:cubicBezTo>
                    <a:cubicBezTo>
                      <a:pt x="7397" y="-2312"/>
                      <a:pt x="-2223" y="1689"/>
                      <a:pt x="444" y="19596"/>
                    </a:cubicBezTo>
                    <a:cubicBezTo>
                      <a:pt x="4730" y="50743"/>
                      <a:pt x="29305" y="172853"/>
                      <a:pt x="65595" y="234575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8" name="Google Shape;318;p1"/>
              <p:cNvSpPr/>
              <p:nvPr/>
            </p:nvSpPr>
            <p:spPr>
              <a:xfrm>
                <a:off x="4386191" y="4013507"/>
                <a:ext cx="85270" cy="65855"/>
              </a:xfrm>
              <a:custGeom>
                <a:rect b="b" l="l" r="r" t="t"/>
                <a:pathLst>
                  <a:path extrusionOk="0" h="82319" w="106588">
                    <a:moveTo>
                      <a:pt x="8606" y="2"/>
                    </a:moveTo>
                    <a:cubicBezTo>
                      <a:pt x="21369" y="10385"/>
                      <a:pt x="40229" y="860"/>
                      <a:pt x="41181" y="1812"/>
                    </a:cubicBezTo>
                    <a:cubicBezTo>
                      <a:pt x="56119" y="15766"/>
                      <a:pt x="71828" y="28863"/>
                      <a:pt x="88235" y="41055"/>
                    </a:cubicBezTo>
                    <a:cubicBezTo>
                      <a:pt x="96141" y="47246"/>
                      <a:pt x="108523" y="55628"/>
                      <a:pt x="106332" y="67630"/>
                    </a:cubicBezTo>
                    <a:cubicBezTo>
                      <a:pt x="102332" y="89156"/>
                      <a:pt x="68232" y="82489"/>
                      <a:pt x="54897" y="75917"/>
                    </a:cubicBezTo>
                    <a:cubicBezTo>
                      <a:pt x="41562" y="69344"/>
                      <a:pt x="31371" y="58486"/>
                      <a:pt x="19083" y="50866"/>
                    </a:cubicBezTo>
                    <a:cubicBezTo>
                      <a:pt x="10320" y="45437"/>
                      <a:pt x="1653" y="42579"/>
                      <a:pt x="33" y="31816"/>
                    </a:cubicBezTo>
                    <a:cubicBezTo>
                      <a:pt x="-538" y="25244"/>
                      <a:pt x="6415" y="-283"/>
                      <a:pt x="8606" y="2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9" name="Google Shape;319;p1"/>
              <p:cNvSpPr/>
              <p:nvPr/>
            </p:nvSpPr>
            <p:spPr>
              <a:xfrm>
                <a:off x="4386358" y="4035136"/>
                <a:ext cx="84898" cy="44294"/>
              </a:xfrm>
              <a:custGeom>
                <a:rect b="b" l="l" r="r" t="t"/>
                <a:pathLst>
                  <a:path extrusionOk="0" h="55368" w="106123">
                    <a:moveTo>
                      <a:pt x="301" y="0"/>
                    </a:moveTo>
                    <a:cubicBezTo>
                      <a:pt x="1920" y="10668"/>
                      <a:pt x="10492" y="13525"/>
                      <a:pt x="19351" y="19050"/>
                    </a:cubicBezTo>
                    <a:cubicBezTo>
                      <a:pt x="31828" y="26765"/>
                      <a:pt x="42782" y="38100"/>
                      <a:pt x="55831" y="44577"/>
                    </a:cubicBezTo>
                    <a:cubicBezTo>
                      <a:pt x="68881" y="51054"/>
                      <a:pt x="97646" y="56674"/>
                      <a:pt x="106123" y="41338"/>
                    </a:cubicBezTo>
                    <a:cubicBezTo>
                      <a:pt x="101551" y="62008"/>
                      <a:pt x="68023" y="55531"/>
                      <a:pt x="54879" y="48958"/>
                    </a:cubicBezTo>
                    <a:cubicBezTo>
                      <a:pt x="41734" y="42386"/>
                      <a:pt x="31352" y="31528"/>
                      <a:pt x="19065" y="23908"/>
                    </a:cubicBezTo>
                    <a:cubicBezTo>
                      <a:pt x="10302" y="18479"/>
                      <a:pt x="1634" y="15621"/>
                      <a:pt x="15" y="4858"/>
                    </a:cubicBezTo>
                    <a:cubicBezTo>
                      <a:pt x="-40" y="3229"/>
                      <a:pt x="56" y="1610"/>
                      <a:pt x="30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0" name="Google Shape;320;p1"/>
              <p:cNvSpPr/>
              <p:nvPr/>
            </p:nvSpPr>
            <p:spPr>
              <a:xfrm>
                <a:off x="4488338" y="3953912"/>
                <a:ext cx="85261" cy="63613"/>
              </a:xfrm>
              <a:custGeom>
                <a:rect b="b" l="l" r="r" t="t"/>
                <a:pathLst>
                  <a:path extrusionOk="0" h="79516" w="106576">
                    <a:moveTo>
                      <a:pt x="10192" y="58"/>
                    </a:moveTo>
                    <a:cubicBezTo>
                      <a:pt x="22955" y="10440"/>
                      <a:pt x="45244" y="-895"/>
                      <a:pt x="46196" y="58"/>
                    </a:cubicBezTo>
                    <a:cubicBezTo>
                      <a:pt x="59433" y="13574"/>
                      <a:pt x="73460" y="26299"/>
                      <a:pt x="88202" y="38158"/>
                    </a:cubicBezTo>
                    <a:cubicBezTo>
                      <a:pt x="96202" y="44444"/>
                      <a:pt x="108585" y="52826"/>
                      <a:pt x="106299" y="64828"/>
                    </a:cubicBezTo>
                    <a:cubicBezTo>
                      <a:pt x="102298" y="86354"/>
                      <a:pt x="68199" y="79687"/>
                      <a:pt x="54959" y="73114"/>
                    </a:cubicBezTo>
                    <a:cubicBezTo>
                      <a:pt x="41719" y="66542"/>
                      <a:pt x="31337" y="55684"/>
                      <a:pt x="19050" y="48064"/>
                    </a:cubicBezTo>
                    <a:cubicBezTo>
                      <a:pt x="10287" y="42634"/>
                      <a:pt x="1715" y="39777"/>
                      <a:pt x="0" y="29014"/>
                    </a:cubicBezTo>
                    <a:cubicBezTo>
                      <a:pt x="721" y="18622"/>
                      <a:pt x="4243" y="8611"/>
                      <a:pt x="10192" y="58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1" name="Google Shape;321;p1"/>
              <p:cNvSpPr/>
              <p:nvPr/>
            </p:nvSpPr>
            <p:spPr>
              <a:xfrm>
                <a:off x="4488682" y="3974367"/>
                <a:ext cx="84923" cy="44256"/>
              </a:xfrm>
              <a:custGeom>
                <a:rect b="b" l="l" r="r" t="t"/>
                <a:pathLst>
                  <a:path extrusionOk="0" h="55320" w="106154">
                    <a:moveTo>
                      <a:pt x="331" y="0"/>
                    </a:moveTo>
                    <a:cubicBezTo>
                      <a:pt x="1951" y="10573"/>
                      <a:pt x="10523" y="13525"/>
                      <a:pt x="19381" y="19050"/>
                    </a:cubicBezTo>
                    <a:cubicBezTo>
                      <a:pt x="31859" y="26765"/>
                      <a:pt x="42813" y="38100"/>
                      <a:pt x="55767" y="44482"/>
                    </a:cubicBezTo>
                    <a:cubicBezTo>
                      <a:pt x="68721" y="50863"/>
                      <a:pt x="97677" y="56578"/>
                      <a:pt x="106154" y="41243"/>
                    </a:cubicBezTo>
                    <a:cubicBezTo>
                      <a:pt x="101582" y="62008"/>
                      <a:pt x="68054" y="55435"/>
                      <a:pt x="54910" y="48958"/>
                    </a:cubicBezTo>
                    <a:cubicBezTo>
                      <a:pt x="41765" y="42481"/>
                      <a:pt x="31383" y="31528"/>
                      <a:pt x="19096" y="23908"/>
                    </a:cubicBezTo>
                    <a:cubicBezTo>
                      <a:pt x="10333" y="18478"/>
                      <a:pt x="1665" y="15621"/>
                      <a:pt x="46" y="4858"/>
                    </a:cubicBezTo>
                    <a:cubicBezTo>
                      <a:pt x="-67" y="3229"/>
                      <a:pt x="28" y="1600"/>
                      <a:pt x="331" y="0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2" name="Google Shape;322;p1"/>
              <p:cNvSpPr/>
              <p:nvPr/>
            </p:nvSpPr>
            <p:spPr>
              <a:xfrm>
                <a:off x="4254514" y="3662153"/>
                <a:ext cx="298029" cy="360530"/>
              </a:xfrm>
              <a:custGeom>
                <a:rect b="b" l="l" r="r" t="t"/>
                <a:pathLst>
                  <a:path extrusionOk="0" h="450662" w="372536">
                    <a:moveTo>
                      <a:pt x="2903" y="30848"/>
                    </a:moveTo>
                    <a:cubicBezTo>
                      <a:pt x="-11194" y="119145"/>
                      <a:pt x="27954" y="152006"/>
                      <a:pt x="79103" y="170865"/>
                    </a:cubicBezTo>
                    <a:cubicBezTo>
                      <a:pt x="115679" y="184296"/>
                      <a:pt x="168162" y="205060"/>
                      <a:pt x="168162" y="205060"/>
                    </a:cubicBezTo>
                    <a:cubicBezTo>
                      <a:pt x="168162" y="205060"/>
                      <a:pt x="167400" y="224110"/>
                      <a:pt x="167019" y="267925"/>
                    </a:cubicBezTo>
                    <a:cubicBezTo>
                      <a:pt x="167019" y="306025"/>
                      <a:pt x="171686" y="445947"/>
                      <a:pt x="171686" y="445947"/>
                    </a:cubicBezTo>
                    <a:cubicBezTo>
                      <a:pt x="183944" y="452234"/>
                      <a:pt x="198481" y="452234"/>
                      <a:pt x="210739" y="445947"/>
                    </a:cubicBezTo>
                    <a:cubicBezTo>
                      <a:pt x="210739" y="445947"/>
                      <a:pt x="231313" y="338886"/>
                      <a:pt x="235694" y="290595"/>
                    </a:cubicBezTo>
                    <a:cubicBezTo>
                      <a:pt x="241600" y="225063"/>
                      <a:pt x="251601" y="182200"/>
                      <a:pt x="248267" y="168103"/>
                    </a:cubicBezTo>
                    <a:cubicBezTo>
                      <a:pt x="245314" y="155721"/>
                      <a:pt x="173782" y="120478"/>
                      <a:pt x="151017" y="101428"/>
                    </a:cubicBezTo>
                    <a:lnTo>
                      <a:pt x="301036" y="151720"/>
                    </a:lnTo>
                    <a:cubicBezTo>
                      <a:pt x="298036" y="167932"/>
                      <a:pt x="296538" y="184381"/>
                      <a:pt x="296559" y="200869"/>
                    </a:cubicBezTo>
                    <a:cubicBezTo>
                      <a:pt x="297892" y="252780"/>
                      <a:pt x="300845" y="365271"/>
                      <a:pt x="300845" y="365271"/>
                    </a:cubicBezTo>
                    <a:cubicBezTo>
                      <a:pt x="300845" y="365271"/>
                      <a:pt x="321419" y="380130"/>
                      <a:pt x="338945" y="365271"/>
                    </a:cubicBezTo>
                    <a:cubicBezTo>
                      <a:pt x="338945" y="365271"/>
                      <a:pt x="377045" y="142576"/>
                      <a:pt x="372092" y="113144"/>
                    </a:cubicBezTo>
                    <a:cubicBezTo>
                      <a:pt x="367711" y="85140"/>
                      <a:pt x="235599" y="27990"/>
                      <a:pt x="212263" y="8369"/>
                    </a:cubicBezTo>
                    <a:cubicBezTo>
                      <a:pt x="204058" y="1673"/>
                      <a:pt x="193384" y="-1204"/>
                      <a:pt x="182926" y="463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3" name="Google Shape;323;p1"/>
              <p:cNvSpPr/>
              <p:nvPr/>
            </p:nvSpPr>
            <p:spPr>
              <a:xfrm>
                <a:off x="4279346" y="3421120"/>
                <a:ext cx="93728" cy="91216"/>
              </a:xfrm>
              <a:custGeom>
                <a:rect b="b" l="l" r="r" t="t"/>
                <a:pathLst>
                  <a:path extrusionOk="0" h="114020" w="117160">
                    <a:moveTo>
                      <a:pt x="24041" y="0"/>
                    </a:moveTo>
                    <a:cubicBezTo>
                      <a:pt x="24041" y="0"/>
                      <a:pt x="26232" y="42101"/>
                      <a:pt x="25279" y="45815"/>
                    </a:cubicBezTo>
                    <a:cubicBezTo>
                      <a:pt x="24327" y="49530"/>
                      <a:pt x="6229" y="61817"/>
                      <a:pt x="609" y="66294"/>
                    </a:cubicBezTo>
                    <a:cubicBezTo>
                      <a:pt x="-5010" y="70771"/>
                      <a:pt x="29661" y="104394"/>
                      <a:pt x="46425" y="112300"/>
                    </a:cubicBezTo>
                    <a:cubicBezTo>
                      <a:pt x="63189" y="120205"/>
                      <a:pt x="116148" y="99727"/>
                      <a:pt x="117100" y="74200"/>
                    </a:cubicBezTo>
                    <a:cubicBezTo>
                      <a:pt x="118053" y="48673"/>
                      <a:pt x="107575" y="26575"/>
                      <a:pt x="99860" y="25146"/>
                    </a:cubicBezTo>
                    <a:cubicBezTo>
                      <a:pt x="92145" y="23717"/>
                      <a:pt x="24041" y="0"/>
                      <a:pt x="24041" y="0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4" name="Google Shape;324;p1"/>
              <p:cNvSpPr/>
              <p:nvPr/>
            </p:nvSpPr>
            <p:spPr>
              <a:xfrm>
                <a:off x="4254597" y="3433943"/>
                <a:ext cx="151659" cy="296670"/>
              </a:xfrm>
              <a:custGeom>
                <a:rect b="b" l="l" r="r" t="t"/>
                <a:pathLst>
                  <a:path extrusionOk="0" h="370837" w="189574">
                    <a:moveTo>
                      <a:pt x="50329" y="37015"/>
                    </a:moveTo>
                    <a:cubicBezTo>
                      <a:pt x="50329" y="37015"/>
                      <a:pt x="80809" y="82450"/>
                      <a:pt x="123386" y="86736"/>
                    </a:cubicBezTo>
                    <a:cubicBezTo>
                      <a:pt x="136816" y="73496"/>
                      <a:pt x="137959" y="26442"/>
                      <a:pt x="119385" y="11393"/>
                    </a:cubicBezTo>
                    <a:cubicBezTo>
                      <a:pt x="119385" y="11393"/>
                      <a:pt x="136530" y="-2323"/>
                      <a:pt x="147960" y="344"/>
                    </a:cubicBezTo>
                    <a:cubicBezTo>
                      <a:pt x="160529" y="7926"/>
                      <a:pt x="169882" y="19861"/>
                      <a:pt x="174249" y="33872"/>
                    </a:cubicBezTo>
                    <a:cubicBezTo>
                      <a:pt x="185150" y="65076"/>
                      <a:pt x="190313" y="97985"/>
                      <a:pt x="189489" y="131027"/>
                    </a:cubicBezTo>
                    <a:cubicBezTo>
                      <a:pt x="188727" y="175604"/>
                      <a:pt x="189489" y="288380"/>
                      <a:pt x="189489" y="288380"/>
                    </a:cubicBezTo>
                    <a:cubicBezTo>
                      <a:pt x="184440" y="315326"/>
                      <a:pt x="168114" y="338824"/>
                      <a:pt x="144626" y="352960"/>
                    </a:cubicBezTo>
                    <a:cubicBezTo>
                      <a:pt x="113965" y="370266"/>
                      <a:pt x="77860" y="375239"/>
                      <a:pt x="43661" y="366866"/>
                    </a:cubicBezTo>
                    <a:cubicBezTo>
                      <a:pt x="26445" y="363208"/>
                      <a:pt x="12392" y="350816"/>
                      <a:pt x="6609" y="334195"/>
                    </a:cubicBezTo>
                    <a:cubicBezTo>
                      <a:pt x="8609" y="302858"/>
                      <a:pt x="20992" y="238945"/>
                      <a:pt x="16134" y="199226"/>
                    </a:cubicBezTo>
                    <a:cubicBezTo>
                      <a:pt x="11276" y="159507"/>
                      <a:pt x="2609" y="130551"/>
                      <a:pt x="418" y="98832"/>
                    </a:cubicBezTo>
                    <a:cubicBezTo>
                      <a:pt x="-1773" y="67114"/>
                      <a:pt x="4609" y="67686"/>
                      <a:pt x="20611" y="56351"/>
                    </a:cubicBezTo>
                    <a:cubicBezTo>
                      <a:pt x="30053" y="49217"/>
                      <a:pt x="39984" y="42759"/>
                      <a:pt x="50329" y="37015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"/>
              <p:cNvSpPr/>
              <p:nvPr/>
            </p:nvSpPr>
            <p:spPr>
              <a:xfrm>
                <a:off x="4275867" y="3326707"/>
                <a:ext cx="101092" cy="122957"/>
              </a:xfrm>
              <a:custGeom>
                <a:rect b="b" l="l" r="r" t="t"/>
                <a:pathLst>
                  <a:path extrusionOk="0" h="153696" w="126365">
                    <a:moveTo>
                      <a:pt x="123547" y="55607"/>
                    </a:moveTo>
                    <a:lnTo>
                      <a:pt x="123547" y="55607"/>
                    </a:lnTo>
                    <a:cubicBezTo>
                      <a:pt x="118499" y="22936"/>
                      <a:pt x="94972" y="-1543"/>
                      <a:pt x="61349" y="76"/>
                    </a:cubicBezTo>
                    <a:cubicBezTo>
                      <a:pt x="25578" y="2019"/>
                      <a:pt x="-1846" y="32594"/>
                      <a:pt x="97" y="68361"/>
                    </a:cubicBezTo>
                    <a:cubicBezTo>
                      <a:pt x="99" y="68399"/>
                      <a:pt x="101" y="68427"/>
                      <a:pt x="103" y="68465"/>
                    </a:cubicBezTo>
                    <a:cubicBezTo>
                      <a:pt x="1271" y="88611"/>
                      <a:pt x="11858" y="107032"/>
                      <a:pt x="28678" y="118186"/>
                    </a:cubicBezTo>
                    <a:cubicBezTo>
                      <a:pt x="29839" y="123139"/>
                      <a:pt x="31598" y="127940"/>
                      <a:pt x="33917" y="132473"/>
                    </a:cubicBezTo>
                    <a:cubicBezTo>
                      <a:pt x="45728" y="146380"/>
                      <a:pt x="81542" y="155048"/>
                      <a:pt x="92114" y="153524"/>
                    </a:cubicBezTo>
                    <a:cubicBezTo>
                      <a:pt x="104686" y="152400"/>
                      <a:pt x="115295" y="143713"/>
                      <a:pt x="118880" y="131616"/>
                    </a:cubicBezTo>
                    <a:cubicBezTo>
                      <a:pt x="129833" y="105899"/>
                      <a:pt x="126309" y="71609"/>
                      <a:pt x="123547" y="55607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"/>
              <p:cNvSpPr/>
              <p:nvPr/>
            </p:nvSpPr>
            <p:spPr>
              <a:xfrm>
                <a:off x="4266495" y="3315741"/>
                <a:ext cx="106605" cy="105444"/>
              </a:xfrm>
              <a:custGeom>
                <a:rect b="b" l="l" r="r" t="t"/>
                <a:pathLst>
                  <a:path extrusionOk="0" h="131805" w="133256">
                    <a:moveTo>
                      <a:pt x="40114" y="131806"/>
                    </a:moveTo>
                    <a:lnTo>
                      <a:pt x="40114" y="131806"/>
                    </a:lnTo>
                    <a:lnTo>
                      <a:pt x="43162" y="103231"/>
                    </a:lnTo>
                    <a:cubicBezTo>
                      <a:pt x="43162" y="103231"/>
                      <a:pt x="19921" y="43033"/>
                      <a:pt x="74880" y="54653"/>
                    </a:cubicBezTo>
                    <a:cubicBezTo>
                      <a:pt x="111170" y="62273"/>
                      <a:pt x="120314" y="65512"/>
                      <a:pt x="131363" y="41223"/>
                    </a:cubicBezTo>
                    <a:cubicBezTo>
                      <a:pt x="142412" y="16934"/>
                      <a:pt x="103455" y="-5068"/>
                      <a:pt x="57164" y="1028"/>
                    </a:cubicBezTo>
                    <a:cubicBezTo>
                      <a:pt x="24162" y="4533"/>
                      <a:pt x="-666" y="32717"/>
                      <a:pt x="14" y="65893"/>
                    </a:cubicBezTo>
                    <a:cubicBezTo>
                      <a:pt x="1252" y="83895"/>
                      <a:pt x="6014" y="120185"/>
                      <a:pt x="40114" y="131806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"/>
              <p:cNvSpPr/>
              <p:nvPr/>
            </p:nvSpPr>
            <p:spPr>
              <a:xfrm>
                <a:off x="4373043" y="3434522"/>
                <a:ext cx="49149" cy="71094"/>
              </a:xfrm>
              <a:custGeom>
                <a:rect b="b" l="l" r="r" t="t"/>
                <a:pathLst>
                  <a:path extrusionOk="0" h="88868" w="61436">
                    <a:moveTo>
                      <a:pt x="39243" y="88868"/>
                    </a:moveTo>
                    <a:cubicBezTo>
                      <a:pt x="47575" y="88601"/>
                      <a:pt x="55499" y="85192"/>
                      <a:pt x="61436" y="79343"/>
                    </a:cubicBezTo>
                    <a:cubicBezTo>
                      <a:pt x="60198" y="63722"/>
                      <a:pt x="40196" y="4381"/>
                      <a:pt x="0" y="0"/>
                    </a:cubicBezTo>
                    <a:cubicBezTo>
                      <a:pt x="10976" y="7630"/>
                      <a:pt x="19668" y="18098"/>
                      <a:pt x="25146" y="30290"/>
                    </a:cubicBezTo>
                    <a:cubicBezTo>
                      <a:pt x="31347" y="49425"/>
                      <a:pt x="36060" y="69009"/>
                      <a:pt x="39243" y="8886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8" name="Google Shape;328;p1"/>
              <p:cNvGrpSpPr/>
              <p:nvPr/>
            </p:nvGrpSpPr>
            <p:grpSpPr>
              <a:xfrm flipH="1">
                <a:off x="4321768" y="3621401"/>
                <a:ext cx="239005" cy="181217"/>
                <a:chOff x="6621095" y="1452181"/>
                <a:chExt cx="330894" cy="250785"/>
              </a:xfrm>
            </p:grpSpPr>
            <p:sp>
              <p:nvSpPr>
                <p:cNvPr id="329" name="Google Shape;329;p1"/>
                <p:cNvSpPr/>
                <p:nvPr/>
              </p:nvSpPr>
              <p:spPr>
                <a:xfrm>
                  <a:off x="6648789" y="1521520"/>
                  <a:ext cx="303199" cy="174500"/>
                </a:xfrm>
                <a:custGeom>
                  <a:rect b="b" l="l" r="r" t="t"/>
                  <a:pathLst>
                    <a:path extrusionOk="0" h="174500" w="303199">
                      <a:moveTo>
                        <a:pt x="0" y="63249"/>
                      </a:moveTo>
                      <a:lnTo>
                        <a:pt x="107878" y="860"/>
                      </a:lnTo>
                      <a:cubicBezTo>
                        <a:pt x="109779" y="-287"/>
                        <a:pt x="112155" y="-287"/>
                        <a:pt x="114056" y="860"/>
                      </a:cubicBezTo>
                      <a:lnTo>
                        <a:pt x="303200" y="110302"/>
                      </a:lnTo>
                      <a:lnTo>
                        <a:pt x="192280" y="174501"/>
                      </a:ln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"/>
                <p:cNvSpPr/>
                <p:nvPr/>
              </p:nvSpPr>
              <p:spPr>
                <a:xfrm>
                  <a:off x="6790409" y="1564671"/>
                  <a:ext cx="79173" cy="45815"/>
                </a:xfrm>
                <a:custGeom>
                  <a:rect b="b" l="l" r="r" t="t"/>
                  <a:pathLst>
                    <a:path extrusionOk="0" h="45815" w="79173">
                      <a:moveTo>
                        <a:pt x="79174" y="29242"/>
                      </a:moveTo>
                      <a:lnTo>
                        <a:pt x="50660" y="45815"/>
                      </a:lnTo>
                      <a:lnTo>
                        <a:pt x="0" y="16478"/>
                      </a:lnTo>
                      <a:lnTo>
                        <a:pt x="28514" y="0"/>
                      </a:lnTo>
                      <a:lnTo>
                        <a:pt x="79174" y="29242"/>
                      </a:lnTo>
                      <a:close/>
                    </a:path>
                  </a:pathLst>
                </a:custGeom>
                <a:solidFill>
                  <a:srgbClr val="000000">
                    <a:alpha val="14509"/>
                  </a:srgbClr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"/>
                <p:cNvSpPr/>
                <p:nvPr/>
              </p:nvSpPr>
              <p:spPr>
                <a:xfrm>
                  <a:off x="6648780" y="1584674"/>
                  <a:ext cx="303209" cy="118292"/>
                </a:xfrm>
                <a:custGeom>
                  <a:rect b="b" l="l" r="r" t="t"/>
                  <a:pathLst>
                    <a:path extrusionOk="0" h="118292" w="303209">
                      <a:moveTo>
                        <a:pt x="303209" y="47149"/>
                      </a:moveTo>
                      <a:lnTo>
                        <a:pt x="303209" y="49721"/>
                      </a:lnTo>
                      <a:cubicBezTo>
                        <a:pt x="303237" y="53440"/>
                        <a:pt x="301279" y="56892"/>
                        <a:pt x="298076" y="58769"/>
                      </a:cubicBezTo>
                      <a:lnTo>
                        <a:pt x="197517" y="116872"/>
                      </a:lnTo>
                      <a:cubicBezTo>
                        <a:pt x="194323" y="118766"/>
                        <a:pt x="190350" y="118766"/>
                        <a:pt x="187157" y="116872"/>
                      </a:cubicBezTo>
                      <a:lnTo>
                        <a:pt x="5237" y="12097"/>
                      </a:lnTo>
                      <a:cubicBezTo>
                        <a:pt x="1863" y="10147"/>
                        <a:pt x="-153" y="6475"/>
                        <a:pt x="9" y="2572"/>
                      </a:cubicBezTo>
                      <a:lnTo>
                        <a:pt x="9" y="0"/>
                      </a:lnTo>
                      <a:lnTo>
                        <a:pt x="192289" y="111252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"/>
                <p:cNvSpPr/>
                <p:nvPr/>
              </p:nvSpPr>
              <p:spPr>
                <a:xfrm>
                  <a:off x="6621095" y="1454086"/>
                  <a:ext cx="217122" cy="244320"/>
                </a:xfrm>
                <a:custGeom>
                  <a:rect b="b" l="l" r="r" t="t"/>
                  <a:pathLst>
                    <a:path extrusionOk="0" h="244320" w="217122">
                      <a:moveTo>
                        <a:pt x="217123" y="243459"/>
                      </a:moveTo>
                      <a:cubicBezTo>
                        <a:pt x="213644" y="244834"/>
                        <a:pt x="209728" y="244552"/>
                        <a:pt x="206478" y="242697"/>
                      </a:cubicBezTo>
                      <a:lnTo>
                        <a:pt x="25888" y="137922"/>
                      </a:lnTo>
                      <a:cubicBezTo>
                        <a:pt x="22695" y="136081"/>
                        <a:pt x="20499" y="132899"/>
                        <a:pt x="19900" y="129254"/>
                      </a:cubicBezTo>
                      <a:lnTo>
                        <a:pt x="36" y="10763"/>
                      </a:lnTo>
                      <a:cubicBezTo>
                        <a:pt x="-12" y="10097"/>
                        <a:pt x="-12" y="9429"/>
                        <a:pt x="36" y="8763"/>
                      </a:cubicBezTo>
                      <a:cubicBezTo>
                        <a:pt x="26" y="5457"/>
                        <a:pt x="1366" y="2291"/>
                        <a:pt x="3743" y="0"/>
                      </a:cubicBezTo>
                      <a:lnTo>
                        <a:pt x="191935" y="108871"/>
                      </a:lnTo>
                      <a:cubicBezTo>
                        <a:pt x="194226" y="110281"/>
                        <a:pt x="195813" y="112601"/>
                        <a:pt x="196307" y="115252"/>
                      </a:cubicBezTo>
                      <a:close/>
                    </a:path>
                  </a:pathLst>
                </a:custGeom>
                <a:solidFill>
                  <a:srgbClr val="F4F4F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3" name="Google Shape;333;p1"/>
                <p:cNvSpPr/>
                <p:nvPr/>
              </p:nvSpPr>
              <p:spPr>
                <a:xfrm>
                  <a:off x="6624647" y="1452181"/>
                  <a:ext cx="216421" cy="245364"/>
                </a:xfrm>
                <a:custGeom>
                  <a:rect b="b" l="l" r="r" t="t"/>
                  <a:pathLst>
                    <a:path extrusionOk="0" h="245364" w="216421">
                      <a:moveTo>
                        <a:pt x="216422" y="243840"/>
                      </a:moveTo>
                      <a:lnTo>
                        <a:pt x="215186" y="244602"/>
                      </a:lnTo>
                      <a:lnTo>
                        <a:pt x="213570" y="245364"/>
                      </a:lnTo>
                      <a:lnTo>
                        <a:pt x="192090" y="117157"/>
                      </a:lnTo>
                      <a:cubicBezTo>
                        <a:pt x="191596" y="114506"/>
                        <a:pt x="190008" y="112186"/>
                        <a:pt x="187718" y="110776"/>
                      </a:cubicBezTo>
                      <a:lnTo>
                        <a:pt x="0" y="1905"/>
                      </a:lnTo>
                      <a:cubicBezTo>
                        <a:pt x="694" y="1117"/>
                        <a:pt x="1530" y="471"/>
                        <a:pt x="2471" y="0"/>
                      </a:cubicBezTo>
                      <a:lnTo>
                        <a:pt x="191044" y="109061"/>
                      </a:lnTo>
                      <a:cubicBezTo>
                        <a:pt x="193373" y="110453"/>
                        <a:pt x="194998" y="112774"/>
                        <a:pt x="195512" y="115443"/>
                      </a:cubicBez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4" name="Google Shape;334;p1"/>
              <p:cNvSpPr/>
              <p:nvPr/>
            </p:nvSpPr>
            <p:spPr>
              <a:xfrm>
                <a:off x="4228115" y="3483465"/>
                <a:ext cx="114539" cy="321870"/>
              </a:xfrm>
              <a:custGeom>
                <a:rect b="b" l="l" r="r" t="t"/>
                <a:pathLst>
                  <a:path extrusionOk="0" h="402337" w="143174">
                    <a:moveTo>
                      <a:pt x="132316" y="337406"/>
                    </a:moveTo>
                    <a:cubicBezTo>
                      <a:pt x="124650" y="332329"/>
                      <a:pt x="116664" y="327748"/>
                      <a:pt x="108408" y="323690"/>
                    </a:cubicBezTo>
                    <a:cubicBezTo>
                      <a:pt x="100708" y="321280"/>
                      <a:pt x="93712" y="317032"/>
                      <a:pt x="88025" y="311307"/>
                    </a:cubicBezTo>
                    <a:cubicBezTo>
                      <a:pt x="80500" y="303973"/>
                      <a:pt x="68308" y="276255"/>
                      <a:pt x="59450" y="249204"/>
                    </a:cubicBezTo>
                    <a:cubicBezTo>
                      <a:pt x="50616" y="218763"/>
                      <a:pt x="47136" y="187016"/>
                      <a:pt x="49163" y="155383"/>
                    </a:cubicBezTo>
                    <a:cubicBezTo>
                      <a:pt x="52877" y="117283"/>
                      <a:pt x="66498" y="64419"/>
                      <a:pt x="69927" y="42607"/>
                    </a:cubicBezTo>
                    <a:cubicBezTo>
                      <a:pt x="73356" y="20795"/>
                      <a:pt x="66403" y="12127"/>
                      <a:pt x="56211" y="4507"/>
                    </a:cubicBezTo>
                    <a:cubicBezTo>
                      <a:pt x="44305" y="-5018"/>
                      <a:pt x="27636" y="-732"/>
                      <a:pt x="19064" y="29844"/>
                    </a:cubicBezTo>
                    <a:cubicBezTo>
                      <a:pt x="7948" y="72154"/>
                      <a:pt x="1559" y="115569"/>
                      <a:pt x="14" y="159288"/>
                    </a:cubicBezTo>
                    <a:cubicBezTo>
                      <a:pt x="-297" y="191635"/>
                      <a:pt x="4690" y="223811"/>
                      <a:pt x="14777" y="254538"/>
                    </a:cubicBezTo>
                    <a:cubicBezTo>
                      <a:pt x="23864" y="280970"/>
                      <a:pt x="36113" y="306202"/>
                      <a:pt x="51258" y="329691"/>
                    </a:cubicBezTo>
                    <a:cubicBezTo>
                      <a:pt x="55449" y="336739"/>
                      <a:pt x="56783" y="342930"/>
                      <a:pt x="63164" y="357313"/>
                    </a:cubicBezTo>
                    <a:cubicBezTo>
                      <a:pt x="69329" y="371772"/>
                      <a:pt x="78905" y="384517"/>
                      <a:pt x="91073" y="394461"/>
                    </a:cubicBezTo>
                    <a:cubicBezTo>
                      <a:pt x="101836" y="402176"/>
                      <a:pt x="106884" y="403224"/>
                      <a:pt x="109361" y="401795"/>
                    </a:cubicBezTo>
                    <a:cubicBezTo>
                      <a:pt x="111837" y="400366"/>
                      <a:pt x="111837" y="396461"/>
                      <a:pt x="107360" y="392270"/>
                    </a:cubicBezTo>
                    <a:cubicBezTo>
                      <a:pt x="99783" y="386317"/>
                      <a:pt x="93331" y="379059"/>
                      <a:pt x="88310" y="370839"/>
                    </a:cubicBezTo>
                    <a:cubicBezTo>
                      <a:pt x="88310" y="370839"/>
                      <a:pt x="97835" y="380364"/>
                      <a:pt x="103836" y="385412"/>
                    </a:cubicBezTo>
                    <a:cubicBezTo>
                      <a:pt x="109247" y="389955"/>
                      <a:pt x="115237" y="393775"/>
                      <a:pt x="121648" y="396747"/>
                    </a:cubicBezTo>
                    <a:cubicBezTo>
                      <a:pt x="127934" y="399509"/>
                      <a:pt x="136602" y="394175"/>
                      <a:pt x="132125" y="389984"/>
                    </a:cubicBezTo>
                    <a:cubicBezTo>
                      <a:pt x="127649" y="385793"/>
                      <a:pt x="123172" y="383697"/>
                      <a:pt x="114314" y="375982"/>
                    </a:cubicBezTo>
                    <a:cubicBezTo>
                      <a:pt x="109302" y="372067"/>
                      <a:pt x="104818" y="367524"/>
                      <a:pt x="100979" y="362457"/>
                    </a:cubicBezTo>
                    <a:cubicBezTo>
                      <a:pt x="107247" y="367238"/>
                      <a:pt x="113870" y="371534"/>
                      <a:pt x="120791" y="375315"/>
                    </a:cubicBezTo>
                    <a:cubicBezTo>
                      <a:pt x="126215" y="378592"/>
                      <a:pt x="132455" y="380278"/>
                      <a:pt x="138793" y="380173"/>
                    </a:cubicBezTo>
                    <a:cubicBezTo>
                      <a:pt x="142127" y="380173"/>
                      <a:pt x="146127" y="375411"/>
                      <a:pt x="139936" y="370648"/>
                    </a:cubicBezTo>
                    <a:cubicBezTo>
                      <a:pt x="131572" y="366295"/>
                      <a:pt x="123741" y="360990"/>
                      <a:pt x="116600" y="354837"/>
                    </a:cubicBezTo>
                    <a:cubicBezTo>
                      <a:pt x="109742" y="347979"/>
                      <a:pt x="105932" y="342264"/>
                      <a:pt x="107837" y="342168"/>
                    </a:cubicBezTo>
                    <a:cubicBezTo>
                      <a:pt x="109742" y="342073"/>
                      <a:pt x="113456" y="346264"/>
                      <a:pt x="121457" y="348836"/>
                    </a:cubicBezTo>
                    <a:cubicBezTo>
                      <a:pt x="129458" y="351408"/>
                      <a:pt x="138031" y="348836"/>
                      <a:pt x="139079" y="344645"/>
                    </a:cubicBezTo>
                    <a:cubicBezTo>
                      <a:pt x="140126" y="340454"/>
                      <a:pt x="139841" y="341121"/>
                      <a:pt x="132316" y="337406"/>
                    </a:cubicBezTo>
                    <a:close/>
                  </a:path>
                </a:pathLst>
              </a:custGeom>
              <a:solidFill>
                <a:srgbClr val="DFAE8E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"/>
              <p:cNvSpPr/>
              <p:nvPr/>
            </p:nvSpPr>
            <p:spPr>
              <a:xfrm>
                <a:off x="4223328" y="3479828"/>
                <a:ext cx="66218" cy="90245"/>
              </a:xfrm>
              <a:custGeom>
                <a:rect b="b" l="l" r="r" t="t"/>
                <a:pathLst>
                  <a:path extrusionOk="0" h="112806" w="82772">
                    <a:moveTo>
                      <a:pt x="0" y="90018"/>
                    </a:moveTo>
                    <a:cubicBezTo>
                      <a:pt x="0" y="90018"/>
                      <a:pt x="30004" y="119831"/>
                      <a:pt x="65532" y="111258"/>
                    </a:cubicBezTo>
                    <a:cubicBezTo>
                      <a:pt x="70580" y="107829"/>
                      <a:pt x="82772" y="38106"/>
                      <a:pt x="82772" y="38106"/>
                    </a:cubicBezTo>
                    <a:cubicBezTo>
                      <a:pt x="82772" y="38106"/>
                      <a:pt x="82772" y="-565"/>
                      <a:pt x="53149" y="6"/>
                    </a:cubicBezTo>
                    <a:cubicBezTo>
                      <a:pt x="23527" y="578"/>
                      <a:pt x="0" y="90018"/>
                      <a:pt x="0" y="90018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336" name="Google Shape;336;p1"/>
          <p:cNvSpPr txBox="1"/>
          <p:nvPr>
            <p:ph type="ctrTitle"/>
          </p:nvPr>
        </p:nvSpPr>
        <p:spPr>
          <a:xfrm>
            <a:off x="890400" y="793225"/>
            <a:ext cx="4962600" cy="221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CLASE 2</a:t>
            </a:r>
            <a:endParaRPr sz="320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200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897"/>
              </a:buClr>
              <a:buSzPts val="3200"/>
              <a:buFont typeface="Arial"/>
              <a:buNone/>
            </a:pP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INTRODUCCIÓN A POO</a:t>
            </a:r>
            <a:b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s-ES" sz="3200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OBJETOS EN 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p10"/>
          <p:cNvSpPr/>
          <p:nvPr/>
        </p:nvSpPr>
        <p:spPr>
          <a:xfrm>
            <a:off x="4437050" y="49575"/>
            <a:ext cx="4707000" cy="4587300"/>
          </a:xfrm>
          <a:prstGeom prst="rect">
            <a:avLst/>
          </a:prstGeom>
          <a:solidFill>
            <a:srgbClr val="3C78D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8" name="Google Shape;918;p10"/>
          <p:cNvSpPr txBox="1"/>
          <p:nvPr>
            <p:ph type="title"/>
          </p:nvPr>
        </p:nvSpPr>
        <p:spPr>
          <a:xfrm>
            <a:off x="457200" y="136475"/>
            <a:ext cx="4041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600"/>
              <a:t>Encapsulamiento</a:t>
            </a:r>
            <a:endParaRPr sz="3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1800"/>
              <a:t>(ocultamiento de la información)</a:t>
            </a:r>
            <a:endParaRPr sz="1800"/>
          </a:p>
        </p:txBody>
      </p:sp>
      <p:sp>
        <p:nvSpPr>
          <p:cNvPr id="919" name="Google Shape;919;p10"/>
          <p:cNvSpPr txBox="1"/>
          <p:nvPr>
            <p:ph idx="1" type="body"/>
          </p:nvPr>
        </p:nvSpPr>
        <p:spPr>
          <a:xfrm>
            <a:off x="382850" y="970725"/>
            <a:ext cx="36672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/>
              <a:t>Se oculta la implementación del objeto hacia el exterior. 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/>
              <a:t>Desde el exterior sólo se conoce la interfaz del objeto. </a:t>
            </a:r>
            <a:endParaRPr/>
          </a:p>
          <a:p>
            <a:pPr indent="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lang="es-ES"/>
              <a:t>Facilita el mantenimiento y evolución del sistema ya que no hay dependencias entre las partes del mismo. 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920" name="Google Shape;920;p10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921" name="Google Shape;921;p10"/>
          <p:cNvGrpSpPr/>
          <p:nvPr/>
        </p:nvGrpSpPr>
        <p:grpSpPr>
          <a:xfrm>
            <a:off x="4877721" y="1390485"/>
            <a:ext cx="3706345" cy="2234321"/>
            <a:chOff x="4716016" y="1910008"/>
            <a:chExt cx="3706345" cy="2482579"/>
          </a:xfrm>
        </p:grpSpPr>
        <p:grpSp>
          <p:nvGrpSpPr>
            <p:cNvPr id="922" name="Google Shape;922;p10"/>
            <p:cNvGrpSpPr/>
            <p:nvPr/>
          </p:nvGrpSpPr>
          <p:grpSpPr>
            <a:xfrm>
              <a:off x="4716016" y="1910008"/>
              <a:ext cx="3706345" cy="2482579"/>
              <a:chOff x="2817" y="12037"/>
              <a:chExt cx="5554" cy="2562"/>
            </a:xfrm>
          </p:grpSpPr>
          <p:grpSp>
            <p:nvGrpSpPr>
              <p:cNvPr id="923" name="Google Shape;923;p10"/>
              <p:cNvGrpSpPr/>
              <p:nvPr/>
            </p:nvGrpSpPr>
            <p:grpSpPr>
              <a:xfrm>
                <a:off x="4101" y="12037"/>
                <a:ext cx="4270" cy="2562"/>
                <a:chOff x="4101" y="10318"/>
                <a:chExt cx="3773" cy="3300"/>
              </a:xfrm>
            </p:grpSpPr>
            <p:grpSp>
              <p:nvGrpSpPr>
                <p:cNvPr id="924" name="Google Shape;924;p10"/>
                <p:cNvGrpSpPr/>
                <p:nvPr/>
              </p:nvGrpSpPr>
              <p:grpSpPr>
                <a:xfrm>
                  <a:off x="4101" y="10318"/>
                  <a:ext cx="3773" cy="3300"/>
                  <a:chOff x="6243" y="10230"/>
                  <a:chExt cx="3773" cy="3300"/>
                </a:xfrm>
              </p:grpSpPr>
              <p:sp>
                <p:nvSpPr>
                  <p:cNvPr id="925" name="Google Shape;925;p10"/>
                  <p:cNvSpPr/>
                  <p:nvPr/>
                </p:nvSpPr>
                <p:spPr>
                  <a:xfrm>
                    <a:off x="6243" y="10230"/>
                    <a:ext cx="3600" cy="3300"/>
                  </a:xfrm>
                  <a:prstGeom prst="ellipse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3200"/>
                      <a:buFont typeface="Arial"/>
                      <a:buNone/>
                    </a:pPr>
                    <a:r>
                      <a:t/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6" name="Google Shape;926;p10"/>
                  <p:cNvSpPr/>
                  <p:nvPr/>
                </p:nvSpPr>
                <p:spPr>
                  <a:xfrm>
                    <a:off x="6626" y="11070"/>
                    <a:ext cx="15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b="0" i="0" lang="es-ES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Método1(…)</a:t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7" name="Google Shape;927;p10"/>
                  <p:cNvSpPr/>
                  <p:nvPr/>
                </p:nvSpPr>
                <p:spPr>
                  <a:xfrm>
                    <a:off x="6626" y="11662"/>
                    <a:ext cx="15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b="0" i="0" lang="es-ES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Método2(…)</a:t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8" name="Google Shape;928;p10"/>
                  <p:cNvSpPr/>
                  <p:nvPr/>
                </p:nvSpPr>
                <p:spPr>
                  <a:xfrm>
                    <a:off x="6626" y="12452"/>
                    <a:ext cx="1500" cy="6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b="0" i="0" lang="es-ES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MétodoN(…)</a:t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29" name="Google Shape;929;p10"/>
                  <p:cNvSpPr txBox="1"/>
                  <p:nvPr/>
                </p:nvSpPr>
                <p:spPr>
                  <a:xfrm>
                    <a:off x="6614" y="10694"/>
                    <a:ext cx="1800" cy="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b="1" i="0" lang="es-ES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Comportamiento</a:t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0" name="Google Shape;930;p10"/>
                  <p:cNvSpPr txBox="1"/>
                  <p:nvPr/>
                </p:nvSpPr>
                <p:spPr>
                  <a:xfrm>
                    <a:off x="7916" y="10703"/>
                    <a:ext cx="1500" cy="3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b="1" i="0" lang="es-ES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Estado Interno</a:t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1" name="Google Shape;931;p10"/>
                  <p:cNvSpPr/>
                  <p:nvPr/>
                </p:nvSpPr>
                <p:spPr>
                  <a:xfrm>
                    <a:off x="8234" y="11259"/>
                    <a:ext cx="1200" cy="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b="0" i="0" lang="es-ES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v.i.1</a:t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2" name="Google Shape;932;p10"/>
                  <p:cNvSpPr/>
                  <p:nvPr/>
                </p:nvSpPr>
                <p:spPr>
                  <a:xfrm>
                    <a:off x="8234" y="11675"/>
                    <a:ext cx="1200" cy="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b="0" i="0" lang="es-ES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v.i.2</a:t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3" name="Google Shape;933;p10"/>
                  <p:cNvSpPr/>
                  <p:nvPr/>
                </p:nvSpPr>
                <p:spPr>
                  <a:xfrm>
                    <a:off x="8234" y="12452"/>
                    <a:ext cx="1200" cy="300"/>
                  </a:xfrm>
                  <a:prstGeom prst="rect">
                    <a:avLst/>
                  </a:prstGeom>
                  <a:solidFill>
                    <a:srgbClr val="FFFFFF"/>
                  </a:solidFill>
                  <a:ln cap="flat" cmpd="sng" w="9525">
                    <a:solidFill>
                      <a:srgbClr val="000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b="0" i="0" lang="es-ES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v.i.N</a:t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4" name="Google Shape;934;p10"/>
                  <p:cNvSpPr txBox="1"/>
                  <p:nvPr/>
                </p:nvSpPr>
                <p:spPr>
                  <a:xfrm>
                    <a:off x="7052" y="11984"/>
                    <a:ext cx="1500" cy="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b="1" i="0" lang="es-ES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…</a:t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935" name="Google Shape;935;p10"/>
                  <p:cNvSpPr txBox="1"/>
                  <p:nvPr/>
                </p:nvSpPr>
                <p:spPr>
                  <a:xfrm>
                    <a:off x="8516" y="11986"/>
                    <a:ext cx="1500" cy="6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100"/>
                      <a:buFont typeface="Calibri"/>
                      <a:buNone/>
                    </a:pPr>
                    <a:r>
                      <a:rPr b="1" i="0" lang="es-ES" sz="1100" u="none" cap="none" strike="noStrike">
                        <a:solidFill>
                          <a:srgbClr val="000000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…</a:t>
                    </a:r>
                    <a:endParaRPr b="0" i="0" sz="3200" u="none" cap="none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936" name="Google Shape;936;p10"/>
                <p:cNvSpPr txBox="1"/>
                <p:nvPr/>
              </p:nvSpPr>
              <p:spPr>
                <a:xfrm>
                  <a:off x="5408" y="10322"/>
                  <a:ext cx="1200" cy="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b="1" i="0" lang="es-ES" sz="1800" u="sng" cap="none" strike="noStrik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Objeto</a:t>
                  </a:r>
                  <a:endParaRPr b="0" i="0" sz="48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37" name="Google Shape;937;p10"/>
              <p:cNvSpPr/>
              <p:nvPr/>
            </p:nvSpPr>
            <p:spPr>
              <a:xfrm>
                <a:off x="3695" y="12688"/>
                <a:ext cx="900" cy="3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12" scaled="0"/>
              </a:gradFill>
              <a:ln cap="flat" cmpd="sng" w="12700">
                <a:solidFill>
                  <a:srgbClr val="95B3D7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806097" dist="28398">
                  <a:srgbClr val="243F60">
                    <a:alpha val="49411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8" name="Google Shape;938;p10"/>
              <p:cNvSpPr/>
              <p:nvPr/>
            </p:nvSpPr>
            <p:spPr>
              <a:xfrm>
                <a:off x="3695" y="13762"/>
                <a:ext cx="900" cy="300"/>
              </a:xfrm>
              <a:prstGeom prst="rect">
                <a:avLst/>
              </a:prstGeom>
              <a:gradFill>
                <a:gsLst>
                  <a:gs pos="0">
                    <a:srgbClr val="FFFFFF"/>
                  </a:gs>
                  <a:gs pos="100000">
                    <a:srgbClr val="B8CCE4"/>
                  </a:gs>
                </a:gsLst>
                <a:lin ang="5400012" scaled="0"/>
              </a:gradFill>
              <a:ln cap="flat" cmpd="sng" w="12700">
                <a:solidFill>
                  <a:srgbClr val="95B3D7"/>
                </a:solidFill>
                <a:prstDash val="solid"/>
                <a:miter lim="800000"/>
                <a:headEnd len="sm" w="sm" type="none"/>
                <a:tailEnd len="sm" w="sm" type="none"/>
              </a:ln>
              <a:effectLst>
                <a:outerShdw rotWithShape="0" algn="ctr" dir="3806097" dist="28398">
                  <a:srgbClr val="243F60">
                    <a:alpha val="49411"/>
                  </a:srgbClr>
                </a:outerShdw>
              </a:effectLst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939" name="Google Shape;939;p10"/>
              <p:cNvCxnSpPr/>
              <p:nvPr/>
            </p:nvCxnSpPr>
            <p:spPr>
              <a:xfrm>
                <a:off x="2817" y="12835"/>
                <a:ext cx="9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1F497D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940" name="Google Shape;940;p10"/>
              <p:cNvCxnSpPr/>
              <p:nvPr/>
            </p:nvCxnSpPr>
            <p:spPr>
              <a:xfrm>
                <a:off x="2833" y="13943"/>
                <a:ext cx="900" cy="0"/>
              </a:xfrm>
              <a:prstGeom prst="straightConnector1">
                <a:avLst/>
              </a:prstGeom>
              <a:noFill/>
              <a:ln cap="flat" cmpd="sng" w="12700">
                <a:solidFill>
                  <a:srgbClr val="1F497D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sp>
            <p:nvSpPr>
              <p:cNvPr id="941" name="Google Shape;941;p10"/>
              <p:cNvSpPr txBox="1"/>
              <p:nvPr/>
            </p:nvSpPr>
            <p:spPr>
              <a:xfrm>
                <a:off x="3507" y="12270"/>
                <a:ext cx="12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b="1" i="1" lang="es-ES" sz="1400" u="none" cap="none" strike="noStrike">
                    <a:solidFill>
                      <a:srgbClr val="FF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Interfaz</a:t>
                </a:r>
                <a:endParaRPr b="1" i="0" sz="36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2" name="Google Shape;942;p10"/>
            <p:cNvSpPr/>
            <p:nvPr/>
          </p:nvSpPr>
          <p:spPr>
            <a:xfrm>
              <a:off x="5301926" y="2985999"/>
              <a:ext cx="529200" cy="353700"/>
            </a:xfrm>
            <a:prstGeom prst="rect">
              <a:avLst/>
            </a:prstGeom>
            <a:gradFill>
              <a:gsLst>
                <a:gs pos="0">
                  <a:srgbClr val="FFFFFF"/>
                </a:gs>
                <a:gs pos="100000">
                  <a:srgbClr val="B8CCE4"/>
                </a:gs>
              </a:gsLst>
              <a:lin ang="5400012" scaled="0"/>
            </a:gradFill>
            <a:ln cap="flat" cmpd="sng" w="12700">
              <a:solidFill>
                <a:srgbClr val="95B3D7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rotWithShape="0" algn="ctr" dir="3806097" dist="28398">
                <a:srgbClr val="243F60">
                  <a:alpha val="49411"/>
                </a:srgbClr>
              </a:outerShdw>
            </a:effectLst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0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43" name="Google Shape;943;p10"/>
            <p:cNvCxnSpPr/>
            <p:nvPr/>
          </p:nvCxnSpPr>
          <p:spPr>
            <a:xfrm>
              <a:off x="4716016" y="3128417"/>
              <a:ext cx="553200" cy="0"/>
            </a:xfrm>
            <a:prstGeom prst="straightConnector1">
              <a:avLst/>
            </a:prstGeom>
            <a:noFill/>
            <a:ln cap="flat" cmpd="sng" w="12700">
              <a:solidFill>
                <a:srgbClr val="1F497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11"/>
          <p:cNvSpPr txBox="1"/>
          <p:nvPr>
            <p:ph idx="1" type="body"/>
          </p:nvPr>
        </p:nvSpPr>
        <p:spPr>
          <a:xfrm>
            <a:off x="6423325" y="2060250"/>
            <a:ext cx="2682600" cy="102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s-ES"/>
              <a:t>¿Cómo le pido al objeto que calcule el perímetro y me lo devuelva?</a:t>
            </a:r>
            <a:endParaRPr b="1"/>
          </a:p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949" name="Google Shape;949;p11"/>
          <p:cNvSpPr txBox="1"/>
          <p:nvPr>
            <p:ph type="title"/>
          </p:nvPr>
        </p:nvSpPr>
        <p:spPr>
          <a:xfrm>
            <a:off x="268075" y="0"/>
            <a:ext cx="84666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600"/>
              <a:t>Todo cómputo en la aplicación es realizado por objetos</a:t>
            </a:r>
            <a:endParaRPr sz="3600"/>
          </a:p>
        </p:txBody>
      </p:sp>
      <p:sp>
        <p:nvSpPr>
          <p:cNvPr id="950" name="Google Shape;950;p11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51" name="Google Shape;951;p11"/>
          <p:cNvSpPr/>
          <p:nvPr/>
        </p:nvSpPr>
        <p:spPr>
          <a:xfrm>
            <a:off x="1177426" y="1082700"/>
            <a:ext cx="1765800" cy="13782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2" name="Google Shape;952;p11"/>
          <p:cNvGrpSpPr/>
          <p:nvPr/>
        </p:nvGrpSpPr>
        <p:grpSpPr>
          <a:xfrm>
            <a:off x="2483768" y="1735604"/>
            <a:ext cx="4035202" cy="3062805"/>
            <a:chOff x="-217" y="10409"/>
            <a:chExt cx="6007" cy="4153"/>
          </a:xfrm>
        </p:grpSpPr>
        <p:grpSp>
          <p:nvGrpSpPr>
            <p:cNvPr id="953" name="Google Shape;953;p11"/>
            <p:cNvGrpSpPr/>
            <p:nvPr/>
          </p:nvGrpSpPr>
          <p:grpSpPr>
            <a:xfrm>
              <a:off x="212" y="10409"/>
              <a:ext cx="5578" cy="4153"/>
              <a:chOff x="212" y="8790"/>
              <a:chExt cx="5578" cy="4153"/>
            </a:xfrm>
          </p:grpSpPr>
          <p:sp>
            <p:nvSpPr>
              <p:cNvPr id="954" name="Google Shape;954;p11"/>
              <p:cNvSpPr txBox="1"/>
              <p:nvPr/>
            </p:nvSpPr>
            <p:spPr>
              <a:xfrm>
                <a:off x="4165" y="8790"/>
                <a:ext cx="15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b="1" i="0" lang="es-E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Objeto triángulo</a:t>
                </a:r>
                <a:endParaRPr b="0" i="0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11"/>
              <p:cNvSpPr/>
              <p:nvPr/>
            </p:nvSpPr>
            <p:spPr>
              <a:xfrm>
                <a:off x="212" y="9043"/>
                <a:ext cx="5400" cy="3900"/>
              </a:xfrm>
              <a:prstGeom prst="ellipse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3200"/>
                  <a:buFont typeface="Arial"/>
                  <a:buNone/>
                </a:pPr>
                <a:r>
                  <a:t/>
                </a:r>
                <a:endParaRPr b="0" i="0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11"/>
              <p:cNvSpPr/>
              <p:nvPr/>
            </p:nvSpPr>
            <p:spPr>
              <a:xfrm>
                <a:off x="1243" y="9883"/>
                <a:ext cx="1800" cy="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b="0" i="0" lang="es-E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calcularArea()</a:t>
                </a:r>
                <a:endParaRPr b="0" i="0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1"/>
              <p:cNvSpPr/>
              <p:nvPr/>
            </p:nvSpPr>
            <p:spPr>
              <a:xfrm>
                <a:off x="1243" y="10475"/>
                <a:ext cx="2100" cy="600"/>
              </a:xfrm>
              <a:prstGeom prst="rect">
                <a:avLst/>
              </a:prstGeom>
              <a:gradFill>
                <a:gsLst>
                  <a:gs pos="0">
                    <a:srgbClr val="C0DF59"/>
                  </a:gs>
                  <a:gs pos="100000">
                    <a:srgbClr val="789224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b="0" i="0" lang="es-E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calcularPerimetro()</a:t>
                </a:r>
                <a:endParaRPr b="0" i="0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11"/>
              <p:cNvSpPr txBox="1"/>
              <p:nvPr/>
            </p:nvSpPr>
            <p:spPr>
              <a:xfrm>
                <a:off x="1466" y="9497"/>
                <a:ext cx="15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b="1" i="0" lang="es-E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Métodos</a:t>
                </a:r>
                <a:endParaRPr b="0" i="0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11"/>
              <p:cNvSpPr txBox="1"/>
              <p:nvPr/>
            </p:nvSpPr>
            <p:spPr>
              <a:xfrm>
                <a:off x="2951" y="9330"/>
                <a:ext cx="21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b="1" i="0" lang="es-E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Estado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b="1" i="0" lang="es-E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 Interno</a:t>
                </a:r>
                <a:endParaRPr b="0" i="0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p11"/>
              <p:cNvSpPr/>
              <p:nvPr/>
            </p:nvSpPr>
            <p:spPr>
              <a:xfrm>
                <a:off x="3320" y="9885"/>
                <a:ext cx="1500" cy="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b="0" i="0" lang="es-E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lado1: 10</a:t>
                </a:r>
                <a:endParaRPr b="0" i="0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p11"/>
              <p:cNvSpPr/>
              <p:nvPr/>
            </p:nvSpPr>
            <p:spPr>
              <a:xfrm>
                <a:off x="3320" y="10301"/>
                <a:ext cx="1500" cy="3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b="0" i="0" lang="es-E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lado2: 10</a:t>
                </a:r>
                <a:endParaRPr b="0" i="0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p11"/>
              <p:cNvSpPr/>
              <p:nvPr/>
            </p:nvSpPr>
            <p:spPr>
              <a:xfrm>
                <a:off x="3320" y="11265"/>
                <a:ext cx="1500" cy="600"/>
              </a:xfrm>
              <a:prstGeom prst="rect">
                <a:avLst/>
              </a:prstGeom>
              <a:solidFill>
                <a:srgbClr val="FFFFFF"/>
              </a:solidFill>
              <a:ln cap="flat" cmpd="sng" w="9525">
                <a:solidFill>
                  <a:srgbClr val="000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b="0" i="0" lang="es-E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colorRelleno: </a:t>
                </a:r>
                <a:br>
                  <a:rPr b="0" i="0" lang="es-E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</a:br>
                <a:r>
                  <a:rPr b="0" i="0" lang="es-E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amarillo</a:t>
                </a:r>
                <a:endParaRPr b="0" i="0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p11"/>
              <p:cNvSpPr txBox="1"/>
              <p:nvPr/>
            </p:nvSpPr>
            <p:spPr>
              <a:xfrm>
                <a:off x="954" y="11046"/>
                <a:ext cx="2400" cy="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b="1" i="0" lang="es-E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1" i="0" sz="12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Calibri"/>
                  <a:buNone/>
                </a:pPr>
                <a:r>
                  <a:rPr b="0" i="0" lang="es-ES" sz="14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entre otras</a:t>
                </a:r>
                <a:endParaRPr b="0" i="0" sz="3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p11"/>
              <p:cNvSpPr txBox="1"/>
              <p:nvPr/>
            </p:nvSpPr>
            <p:spPr>
              <a:xfrm>
                <a:off x="3990" y="10799"/>
                <a:ext cx="1800" cy="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Calibri"/>
                  <a:buNone/>
                </a:pPr>
                <a:r>
                  <a:rPr b="1" i="0" lang="es-ES" sz="1200" u="none" cap="none" strike="noStrike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…</a:t>
                </a:r>
                <a:endParaRPr b="0" i="0" sz="32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65" name="Google Shape;965;p11"/>
            <p:cNvCxnSpPr/>
            <p:nvPr/>
          </p:nvCxnSpPr>
          <p:spPr>
            <a:xfrm>
              <a:off x="-217" y="11787"/>
              <a:ext cx="1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66" name="Google Shape;966;p11"/>
            <p:cNvCxnSpPr/>
            <p:nvPr/>
          </p:nvCxnSpPr>
          <p:spPr>
            <a:xfrm>
              <a:off x="-217" y="12307"/>
              <a:ext cx="1500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967" name="Google Shape;967;p11"/>
          <p:cNvSpPr/>
          <p:nvPr/>
        </p:nvSpPr>
        <p:spPr>
          <a:xfrm>
            <a:off x="184731" y="4443956"/>
            <a:ext cx="3085800" cy="52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105353" y="-25356"/>
                </a:moveTo>
                <a:lnTo>
                  <a:pt x="151484" y="-247186"/>
                </a:lnTo>
              </a:path>
            </a:pathLst>
          </a:custGeom>
          <a:gradFill>
            <a:gsLst>
              <a:gs pos="0">
                <a:srgbClr val="C0DF59"/>
              </a:gs>
              <a:gs pos="100000">
                <a:srgbClr val="789224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rgbClr val="000000"/>
            </a:solidFill>
            <a:prstDash val="dashDot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lado1+lado2 + lado3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1" name="Shape 9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Google Shape;972;p12"/>
          <p:cNvSpPr txBox="1"/>
          <p:nvPr>
            <p:ph idx="1" type="body"/>
          </p:nvPr>
        </p:nvSpPr>
        <p:spPr>
          <a:xfrm>
            <a:off x="268075" y="535800"/>
            <a:ext cx="5146800" cy="144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s-ES">
                <a:latin typeface="Barlow"/>
                <a:ea typeface="Barlow"/>
                <a:cs typeface="Barlow"/>
                <a:sym typeface="Barlow"/>
              </a:rPr>
              <a:t>Envío de Mensaje:</a:t>
            </a:r>
            <a:r>
              <a:rPr b="1" lang="es-ES"/>
              <a:t> provoca la ejecución del método indicado por el nombre del mensaje.</a:t>
            </a:r>
            <a:endParaRPr b="1"/>
          </a:p>
          <a:p>
            <a:pPr indent="-342900" lvl="0" marL="45720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▸"/>
            </a:pPr>
            <a:r>
              <a:rPr b="1" lang="es-ES"/>
              <a:t>Puede llevar datos (parámetros del método)</a:t>
            </a:r>
            <a:endParaRPr b="1"/>
          </a:p>
          <a:p>
            <a:pPr indent="-342900" lvl="0" marL="45720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Char char="▸"/>
            </a:pPr>
            <a:r>
              <a:rPr b="1" lang="es-ES"/>
              <a:t>Puede devolver un dato (resultado del método)</a:t>
            </a:r>
            <a:endParaRPr b="1"/>
          </a:p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</p:txBody>
      </p:sp>
      <p:sp>
        <p:nvSpPr>
          <p:cNvPr id="973" name="Google Shape;973;p12"/>
          <p:cNvSpPr txBox="1"/>
          <p:nvPr>
            <p:ph type="title"/>
          </p:nvPr>
        </p:nvSpPr>
        <p:spPr>
          <a:xfrm>
            <a:off x="268075" y="-5250"/>
            <a:ext cx="3757800" cy="8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600"/>
              <a:t>Mensaje</a:t>
            </a:r>
            <a:endParaRPr sz="3600"/>
          </a:p>
        </p:txBody>
      </p:sp>
      <p:sp>
        <p:nvSpPr>
          <p:cNvPr id="974" name="Google Shape;974;p1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975" name="Google Shape;975;p12"/>
          <p:cNvSpPr txBox="1"/>
          <p:nvPr/>
        </p:nvSpPr>
        <p:spPr>
          <a:xfrm>
            <a:off x="6327559" y="1311029"/>
            <a:ext cx="9813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Objeto triángulo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6" name="Google Shape;976;p12"/>
          <p:cNvSpPr/>
          <p:nvPr/>
        </p:nvSpPr>
        <p:spPr>
          <a:xfrm>
            <a:off x="5114256" y="1769790"/>
            <a:ext cx="3600000" cy="2849700"/>
          </a:xfrm>
          <a:prstGeom prst="ellipse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7" name="Google Shape;977;p12"/>
          <p:cNvSpPr/>
          <p:nvPr/>
        </p:nvSpPr>
        <p:spPr>
          <a:xfrm>
            <a:off x="5806830" y="2389283"/>
            <a:ext cx="1305300" cy="34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calcularArea()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8" name="Google Shape;978;p12"/>
          <p:cNvSpPr/>
          <p:nvPr/>
        </p:nvSpPr>
        <p:spPr>
          <a:xfrm>
            <a:off x="5806829" y="2825878"/>
            <a:ext cx="1543800" cy="34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calcularPerimetro()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9" name="Google Shape;979;p12"/>
          <p:cNvSpPr/>
          <p:nvPr/>
        </p:nvSpPr>
        <p:spPr>
          <a:xfrm>
            <a:off x="5761151" y="3408497"/>
            <a:ext cx="1589400" cy="34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obtenerColorRelleno()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0" name="Google Shape;980;p12"/>
          <p:cNvSpPr txBox="1"/>
          <p:nvPr/>
        </p:nvSpPr>
        <p:spPr>
          <a:xfrm>
            <a:off x="5956630" y="2104611"/>
            <a:ext cx="1038600" cy="3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1" i="0" lang="es-ES" sz="16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Métodos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1" name="Google Shape;981;p12"/>
          <p:cNvSpPr txBox="1"/>
          <p:nvPr/>
        </p:nvSpPr>
        <p:spPr>
          <a:xfrm>
            <a:off x="7098605" y="1981450"/>
            <a:ext cx="1328100" cy="3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Interno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2" name="Google Shape;982;p12"/>
          <p:cNvSpPr/>
          <p:nvPr/>
        </p:nvSpPr>
        <p:spPr>
          <a:xfrm>
            <a:off x="7419030" y="2390758"/>
            <a:ext cx="1004400" cy="28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lado1: 10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3" name="Google Shape;983;p12"/>
          <p:cNvSpPr/>
          <p:nvPr/>
        </p:nvSpPr>
        <p:spPr>
          <a:xfrm>
            <a:off x="7419030" y="2697555"/>
            <a:ext cx="1004400" cy="2877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lado2: 10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Google Shape;984;p12"/>
          <p:cNvSpPr/>
          <p:nvPr/>
        </p:nvSpPr>
        <p:spPr>
          <a:xfrm>
            <a:off x="7419030" y="3408497"/>
            <a:ext cx="1185600" cy="34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colorR: amarillo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5" name="Google Shape;985;p12"/>
          <p:cNvSpPr txBox="1"/>
          <p:nvPr/>
        </p:nvSpPr>
        <p:spPr>
          <a:xfrm>
            <a:off x="6180995" y="3063351"/>
            <a:ext cx="12744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6" name="Google Shape;986;p12"/>
          <p:cNvSpPr txBox="1"/>
          <p:nvPr/>
        </p:nvSpPr>
        <p:spPr>
          <a:xfrm>
            <a:off x="7652127" y="3064826"/>
            <a:ext cx="12744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1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7" name="Google Shape;987;p12"/>
          <p:cNvCxnSpPr/>
          <p:nvPr/>
        </p:nvCxnSpPr>
        <p:spPr>
          <a:xfrm>
            <a:off x="4826075" y="2599468"/>
            <a:ext cx="9807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8" name="Google Shape;988;p12"/>
          <p:cNvCxnSpPr/>
          <p:nvPr/>
        </p:nvCxnSpPr>
        <p:spPr>
          <a:xfrm>
            <a:off x="4826075" y="2982964"/>
            <a:ext cx="980700" cy="21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989" name="Google Shape;989;p12"/>
          <p:cNvCxnSpPr/>
          <p:nvPr/>
        </p:nvCxnSpPr>
        <p:spPr>
          <a:xfrm>
            <a:off x="4826075" y="3597295"/>
            <a:ext cx="935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0" name="Google Shape;990;p12"/>
          <p:cNvSpPr/>
          <p:nvPr/>
        </p:nvSpPr>
        <p:spPr>
          <a:xfrm>
            <a:off x="5760946" y="3875723"/>
            <a:ext cx="2411400" cy="345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r>
              <a:rPr b="0" i="0" lang="es-E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establecerColorRelleno(nColor)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1" name="Google Shape;991;p12"/>
          <p:cNvCxnSpPr/>
          <p:nvPr/>
        </p:nvCxnSpPr>
        <p:spPr>
          <a:xfrm>
            <a:off x="4871754" y="4048621"/>
            <a:ext cx="935100" cy="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92" name="Google Shape;992;p12"/>
          <p:cNvSpPr/>
          <p:nvPr/>
        </p:nvSpPr>
        <p:spPr>
          <a:xfrm>
            <a:off x="3006669" y="2459461"/>
            <a:ext cx="1910400" cy="1603800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3" name="Google Shape;993;p12"/>
          <p:cNvSpPr/>
          <p:nvPr/>
        </p:nvSpPr>
        <p:spPr>
          <a:xfrm>
            <a:off x="291081" y="1965147"/>
            <a:ext cx="457200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calcularPerímetro()</a:t>
            </a: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4" name="Google Shape;994;p12"/>
          <p:cNvSpPr/>
          <p:nvPr/>
        </p:nvSpPr>
        <p:spPr>
          <a:xfrm>
            <a:off x="6867768" y="4685891"/>
            <a:ext cx="1789774" cy="415059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16739" y="-325427"/>
                </a:lnTo>
              </a:path>
            </a:pathLst>
          </a:custGeom>
          <a:noFill/>
          <a:ln cap="flat" cmpd="sng" w="25400">
            <a:solidFill>
              <a:srgbClr val="008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 colorR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Google Shape;995;p12"/>
          <p:cNvSpPr/>
          <p:nvPr/>
        </p:nvSpPr>
        <p:spPr>
          <a:xfrm>
            <a:off x="7342848" y="342685"/>
            <a:ext cx="1309255" cy="779587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-79333" y="405436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rgbClr val="008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return</a:t>
            </a: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lado1+lado2 + lado3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12"/>
          <p:cNvSpPr/>
          <p:nvPr/>
        </p:nvSpPr>
        <p:spPr>
          <a:xfrm>
            <a:off x="3604928" y="4655359"/>
            <a:ext cx="1809947" cy="56452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  <a:path extrusionOk="0" fill="none" h="120000" w="120000">
                <a:moveTo>
                  <a:pt x="-10000" y="22500"/>
                </a:moveTo>
                <a:lnTo>
                  <a:pt x="166188" y="-114593"/>
                </a:lnTo>
              </a:path>
            </a:pathLst>
          </a:custGeom>
          <a:solidFill>
            <a:schemeClr val="lt1"/>
          </a:solidFill>
          <a:ln cap="flat" cmpd="sng" w="25400">
            <a:solidFill>
              <a:srgbClr val="008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colorR=nColor</a:t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7" name="Google Shape;997;p12"/>
          <p:cNvSpPr/>
          <p:nvPr/>
        </p:nvSpPr>
        <p:spPr>
          <a:xfrm>
            <a:off x="2072768" y="2242147"/>
            <a:ext cx="710766" cy="2942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8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8" name="Google Shape;998;p12"/>
          <p:cNvSpPr/>
          <p:nvPr/>
        </p:nvSpPr>
        <p:spPr>
          <a:xfrm>
            <a:off x="2178275" y="3261361"/>
            <a:ext cx="710766" cy="2942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8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Google Shape;999;p12"/>
          <p:cNvSpPr/>
          <p:nvPr/>
        </p:nvSpPr>
        <p:spPr>
          <a:xfrm>
            <a:off x="2902358" y="4182196"/>
            <a:ext cx="710766" cy="294272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0084A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0" name="Google Shape;1000;p12"/>
          <p:cNvSpPr/>
          <p:nvPr/>
        </p:nvSpPr>
        <p:spPr>
          <a:xfrm>
            <a:off x="46429" y="3209513"/>
            <a:ext cx="19447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obtenerColorRelleno()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1" name="Google Shape;1001;p12"/>
          <p:cNvSpPr/>
          <p:nvPr/>
        </p:nvSpPr>
        <p:spPr>
          <a:xfrm>
            <a:off x="-15959" y="4155533"/>
            <a:ext cx="264046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establecerColorRelleno("rosa")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2" name="Google Shape;1002;p12"/>
          <p:cNvGrpSpPr/>
          <p:nvPr/>
        </p:nvGrpSpPr>
        <p:grpSpPr>
          <a:xfrm>
            <a:off x="1930165" y="2542051"/>
            <a:ext cx="988717" cy="570359"/>
            <a:chOff x="1930165" y="2542051"/>
            <a:chExt cx="988717" cy="570359"/>
          </a:xfrm>
        </p:grpSpPr>
        <p:sp>
          <p:nvSpPr>
            <p:cNvPr id="1003" name="Google Shape;1003;p12"/>
            <p:cNvSpPr/>
            <p:nvPr/>
          </p:nvSpPr>
          <p:spPr>
            <a:xfrm rot="10800000">
              <a:off x="1930165" y="2542051"/>
              <a:ext cx="812950" cy="57035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7C9A1D"/>
            </a:solidFill>
            <a:ln cap="flat" cmpd="sng" w="25400">
              <a:solidFill>
                <a:srgbClr val="0084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12"/>
            <p:cNvSpPr txBox="1"/>
            <p:nvPr/>
          </p:nvSpPr>
          <p:spPr>
            <a:xfrm>
              <a:off x="2210157" y="2690996"/>
              <a:ext cx="708725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05" name="Google Shape;1005;p12"/>
          <p:cNvGrpSpPr/>
          <p:nvPr/>
        </p:nvGrpSpPr>
        <p:grpSpPr>
          <a:xfrm>
            <a:off x="897798" y="3546830"/>
            <a:ext cx="1608463" cy="570359"/>
            <a:chOff x="897798" y="3546830"/>
            <a:chExt cx="1608463" cy="570359"/>
          </a:xfrm>
        </p:grpSpPr>
        <p:sp>
          <p:nvSpPr>
            <p:cNvPr id="1006" name="Google Shape;1006;p12"/>
            <p:cNvSpPr/>
            <p:nvPr/>
          </p:nvSpPr>
          <p:spPr>
            <a:xfrm rot="10800000">
              <a:off x="897798" y="3546830"/>
              <a:ext cx="1608463" cy="570359"/>
            </a:xfrm>
            <a:prstGeom prst="rightArrow">
              <a:avLst>
                <a:gd fmla="val 50000" name="adj1"/>
                <a:gd fmla="val 50000" name="adj2"/>
              </a:avLst>
            </a:prstGeom>
            <a:solidFill>
              <a:srgbClr val="7C9A1D"/>
            </a:solidFill>
            <a:ln cap="flat" cmpd="sng" w="25400">
              <a:solidFill>
                <a:srgbClr val="0084A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12"/>
            <p:cNvSpPr txBox="1"/>
            <p:nvPr/>
          </p:nvSpPr>
          <p:spPr>
            <a:xfrm>
              <a:off x="1388357" y="3678121"/>
              <a:ext cx="811441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amarillo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8" name="Google Shape;1008;p12"/>
          <p:cNvSpPr/>
          <p:nvPr/>
        </p:nvSpPr>
        <p:spPr>
          <a:xfrm>
            <a:off x="2999455" y="2442726"/>
            <a:ext cx="1910400" cy="1603800"/>
          </a:xfrm>
          <a:prstGeom prst="triangle">
            <a:avLst>
              <a:gd fmla="val 50000" name="adj"/>
            </a:avLst>
          </a:prstGeom>
          <a:solidFill>
            <a:srgbClr val="FF9394"/>
          </a:solidFill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3" name="Shape 10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4" name="Google Shape;1014;p13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lang="es-ES" sz="3200"/>
              <a:t>Conceptos básicos de POO. Clase.</a:t>
            </a:r>
            <a:endParaRPr/>
          </a:p>
        </p:txBody>
      </p:sp>
      <p:sp>
        <p:nvSpPr>
          <p:cNvPr id="1015" name="Google Shape;1015;p13"/>
          <p:cNvSpPr txBox="1"/>
          <p:nvPr>
            <p:ph idx="1" type="body"/>
          </p:nvPr>
        </p:nvSpPr>
        <p:spPr>
          <a:xfrm>
            <a:off x="457200" y="1995750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21428"/>
              <a:buChar char="•"/>
            </a:pPr>
            <a:r>
              <a:rPr lang="es-ES" sz="2000"/>
              <a:t>Una </a:t>
            </a:r>
            <a:r>
              <a:rPr i="1" lang="es-ES" sz="2000"/>
              <a:t>clase</a:t>
            </a:r>
            <a:r>
              <a:rPr lang="es-ES" sz="2000"/>
              <a:t> describe un conjunto de objetos comunes (mismo tipo). Consta de:</a:t>
            </a:r>
            <a:endParaRPr/>
          </a:p>
          <a:p>
            <a:pPr indent="-182879" lvl="1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ct val="121428"/>
              <a:buChar char="•"/>
            </a:pPr>
            <a:r>
              <a:rPr lang="es-ES" sz="1600"/>
              <a:t>La declaración de las v.i. que implementan el estado del objeto. </a:t>
            </a:r>
            <a:endParaRPr/>
          </a:p>
          <a:p>
            <a:pPr indent="-182879" lvl="1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ct val="121428"/>
              <a:buChar char="•"/>
            </a:pPr>
            <a:r>
              <a:rPr lang="es-ES" sz="1600"/>
              <a:t>La codificación de los métodos que implementan su comportamiento.  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ct val="121428"/>
              <a:buChar char="•"/>
            </a:pPr>
            <a:r>
              <a:rPr lang="es-ES" sz="2000"/>
              <a:t>Un objeto se crea a partir de una clase (el objeto</a:t>
            </a:r>
            <a:r>
              <a:rPr i="1" lang="es-ES" sz="2000"/>
              <a:t> </a:t>
            </a:r>
            <a:r>
              <a:rPr lang="es-ES" sz="2000"/>
              <a:t>es</a:t>
            </a:r>
            <a:r>
              <a:rPr i="1" lang="es-ES" sz="2000"/>
              <a:t> instancia </a:t>
            </a:r>
            <a:r>
              <a:rPr lang="es-ES" sz="2000"/>
              <a:t>de una clase). </a:t>
            </a:r>
            <a:endParaRPr/>
          </a:p>
          <a:p>
            <a:pPr indent="-31750" lvl="0" marL="18288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ct val="188888"/>
              <a:buNone/>
            </a:pPr>
            <a:r>
              <a:t/>
            </a:r>
            <a:endParaRPr/>
          </a:p>
          <a:p>
            <a:pPr indent="-31750" lvl="0" marL="182880" rtl="0" algn="l">
              <a:lnSpc>
                <a:spcPct val="110000"/>
              </a:lnSpc>
              <a:spcBef>
                <a:spcPts val="560"/>
              </a:spcBef>
              <a:spcAft>
                <a:spcPts val="0"/>
              </a:spcAft>
              <a:buSzPct val="188888"/>
              <a:buNone/>
            </a:pPr>
            <a:r>
              <a:t/>
            </a:r>
            <a:endParaRPr/>
          </a:p>
        </p:txBody>
      </p:sp>
      <p:sp>
        <p:nvSpPr>
          <p:cNvPr id="1016" name="Google Shape;1016;p13"/>
          <p:cNvSpPr txBox="1"/>
          <p:nvPr>
            <p:ph idx="2" type="body"/>
          </p:nvPr>
        </p:nvSpPr>
        <p:spPr>
          <a:xfrm>
            <a:off x="2525842" y="1296906"/>
            <a:ext cx="2682600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Representación gráfica de una clase</a:t>
            </a:r>
            <a:endParaRPr/>
          </a:p>
        </p:txBody>
      </p:sp>
      <p:sp>
        <p:nvSpPr>
          <p:cNvPr id="1017" name="Google Shape;1017;p13"/>
          <p:cNvSpPr txBox="1"/>
          <p:nvPr>
            <p:ph idx="12" type="sldNum"/>
          </p:nvPr>
        </p:nvSpPr>
        <p:spPr>
          <a:xfrm>
            <a:off x="8915550" y="4770364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018" name="Google Shape;1018;p13"/>
          <p:cNvGrpSpPr/>
          <p:nvPr/>
        </p:nvGrpSpPr>
        <p:grpSpPr>
          <a:xfrm>
            <a:off x="5104010" y="1779662"/>
            <a:ext cx="4148002" cy="3096344"/>
            <a:chOff x="5104010" y="1779662"/>
            <a:chExt cx="4148002" cy="3096344"/>
          </a:xfrm>
        </p:grpSpPr>
        <p:grpSp>
          <p:nvGrpSpPr>
            <p:cNvPr id="1019" name="Google Shape;1019;p13"/>
            <p:cNvGrpSpPr/>
            <p:nvPr/>
          </p:nvGrpSpPr>
          <p:grpSpPr>
            <a:xfrm>
              <a:off x="5104010" y="1779662"/>
              <a:ext cx="2448272" cy="3096344"/>
              <a:chOff x="5104010" y="1779662"/>
              <a:chExt cx="2448272" cy="3096344"/>
            </a:xfrm>
          </p:grpSpPr>
          <p:sp>
            <p:nvSpPr>
              <p:cNvPr id="1020" name="Google Shape;1020;p13"/>
              <p:cNvSpPr/>
              <p:nvPr/>
            </p:nvSpPr>
            <p:spPr>
              <a:xfrm>
                <a:off x="5104010" y="1779662"/>
                <a:ext cx="2448272" cy="504056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b="0" i="0" lang="es-ES" sz="1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Triángulo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1" name="Google Shape;1021;p13"/>
              <p:cNvSpPr/>
              <p:nvPr/>
            </p:nvSpPr>
            <p:spPr>
              <a:xfrm>
                <a:off x="5104010" y="2283718"/>
                <a:ext cx="2448272" cy="792088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s-E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lado1,lado2,lado3,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600"/>
                  <a:buFont typeface="Arial"/>
                  <a:buNone/>
                </a:pPr>
                <a:r>
                  <a:rPr b="0" i="0" lang="es-ES" sz="16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colorLinea,colorRelleno</a:t>
                </a:r>
                <a:endParaRPr b="0" i="0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22" name="Google Shape;1022;p13"/>
              <p:cNvSpPr/>
              <p:nvPr/>
            </p:nvSpPr>
            <p:spPr>
              <a:xfrm>
                <a:off x="5105400" y="3075806"/>
                <a:ext cx="2446628" cy="1800200"/>
              </a:xfrm>
              <a:prstGeom prst="rect">
                <a:avLst/>
              </a:prstGeom>
              <a:solidFill>
                <a:srgbClr val="F2F2F2"/>
              </a:solidFill>
              <a:ln cap="flat" cmpd="sng" w="95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s-E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double calcularArea() double calcularPerimetro()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s-E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/* métodos para obtener valores de las v.i.*/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0" i="0" lang="es-E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/* métodos para establecer valores de las v.i. */ 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23" name="Google Shape;1023;p13"/>
            <p:cNvSpPr/>
            <p:nvPr/>
          </p:nvSpPr>
          <p:spPr>
            <a:xfrm>
              <a:off x="7581304" y="1779662"/>
              <a:ext cx="216024" cy="504056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4" name="Google Shape;1024;p13"/>
            <p:cNvSpPr/>
            <p:nvPr/>
          </p:nvSpPr>
          <p:spPr>
            <a:xfrm>
              <a:off x="7625692" y="2283718"/>
              <a:ext cx="171636" cy="792088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5" name="Google Shape;1025;p13"/>
            <p:cNvSpPr/>
            <p:nvPr/>
          </p:nvSpPr>
          <p:spPr>
            <a:xfrm>
              <a:off x="7628302" y="3075806"/>
              <a:ext cx="169026" cy="1800200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6" name="Google Shape;1026;p13"/>
            <p:cNvSpPr txBox="1"/>
            <p:nvPr/>
          </p:nvSpPr>
          <p:spPr>
            <a:xfrm>
              <a:off x="7797328" y="1779662"/>
              <a:ext cx="1454684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Nombre de la clase (mayúscula)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13"/>
            <p:cNvSpPr txBox="1"/>
            <p:nvPr/>
          </p:nvSpPr>
          <p:spPr>
            <a:xfrm>
              <a:off x="7797328" y="2492549"/>
              <a:ext cx="123916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v.i.</a:t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(nombres comienzan en minúscula)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13"/>
            <p:cNvSpPr txBox="1"/>
            <p:nvPr/>
          </p:nvSpPr>
          <p:spPr>
            <a:xfrm>
              <a:off x="7797328" y="3714296"/>
              <a:ext cx="1239168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Encabezado de métodos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(nombres comienzan en minúscula)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14"/>
          <p:cNvSpPr txBox="1"/>
          <p:nvPr>
            <p:ph idx="12" type="sldNum"/>
          </p:nvPr>
        </p:nvSpPr>
        <p:spPr>
          <a:xfrm>
            <a:off x="8915550" y="47942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35" name="Google Shape;1035;p14"/>
          <p:cNvSpPr txBox="1"/>
          <p:nvPr>
            <p:ph idx="4294967295" type="title"/>
          </p:nvPr>
        </p:nvSpPr>
        <p:spPr>
          <a:xfrm>
            <a:off x="276225" y="400050"/>
            <a:ext cx="8867775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Arial"/>
              <a:buNone/>
            </a:pPr>
            <a:r>
              <a:rPr lang="es-ES" sz="2600"/>
              <a:t>Conceptos básicos de POO. Instanciación (creación de objeto)</a:t>
            </a:r>
            <a:endParaRPr/>
          </a:p>
        </p:txBody>
      </p:sp>
      <p:sp>
        <p:nvSpPr>
          <p:cNvPr id="1036" name="Google Shape;1036;p14"/>
          <p:cNvSpPr txBox="1"/>
          <p:nvPr>
            <p:ph idx="4294967295" type="body"/>
          </p:nvPr>
        </p:nvSpPr>
        <p:spPr>
          <a:xfrm>
            <a:off x="0" y="1255713"/>
            <a:ext cx="4114800" cy="3538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La </a:t>
            </a:r>
            <a:r>
              <a:rPr i="1" lang="es-ES" sz="2000"/>
              <a:t>instanciación </a:t>
            </a:r>
            <a:r>
              <a:rPr lang="es-ES" sz="2000"/>
              <a:t>se realiza enviando un mensaje de creación a la clase. </a:t>
            </a:r>
            <a:endParaRPr/>
          </a:p>
          <a:p>
            <a:pPr indent="-182879" lvl="1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/>
              <a:t>Reserva de espacio para el objeto.</a:t>
            </a:r>
            <a:endParaRPr/>
          </a:p>
          <a:p>
            <a:pPr indent="-182879" lvl="1" marL="45720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lang="es-ES" sz="1600"/>
              <a:t>Ejecución el código inicializador o </a:t>
            </a:r>
            <a:r>
              <a:rPr i="1" lang="es-ES" sz="1600">
                <a:solidFill>
                  <a:srgbClr val="00B050"/>
                </a:solidFill>
              </a:rPr>
              <a:t>constructor</a:t>
            </a:r>
            <a:endParaRPr sz="1600"/>
          </a:p>
          <a:p>
            <a:pPr indent="-182880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Devuelve la referencia al objeto. 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Asociar la referencia a una variable (a través de ella podemos enviarle mensajes al objeto).</a:t>
            </a:r>
            <a:endParaRPr/>
          </a:p>
          <a:p>
            <a:pPr indent="-74928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</p:txBody>
      </p:sp>
      <p:grpSp>
        <p:nvGrpSpPr>
          <p:cNvPr id="1037" name="Google Shape;1037;p14"/>
          <p:cNvGrpSpPr/>
          <p:nvPr/>
        </p:nvGrpSpPr>
        <p:grpSpPr>
          <a:xfrm>
            <a:off x="6579881" y="1354731"/>
            <a:ext cx="1976745" cy="2153123"/>
            <a:chOff x="5104010" y="1779662"/>
            <a:chExt cx="2448750" cy="3138450"/>
          </a:xfrm>
        </p:grpSpPr>
        <p:sp>
          <p:nvSpPr>
            <p:cNvPr id="1038" name="Google Shape;1038;p14"/>
            <p:cNvSpPr/>
            <p:nvPr/>
          </p:nvSpPr>
          <p:spPr>
            <a:xfrm>
              <a:off x="5104010" y="1779662"/>
              <a:ext cx="2448272" cy="504056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Triángulo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14"/>
            <p:cNvSpPr/>
            <p:nvPr/>
          </p:nvSpPr>
          <p:spPr>
            <a:xfrm>
              <a:off x="5104010" y="2283718"/>
              <a:ext cx="2448272" cy="792088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E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lado1,lado2,lado3,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b="0" i="0" lang="es-ES" sz="11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colorLinea,colorRelleno</a:t>
              </a:r>
              <a:endPara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14"/>
            <p:cNvSpPr/>
            <p:nvPr/>
          </p:nvSpPr>
          <p:spPr>
            <a:xfrm>
              <a:off x="5104011" y="3075806"/>
              <a:ext cx="2448749" cy="1842306"/>
            </a:xfrm>
            <a:prstGeom prst="rect">
              <a:avLst/>
            </a:prstGeom>
            <a:solidFill>
              <a:srgbClr val="F2F2F2"/>
            </a:solidFill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s-E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double calcularArea()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s-E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double calcularPerimetro()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s-E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/* métodos para obtener valores de las v.i. */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s-E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/* métodos para establecer valores de las v.i. */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t/>
              </a:r>
              <a:endParaRPr b="0" i="0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41" name="Google Shape;1041;p14"/>
          <p:cNvGrpSpPr/>
          <p:nvPr/>
        </p:nvGrpSpPr>
        <p:grpSpPr>
          <a:xfrm>
            <a:off x="4448926" y="2167708"/>
            <a:ext cx="2238820" cy="523220"/>
            <a:chOff x="1182601" y="3267573"/>
            <a:chExt cx="1637742" cy="523220"/>
          </a:xfrm>
        </p:grpSpPr>
        <p:sp>
          <p:nvSpPr>
            <p:cNvPr id="1042" name="Google Shape;1042;p14"/>
            <p:cNvSpPr txBox="1"/>
            <p:nvPr/>
          </p:nvSpPr>
          <p:spPr>
            <a:xfrm>
              <a:off x="1182601" y="3267573"/>
              <a:ext cx="16377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new Triangulo (</a:t>
              </a:r>
              <a:r>
                <a:rPr b="0" i="0" lang="es-ES" sz="1400" u="none" cap="none" strike="noStrike">
                  <a:solidFill>
                    <a:srgbClr val="00B050"/>
                  </a:solidFill>
                  <a:latin typeface="Arial"/>
                  <a:ea typeface="Arial"/>
                  <a:cs typeface="Arial"/>
                  <a:sym typeface="Arial"/>
                </a:rPr>
                <a:t>10,10,10, "amarillo","violeta"</a:t>
              </a:r>
              <a:r>
                <a:rPr b="0" i="0" lang="es-ES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43" name="Google Shape;1043;p14"/>
            <p:cNvCxnSpPr/>
            <p:nvPr/>
          </p:nvCxnSpPr>
          <p:spPr>
            <a:xfrm>
              <a:off x="1338132" y="3743623"/>
              <a:ext cx="1304058" cy="0"/>
            </a:xfrm>
            <a:prstGeom prst="straightConnector1">
              <a:avLst/>
            </a:prstGeom>
            <a:noFill/>
            <a:ln cap="flat" cmpd="sng" w="26425">
              <a:solidFill>
                <a:srgbClr val="3F3F3F"/>
              </a:solidFill>
              <a:prstDash val="dot"/>
              <a:round/>
              <a:headEnd len="sm" w="sm" type="none"/>
              <a:tailEnd len="med" w="med" type="stealth"/>
            </a:ln>
          </p:spPr>
        </p:cxnSp>
      </p:grpSp>
      <p:sp>
        <p:nvSpPr>
          <p:cNvPr id="1044" name="Google Shape;1044;p14"/>
          <p:cNvSpPr/>
          <p:nvPr/>
        </p:nvSpPr>
        <p:spPr>
          <a:xfrm>
            <a:off x="5536299" y="3507854"/>
            <a:ext cx="1151447" cy="1008112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5" name="Google Shape;1045;p14"/>
          <p:cNvCxnSpPr/>
          <p:nvPr/>
        </p:nvCxnSpPr>
        <p:spPr>
          <a:xfrm rot="10800000">
            <a:off x="4663474" y="2925409"/>
            <a:ext cx="1636718" cy="0"/>
          </a:xfrm>
          <a:prstGeom prst="straightConnector1">
            <a:avLst/>
          </a:prstGeom>
          <a:noFill/>
          <a:ln cap="flat" cmpd="sng" w="26425">
            <a:solidFill>
              <a:srgbClr val="3F3F3F"/>
            </a:solidFill>
            <a:prstDash val="dot"/>
            <a:round/>
            <a:headEnd len="sm" w="sm" type="none"/>
            <a:tailEnd len="med" w="med" type="stealth"/>
          </a:ln>
        </p:spPr>
      </p:cxnSp>
      <p:sp>
        <p:nvSpPr>
          <p:cNvPr id="1046" name="Google Shape;1046;p14"/>
          <p:cNvSpPr txBox="1"/>
          <p:nvPr/>
        </p:nvSpPr>
        <p:spPr>
          <a:xfrm>
            <a:off x="4964135" y="2651891"/>
            <a:ext cx="119204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referencia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7" name="Google Shape;1047;p14"/>
          <p:cNvSpPr txBox="1"/>
          <p:nvPr/>
        </p:nvSpPr>
        <p:spPr>
          <a:xfrm>
            <a:off x="5076056" y="3354275"/>
            <a:ext cx="62595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E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48" name="Google Shape;1048;p14"/>
          <p:cNvCxnSpPr/>
          <p:nvPr/>
        </p:nvCxnSpPr>
        <p:spPr>
          <a:xfrm flipH="1" rot="10800000">
            <a:off x="2195736" y="2584610"/>
            <a:ext cx="2376300" cy="340800"/>
          </a:xfrm>
          <a:prstGeom prst="curvedConnector3">
            <a:avLst>
              <a:gd fmla="val 84632" name="adj1"/>
            </a:avLst>
          </a:prstGeom>
          <a:noFill/>
          <a:ln cap="flat" cmpd="sng" w="26425">
            <a:solidFill>
              <a:srgbClr val="00B050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049" name="Google Shape;1049;p14"/>
          <p:cNvSpPr txBox="1"/>
          <p:nvPr/>
        </p:nvSpPr>
        <p:spPr>
          <a:xfrm>
            <a:off x="4661539" y="828692"/>
            <a:ext cx="1638653" cy="13849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rgbClr val="00B050"/>
                </a:solidFill>
                <a:latin typeface="Arial"/>
                <a:ea typeface="Arial"/>
                <a:cs typeface="Arial"/>
                <a:sym typeface="Arial"/>
              </a:rPr>
              <a:t>Constructor: puede tomar valores pasados en el mensaje de creación. Inicializa el objeto (vi.s) con valores recibidos.</a:t>
            </a:r>
            <a:endParaRPr b="0" i="0" sz="12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5"/>
          <p:cNvSpPr txBox="1"/>
          <p:nvPr>
            <p:ph idx="12" type="sldNum"/>
          </p:nvPr>
        </p:nvSpPr>
        <p:spPr>
          <a:xfrm>
            <a:off x="8820471" y="4771832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055" name="Google Shape;1055;p15"/>
          <p:cNvSpPr txBox="1"/>
          <p:nvPr>
            <p:ph idx="4294967295" type="title"/>
          </p:nvPr>
        </p:nvSpPr>
        <p:spPr>
          <a:xfrm>
            <a:off x="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Desarrollo de SW Orientado a Objetos</a:t>
            </a:r>
            <a:endParaRPr/>
          </a:p>
        </p:txBody>
      </p:sp>
      <p:sp>
        <p:nvSpPr>
          <p:cNvPr id="1056" name="Google Shape;1056;p15"/>
          <p:cNvSpPr txBox="1"/>
          <p:nvPr>
            <p:ph idx="4294967295" type="body"/>
          </p:nvPr>
        </p:nvSpPr>
        <p:spPr>
          <a:xfrm>
            <a:off x="636588" y="1200150"/>
            <a:ext cx="8507412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40"/>
              <a:buNone/>
            </a:pPr>
            <a:r>
              <a:rPr lang="es-ES"/>
              <a:t>Pasos: 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Identificar los objetos a abstraer en nuestra aplicación. </a:t>
            </a:r>
            <a:endParaRPr/>
          </a:p>
          <a:p>
            <a:pPr indent="-74928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i="1" lang="es-ES" sz="2000"/>
              <a:t> </a:t>
            </a:r>
            <a:endParaRPr sz="2000"/>
          </a:p>
          <a:p>
            <a:pPr indent="-182880" lvl="1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Identificar las características relevantes de los objetos</a:t>
            </a:r>
            <a:endParaRPr sz="1800"/>
          </a:p>
          <a:p>
            <a:pPr indent="-182880" lvl="1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1800"/>
              <a:t>Identificar las acciones relevantes que realizan los objetos  </a:t>
            </a:r>
            <a:endParaRPr sz="1800"/>
          </a:p>
          <a:p>
            <a:pPr indent="-74928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Los objetos con características y comportamiento similar serán instancia de una misma </a:t>
            </a:r>
            <a:r>
              <a:rPr i="1" lang="es-ES" sz="2000"/>
              <a:t>clase</a:t>
            </a:r>
            <a:r>
              <a:rPr lang="es-ES" sz="2000"/>
              <a:t>.</a:t>
            </a:r>
            <a:endParaRPr sz="2000"/>
          </a:p>
          <a:p>
            <a:pPr indent="-74928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>
              <a:solidFill>
                <a:srgbClr val="595959"/>
              </a:solidFill>
            </a:endParaRPr>
          </a:p>
          <a:p>
            <a:pPr indent="-74928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</p:txBody>
      </p:sp>
      <p:sp>
        <p:nvSpPr>
          <p:cNvPr id="1057" name="Google Shape;1057;p15"/>
          <p:cNvSpPr txBox="1"/>
          <p:nvPr/>
        </p:nvSpPr>
        <p:spPr>
          <a:xfrm>
            <a:off x="855148" y="2100337"/>
            <a:ext cx="7965323" cy="584775"/>
          </a:xfrm>
          <a:prstGeom prst="rect">
            <a:avLst/>
          </a:prstGeom>
          <a:gradFill>
            <a:gsLst>
              <a:gs pos="0">
                <a:srgbClr val="8335FF"/>
              </a:gs>
              <a:gs pos="100000">
                <a:srgbClr val="A473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“Lea las especificaciones del sistema que desea construir. 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Subraye los </a:t>
            </a:r>
            <a:r>
              <a:rPr b="0" i="1" lang="es-ES" sz="16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sustantivos</a:t>
            </a:r>
            <a:r>
              <a:rPr b="0" i="1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si su objetivo es un programa orientado a objetos”. </a:t>
            </a:r>
            <a:r>
              <a:rPr b="1" i="0" lang="es-E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Grady Booch </a:t>
            </a:r>
            <a:endParaRPr b="1" i="1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16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Objetos en Java.</a:t>
            </a:r>
            <a:endParaRPr/>
          </a:p>
        </p:txBody>
      </p:sp>
      <p:sp>
        <p:nvSpPr>
          <p:cNvPr id="1064" name="Google Shape;1064;p16"/>
          <p:cNvSpPr txBox="1"/>
          <p:nvPr>
            <p:ph idx="1" type="body"/>
          </p:nvPr>
        </p:nvSpPr>
        <p:spPr>
          <a:xfrm>
            <a:off x="132774" y="1314540"/>
            <a:ext cx="5889993" cy="37354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2000"/>
              <a:t>Ej.  clase </a:t>
            </a:r>
            <a:r>
              <a:rPr i="1" lang="es-ES" sz="2000"/>
              <a:t>Scanner</a:t>
            </a:r>
            <a:r>
              <a:rPr lang="es-ES" sz="2000"/>
              <a:t>, clase </a:t>
            </a:r>
            <a:r>
              <a:rPr i="1" lang="es-ES" sz="2000"/>
              <a:t>String</a:t>
            </a:r>
            <a:r>
              <a:rPr lang="es-ES" sz="2000"/>
              <a:t>, clase </a:t>
            </a:r>
            <a:r>
              <a:rPr i="1" lang="es-ES" sz="2000"/>
              <a:t>Point2D.Double</a:t>
            </a:r>
            <a:r>
              <a:rPr lang="es-ES" sz="2000"/>
              <a:t> , colecciones, …</a:t>
            </a:r>
            <a:endParaRPr sz="2000"/>
          </a:p>
          <a:p>
            <a:pPr indent="-85723" lvl="0" marL="18288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2000"/>
              <a:t>En general se crean enviando un mensaje de creación a la clase (new).</a:t>
            </a:r>
            <a:endParaRPr sz="2000"/>
          </a:p>
          <a:p>
            <a:pPr indent="-85723" lvl="0" marL="18288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/>
          </a:p>
          <a:p>
            <a:pPr indent="-182880" lvl="0" marL="18288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Char char="•"/>
            </a:pPr>
            <a:r>
              <a:rPr lang="es-ES" sz="2000"/>
              <a:t>¿Qué es un string? Es un objeto!!!</a:t>
            </a:r>
            <a:endParaRPr sz="2000"/>
          </a:p>
          <a:p>
            <a:pPr indent="-182880" lvl="1" marL="45720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2000"/>
              <a:t>String saludo = "hola";   </a:t>
            </a:r>
            <a:endParaRPr sz="2000"/>
          </a:p>
          <a:p>
            <a:pPr indent="-182880" lvl="1" marL="45720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Char char="•"/>
            </a:pPr>
            <a:r>
              <a:rPr lang="es-ES" sz="2000"/>
              <a:t>Otra forma: </a:t>
            </a:r>
            <a:endParaRPr sz="2000"/>
          </a:p>
          <a:p>
            <a:pPr indent="-182879" lvl="2" marL="73152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260"/>
              <a:buChar char="•"/>
            </a:pPr>
            <a:r>
              <a:rPr lang="es-ES" sz="2000"/>
              <a:t>String saludo = </a:t>
            </a:r>
            <a:r>
              <a:rPr i="1" lang="es-ES" sz="2000">
                <a:solidFill>
                  <a:schemeClr val="dk2"/>
                </a:solidFill>
              </a:rPr>
              <a:t>new</a:t>
            </a:r>
            <a:r>
              <a:rPr lang="es-ES" sz="2000">
                <a:solidFill>
                  <a:schemeClr val="dk2"/>
                </a:solidFill>
              </a:rPr>
              <a:t> </a:t>
            </a:r>
            <a:r>
              <a:rPr lang="es-ES" sz="2000">
                <a:solidFill>
                  <a:srgbClr val="FF0000"/>
                </a:solidFill>
              </a:rPr>
              <a:t>String</a:t>
            </a:r>
            <a:r>
              <a:rPr lang="es-ES" sz="2000"/>
              <a:t>(</a:t>
            </a:r>
            <a:r>
              <a:rPr lang="es-ES" sz="2000">
                <a:solidFill>
                  <a:srgbClr val="00B050"/>
                </a:solidFill>
              </a:rPr>
              <a:t>"hola"</a:t>
            </a:r>
            <a:r>
              <a:rPr lang="es-ES" sz="2000"/>
              <a:t>);</a:t>
            </a:r>
            <a:endParaRPr sz="2000"/>
          </a:p>
          <a:p>
            <a:pPr indent="-96518" lvl="0" marL="18288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2000"/>
          </a:p>
          <a:p>
            <a:pPr indent="-85723" lvl="0" marL="18288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/>
          </a:p>
          <a:p>
            <a:pPr indent="-85723" lvl="0" marL="18288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/>
          </a:p>
          <a:p>
            <a:pPr indent="-85723" lvl="0" marL="18288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sz="2000"/>
          </a:p>
        </p:txBody>
      </p:sp>
      <p:sp>
        <p:nvSpPr>
          <p:cNvPr id="1065" name="Google Shape;1065;p16"/>
          <p:cNvSpPr txBox="1"/>
          <p:nvPr>
            <p:ph idx="12" type="sldNum"/>
          </p:nvPr>
        </p:nvSpPr>
        <p:spPr>
          <a:xfrm>
            <a:off x="8872458" y="4785721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066" name="Google Shape;1066;p16"/>
          <p:cNvGrpSpPr/>
          <p:nvPr/>
        </p:nvGrpSpPr>
        <p:grpSpPr>
          <a:xfrm>
            <a:off x="5652120" y="2899309"/>
            <a:ext cx="3240361" cy="1964393"/>
            <a:chOff x="5662000" y="3004363"/>
            <a:chExt cx="3067099" cy="2139137"/>
          </a:xfrm>
        </p:grpSpPr>
        <p:grpSp>
          <p:nvGrpSpPr>
            <p:cNvPr id="1067" name="Google Shape;1067;p16"/>
            <p:cNvGrpSpPr/>
            <p:nvPr/>
          </p:nvGrpSpPr>
          <p:grpSpPr>
            <a:xfrm>
              <a:off x="5662000" y="3004363"/>
              <a:ext cx="3067099" cy="2139137"/>
              <a:chOff x="5517984" y="996372"/>
              <a:chExt cx="3067099" cy="2139137"/>
            </a:xfrm>
          </p:grpSpPr>
          <p:sp>
            <p:nvSpPr>
              <p:cNvPr id="1068" name="Google Shape;1068;p16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  <a:solidFill>
                <a:schemeClr val="lt1"/>
              </a:solidFill>
              <a:ln cap="flat" cmpd="sng" w="264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9" name="Google Shape;1069;p16"/>
              <p:cNvSpPr txBox="1"/>
              <p:nvPr/>
            </p:nvSpPr>
            <p:spPr>
              <a:xfrm>
                <a:off x="5517984" y="996372"/>
                <a:ext cx="1257414" cy="335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s-E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saludo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16"/>
              <p:cNvSpPr txBox="1"/>
              <p:nvPr/>
            </p:nvSpPr>
            <p:spPr>
              <a:xfrm>
                <a:off x="7334503" y="1734076"/>
                <a:ext cx="259199" cy="2513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s-E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16"/>
              <p:cNvSpPr txBox="1"/>
              <p:nvPr/>
            </p:nvSpPr>
            <p:spPr>
              <a:xfrm>
                <a:off x="7593307" y="1734076"/>
                <a:ext cx="245341" cy="2513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s-E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16"/>
              <p:cNvSpPr txBox="1"/>
              <p:nvPr/>
            </p:nvSpPr>
            <p:spPr>
              <a:xfrm>
                <a:off x="7837468" y="1734076"/>
                <a:ext cx="264626" cy="2513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s-E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16"/>
              <p:cNvSpPr txBox="1"/>
              <p:nvPr/>
            </p:nvSpPr>
            <p:spPr>
              <a:xfrm>
                <a:off x="7203018" y="1331527"/>
                <a:ext cx="1257414" cy="452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s-E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Estado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s-E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interno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4" name="Google Shape;1074;p16"/>
              <p:cNvSpPr txBox="1"/>
              <p:nvPr/>
            </p:nvSpPr>
            <p:spPr>
              <a:xfrm>
                <a:off x="7569574" y="2057038"/>
                <a:ext cx="818850" cy="276503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s-E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length: 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5" name="Google Shape;1075;p16"/>
              <p:cNvSpPr txBox="1"/>
              <p:nvPr/>
            </p:nvSpPr>
            <p:spPr>
              <a:xfrm>
                <a:off x="6461766" y="1559882"/>
                <a:ext cx="872737" cy="23460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char charAt(int)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6" name="Google Shape;1076;p16"/>
              <p:cNvSpPr txBox="1"/>
              <p:nvPr/>
            </p:nvSpPr>
            <p:spPr>
              <a:xfrm>
                <a:off x="6384168" y="1313315"/>
                <a:ext cx="1257414" cy="27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s-E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Métodos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7" name="Google Shape;1077;p16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  <a:gradFill>
                <a:gsLst>
                  <a:gs pos="0">
                    <a:srgbClr val="B2B8D2"/>
                  </a:gs>
                  <a:gs pos="45000">
                    <a:srgbClr val="BFC7E5"/>
                  </a:gs>
                  <a:gs pos="100000">
                    <a:srgbClr val="DCE0F0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078" name="Google Shape;1078;p16"/>
              <p:cNvCxnSpPr>
                <a:endCxn id="1077" idx="1"/>
              </p:cNvCxnSpPr>
              <p:nvPr/>
            </p:nvCxnSpPr>
            <p:spPr>
              <a:xfrm>
                <a:off x="5652111" y="1688627"/>
                <a:ext cx="421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1079" name="Google Shape;1079;p16"/>
            <p:cNvSpPr txBox="1"/>
            <p:nvPr/>
          </p:nvSpPr>
          <p:spPr>
            <a:xfrm>
              <a:off x="6605782" y="3856257"/>
              <a:ext cx="774530" cy="23460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E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 length()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16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1" name="Google Shape;1081;p16"/>
            <p:cNvCxnSpPr>
              <a:endCxn id="1080" idx="1"/>
            </p:cNvCxnSpPr>
            <p:nvPr/>
          </p:nvCxnSpPr>
          <p:spPr>
            <a:xfrm>
              <a:off x="5796127" y="398500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082" name="Google Shape;1082;p16"/>
            <p:cNvSpPr txBox="1"/>
            <p:nvPr/>
          </p:nvSpPr>
          <p:spPr>
            <a:xfrm>
              <a:off x="6601821" y="4135077"/>
              <a:ext cx="1066523" cy="2178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E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toUpperCase()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16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4" name="Google Shape;1084;p16"/>
            <p:cNvCxnSpPr>
              <a:endCxn id="1083" idx="1"/>
            </p:cNvCxnSpPr>
            <p:nvPr/>
          </p:nvCxnSpPr>
          <p:spPr>
            <a:xfrm>
              <a:off x="5792167" y="426382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085" name="Google Shape;1085;p16"/>
            <p:cNvSpPr txBox="1"/>
            <p:nvPr/>
          </p:nvSpPr>
          <p:spPr>
            <a:xfrm>
              <a:off x="6619237" y="4420725"/>
              <a:ext cx="1066523" cy="2178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E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toLowerCase()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16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87" name="Google Shape;1087;p16"/>
            <p:cNvCxnSpPr>
              <a:endCxn id="1086" idx="1"/>
            </p:cNvCxnSpPr>
            <p:nvPr/>
          </p:nvCxnSpPr>
          <p:spPr>
            <a:xfrm>
              <a:off x="5809583" y="453908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088" name="Google Shape;1088;p16"/>
            <p:cNvSpPr txBox="1"/>
            <p:nvPr/>
          </p:nvSpPr>
          <p:spPr>
            <a:xfrm>
              <a:off x="6623629" y="4708653"/>
              <a:ext cx="1066523" cy="2178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E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equals(String)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16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90" name="Google Shape;1090;p16"/>
            <p:cNvCxnSpPr>
              <a:endCxn id="1089" idx="1"/>
            </p:cNvCxnSpPr>
            <p:nvPr/>
          </p:nvCxnSpPr>
          <p:spPr>
            <a:xfrm>
              <a:off x="5813975" y="4827010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091" name="Google Shape;1091;p16"/>
            <p:cNvSpPr txBox="1"/>
            <p:nvPr/>
          </p:nvSpPr>
          <p:spPr>
            <a:xfrm>
              <a:off x="8243421" y="3741912"/>
              <a:ext cx="264626" cy="25136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s-ES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2" name="Google Shape;1092;p16"/>
          <p:cNvSpPr/>
          <p:nvPr/>
        </p:nvSpPr>
        <p:spPr>
          <a:xfrm>
            <a:off x="5184576" y="4896911"/>
            <a:ext cx="45720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https://docs.oracle.com/javase/7/docs/api/java/lang/String.html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3" name="Google Shape;1093;p16"/>
          <p:cNvSpPr/>
          <p:nvPr/>
        </p:nvSpPr>
        <p:spPr>
          <a:xfrm>
            <a:off x="4030343" y="343847"/>
            <a:ext cx="457200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30"/>
              <a:buFont typeface="Arial"/>
              <a:buChar char="•"/>
            </a:pPr>
            <a:r>
              <a:rPr b="0" i="0" lang="es-ES" sz="20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Java incluye bibliotecas de clases que permiten crear objetos de uso común.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" name="Google Shape;1099;p17"/>
          <p:cNvSpPr txBox="1"/>
          <p:nvPr>
            <p:ph type="title"/>
          </p:nvPr>
        </p:nvSpPr>
        <p:spPr>
          <a:xfrm>
            <a:off x="394572" y="16276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Objetos en Java. Instanciación (creación de objeto)</a:t>
            </a:r>
            <a:endParaRPr/>
          </a:p>
        </p:txBody>
      </p:sp>
      <p:sp>
        <p:nvSpPr>
          <p:cNvPr id="1100" name="Google Shape;1100;p17"/>
          <p:cNvSpPr txBox="1"/>
          <p:nvPr>
            <p:ph idx="1" type="body"/>
          </p:nvPr>
        </p:nvSpPr>
        <p:spPr>
          <a:xfrm>
            <a:off x="511639" y="1400734"/>
            <a:ext cx="4413651" cy="303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360"/>
              <a:buChar char="•"/>
            </a:pPr>
            <a:r>
              <a:rPr b="1" lang="es-ES" sz="1600"/>
              <a:t>Declarar variable para mantener la referencia</a:t>
            </a:r>
            <a:r>
              <a:rPr lang="es-ES" sz="1600"/>
              <a:t>: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 sz="1600"/>
              <a:t>          </a:t>
            </a:r>
            <a:r>
              <a:rPr lang="es-ES" sz="1400"/>
              <a:t>NombreDeClase miVariable;             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 sz="1400"/>
              <a:t>        </a:t>
            </a:r>
            <a:endParaRPr sz="1400"/>
          </a:p>
          <a:p>
            <a:pPr indent="-182880" lvl="0" marL="18288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b="1" lang="es-ES" sz="1600"/>
              <a:t>Enviar a la clase el mensaje de creación y guardar referencia:</a:t>
            </a:r>
            <a:endParaRPr b="1"/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rPr lang="es-ES" sz="1600"/>
              <a:t>          </a:t>
            </a:r>
            <a:r>
              <a:rPr lang="es-ES" sz="1400"/>
              <a:t>miVariable= new NombreDeClase(valores para inicialización);      </a:t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b="1" sz="1400"/>
          </a:p>
          <a:p>
            <a:pPr indent="-182880" lvl="0" marL="18288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Char char="•"/>
            </a:pPr>
            <a:r>
              <a:rPr b="1" lang="es-ES" sz="1600"/>
              <a:t>Se puede unir los dos pasos anteriores:</a:t>
            </a:r>
            <a:endParaRPr b="1"/>
          </a:p>
          <a:p>
            <a:pPr indent="0" lvl="0" marL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rPr lang="es-ES" sz="1400"/>
              <a:t>           NombreDeClase miVariable= new NombreDeClase(…);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0000"/>
              </a:lnSpc>
              <a:spcBef>
                <a:spcPts val="280"/>
              </a:spcBef>
              <a:spcAft>
                <a:spcPts val="0"/>
              </a:spcAft>
              <a:buSzPts val="1190"/>
              <a:buNone/>
            </a:pPr>
            <a:r>
              <a:t/>
            </a:r>
            <a:endParaRPr sz="1400"/>
          </a:p>
          <a:p>
            <a:pPr indent="-96518" lvl="0" marL="182880" rt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360"/>
              <a:buNone/>
            </a:pPr>
            <a:r>
              <a:t/>
            </a:r>
            <a:endParaRPr sz="1600"/>
          </a:p>
        </p:txBody>
      </p:sp>
      <p:sp>
        <p:nvSpPr>
          <p:cNvPr id="1101" name="Google Shape;1101;p17"/>
          <p:cNvSpPr txBox="1"/>
          <p:nvPr>
            <p:ph idx="12" type="sldNum"/>
          </p:nvPr>
        </p:nvSpPr>
        <p:spPr>
          <a:xfrm>
            <a:off x="8867628" y="4704914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02" name="Google Shape;1102;p17"/>
          <p:cNvSpPr txBox="1"/>
          <p:nvPr/>
        </p:nvSpPr>
        <p:spPr>
          <a:xfrm>
            <a:off x="5480381" y="1608813"/>
            <a:ext cx="2232248" cy="369332"/>
          </a:xfrm>
          <a:prstGeom prst="rect">
            <a:avLst/>
          </a:prstGeom>
          <a:gradFill>
            <a:gsLst>
              <a:gs pos="0">
                <a:srgbClr val="8335FF"/>
              </a:gs>
              <a:gs pos="100000">
                <a:srgbClr val="A473FF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saludo;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3" name="Google Shape;1103;p17"/>
          <p:cNvSpPr txBox="1"/>
          <p:nvPr/>
        </p:nvSpPr>
        <p:spPr>
          <a:xfrm>
            <a:off x="5279896" y="2612701"/>
            <a:ext cx="3108528" cy="369332"/>
          </a:xfrm>
          <a:prstGeom prst="rect">
            <a:avLst/>
          </a:prstGeom>
          <a:gradFill>
            <a:gsLst>
              <a:gs pos="0">
                <a:srgbClr val="FF3232"/>
              </a:gs>
              <a:gs pos="100000">
                <a:srgbClr val="FF7171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saludo= new String("hola");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4" name="Google Shape;1104;p17"/>
          <p:cNvSpPr txBox="1"/>
          <p:nvPr/>
        </p:nvSpPr>
        <p:spPr>
          <a:xfrm>
            <a:off x="5940152" y="1179534"/>
            <a:ext cx="244827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Ejemplo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5" name="Google Shape;1105;p17"/>
          <p:cNvSpPr txBox="1"/>
          <p:nvPr/>
        </p:nvSpPr>
        <p:spPr>
          <a:xfrm>
            <a:off x="4634541" y="3676536"/>
            <a:ext cx="3923928" cy="369332"/>
          </a:xfrm>
          <a:prstGeom prst="rect">
            <a:avLst/>
          </a:prstGeom>
          <a:gradFill>
            <a:gsLst>
              <a:gs pos="0">
                <a:srgbClr val="B2E60F"/>
              </a:gs>
              <a:gs pos="100000">
                <a:srgbClr val="E7FF8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saludo = new String ("hola");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0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18"/>
          <p:cNvSpPr txBox="1"/>
          <p:nvPr>
            <p:ph type="title"/>
          </p:nvPr>
        </p:nvSpPr>
        <p:spPr>
          <a:xfrm>
            <a:off x="394572" y="16276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11111"/>
              <a:buFont typeface="Arial"/>
              <a:buNone/>
            </a:pPr>
            <a:r>
              <a:rPr lang="es-ES" sz="2800"/>
              <a:t>Secuencia de pasos  para la Instanciación (creación de objeto)</a:t>
            </a:r>
            <a:endParaRPr/>
          </a:p>
        </p:txBody>
      </p:sp>
      <p:sp>
        <p:nvSpPr>
          <p:cNvPr id="1112" name="Google Shape;1112;p18"/>
          <p:cNvSpPr txBox="1"/>
          <p:nvPr>
            <p:ph idx="12" type="sldNum"/>
          </p:nvPr>
        </p:nvSpPr>
        <p:spPr>
          <a:xfrm>
            <a:off x="8867628" y="4704914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13" name="Google Shape;1113;p18"/>
          <p:cNvSpPr/>
          <p:nvPr/>
        </p:nvSpPr>
        <p:spPr>
          <a:xfrm>
            <a:off x="394572" y="1259784"/>
            <a:ext cx="8032454" cy="3200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Char char="•"/>
            </a:pPr>
            <a:r>
              <a:rPr b="0" i="1" lang="es-ES" sz="24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Reserva de Memoria. </a:t>
            </a:r>
            <a:r>
              <a:rPr b="0" i="0" lang="es-ES" sz="24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Las variables de instancia se inicializan a valores por defecto o explícito (si hubiese).</a:t>
            </a:r>
            <a:endParaRPr/>
          </a:p>
          <a:p>
            <a:pPr indent="-107315" lvl="1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Char char="•"/>
            </a:pPr>
            <a:r>
              <a:rPr b="0" i="1" lang="es-ES" sz="24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Ejecución del Constructor </a:t>
            </a:r>
            <a:r>
              <a:rPr b="0" i="0" lang="es-ES" sz="24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(código para inicializar variables de instancia con los valores que enviamos en el mensaje de creación).</a:t>
            </a:r>
            <a:endParaRPr/>
          </a:p>
          <a:p>
            <a:pPr indent="-107315" lvl="1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182880" lvl="1" marL="457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190"/>
              <a:buFont typeface="Arial"/>
              <a:buChar char="•"/>
            </a:pPr>
            <a:r>
              <a:rPr b="0" i="1" lang="es-ES" sz="24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Asignación de la referencia a la variable. </a:t>
            </a:r>
            <a:endParaRPr b="0" i="0" sz="24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8" name="Shape 1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9" name="Google Shape;1119;p19"/>
          <p:cNvSpPr txBox="1"/>
          <p:nvPr>
            <p:ph type="title"/>
          </p:nvPr>
        </p:nvSpPr>
        <p:spPr>
          <a:xfrm>
            <a:off x="331409" y="-53171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Referencias a objetos</a:t>
            </a:r>
            <a:endParaRPr/>
          </a:p>
        </p:txBody>
      </p:sp>
      <p:sp>
        <p:nvSpPr>
          <p:cNvPr id="1120" name="Google Shape;1120;p19"/>
          <p:cNvSpPr txBox="1"/>
          <p:nvPr>
            <p:ph idx="1" type="body"/>
          </p:nvPr>
        </p:nvSpPr>
        <p:spPr>
          <a:xfrm>
            <a:off x="10036" y="1027545"/>
            <a:ext cx="5172352" cy="1083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Char char="•"/>
            </a:pPr>
            <a:r>
              <a:rPr lang="es-ES"/>
              <a:t>La referencia aun objeto es su ubicación en memoria RAM</a:t>
            </a:r>
            <a:endParaRPr/>
          </a:p>
          <a:p>
            <a:pPr indent="-93027" lvl="0" marL="18288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Char char="•"/>
            </a:pPr>
            <a:r>
              <a:rPr lang="es-ES"/>
              <a:t>El valor por defecto es </a:t>
            </a:r>
            <a:r>
              <a:rPr lang="es-ES"/>
              <a:t>NULL</a:t>
            </a:r>
            <a:endParaRPr/>
          </a:p>
          <a:p>
            <a:pPr indent="-102997" lvl="1" marL="45720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SzPts val="1258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70"/>
              </a:spcBef>
              <a:spcAft>
                <a:spcPts val="0"/>
              </a:spcAft>
              <a:buSzPts val="1573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SzPts val="1415"/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21" name="Google Shape;1121;p19"/>
          <p:cNvSpPr txBox="1"/>
          <p:nvPr>
            <p:ph idx="12" type="sldNum"/>
          </p:nvPr>
        </p:nvSpPr>
        <p:spPr>
          <a:xfrm>
            <a:off x="8839282" y="4766503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1122" name="Google Shape;1122;p19"/>
          <p:cNvGrpSpPr/>
          <p:nvPr/>
        </p:nvGrpSpPr>
        <p:grpSpPr>
          <a:xfrm>
            <a:off x="5950283" y="3441018"/>
            <a:ext cx="3014206" cy="1723019"/>
            <a:chOff x="5792167" y="3067573"/>
            <a:chExt cx="2984362" cy="2075927"/>
          </a:xfrm>
        </p:grpSpPr>
        <p:grpSp>
          <p:nvGrpSpPr>
            <p:cNvPr id="1123" name="Google Shape;1123;p19"/>
            <p:cNvGrpSpPr/>
            <p:nvPr/>
          </p:nvGrpSpPr>
          <p:grpSpPr>
            <a:xfrm>
              <a:off x="5796127" y="3067573"/>
              <a:ext cx="2980402" cy="2075927"/>
              <a:chOff x="5652111" y="1059582"/>
              <a:chExt cx="2980402" cy="2075927"/>
            </a:xfrm>
          </p:grpSpPr>
          <p:sp>
            <p:nvSpPr>
              <p:cNvPr id="1124" name="Google Shape;1124;p19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  <a:solidFill>
                <a:schemeClr val="lt1"/>
              </a:solidFill>
              <a:ln cap="flat" cmpd="sng" w="264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5" name="Google Shape;1125;p19"/>
              <p:cNvSpPr txBox="1"/>
              <p:nvPr/>
            </p:nvSpPr>
            <p:spPr>
              <a:xfrm>
                <a:off x="7334503" y="1734076"/>
                <a:ext cx="259199" cy="305923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s-ES" sz="10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6" name="Google Shape;1126;p19"/>
              <p:cNvSpPr txBox="1"/>
              <p:nvPr/>
            </p:nvSpPr>
            <p:spPr>
              <a:xfrm>
                <a:off x="7593307" y="1734076"/>
                <a:ext cx="245341" cy="305923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s-ES" sz="10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7" name="Google Shape;1127;p19"/>
              <p:cNvSpPr txBox="1"/>
              <p:nvPr/>
            </p:nvSpPr>
            <p:spPr>
              <a:xfrm>
                <a:off x="7837468" y="1734076"/>
                <a:ext cx="264626" cy="305923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50"/>
                  <a:buFont typeface="Arial"/>
                  <a:buNone/>
                </a:pPr>
                <a:r>
                  <a:rPr b="0" i="0" lang="es-ES" sz="105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8" name="Google Shape;1128;p19"/>
              <p:cNvSpPr txBox="1"/>
              <p:nvPr/>
            </p:nvSpPr>
            <p:spPr>
              <a:xfrm>
                <a:off x="7250448" y="1244249"/>
                <a:ext cx="1382065" cy="51914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s-E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Estado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s-E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interno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29" name="Google Shape;1129;p19"/>
              <p:cNvSpPr txBox="1"/>
              <p:nvPr/>
            </p:nvSpPr>
            <p:spPr>
              <a:xfrm>
                <a:off x="7671073" y="2057038"/>
                <a:ext cx="818850" cy="26161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0" i="0" lang="es-E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length: 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0" name="Google Shape;1130;p19"/>
              <p:cNvSpPr txBox="1"/>
              <p:nvPr/>
            </p:nvSpPr>
            <p:spPr>
              <a:xfrm>
                <a:off x="6461765" y="1559882"/>
                <a:ext cx="872738" cy="259571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char charAt(int)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1" name="Google Shape;1131;p19"/>
              <p:cNvSpPr txBox="1"/>
              <p:nvPr/>
            </p:nvSpPr>
            <p:spPr>
              <a:xfrm>
                <a:off x="6384168" y="1313315"/>
                <a:ext cx="1257414" cy="2616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b="1" i="0" lang="es-ES" sz="11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Métodos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32" name="Google Shape;1132;p19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  <a:gradFill>
                <a:gsLst>
                  <a:gs pos="0">
                    <a:srgbClr val="B2B8D2"/>
                  </a:gs>
                  <a:gs pos="45000">
                    <a:srgbClr val="BFC7E5"/>
                  </a:gs>
                  <a:gs pos="100000">
                    <a:srgbClr val="DCE0F0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33" name="Google Shape;1133;p19"/>
              <p:cNvCxnSpPr>
                <a:endCxn id="1132" idx="1"/>
              </p:cNvCxnSpPr>
              <p:nvPr/>
            </p:nvCxnSpPr>
            <p:spPr>
              <a:xfrm>
                <a:off x="5652111" y="1688627"/>
                <a:ext cx="421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1134" name="Google Shape;1134;p19"/>
            <p:cNvSpPr txBox="1"/>
            <p:nvPr/>
          </p:nvSpPr>
          <p:spPr>
            <a:xfrm>
              <a:off x="6605782" y="3856258"/>
              <a:ext cx="774530" cy="25957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E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 length()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9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6" name="Google Shape;1136;p19"/>
            <p:cNvCxnSpPr>
              <a:endCxn id="1135" idx="1"/>
            </p:cNvCxnSpPr>
            <p:nvPr/>
          </p:nvCxnSpPr>
          <p:spPr>
            <a:xfrm>
              <a:off x="5796127" y="398500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37" name="Google Shape;1137;p19"/>
            <p:cNvSpPr txBox="1"/>
            <p:nvPr/>
          </p:nvSpPr>
          <p:spPr>
            <a:xfrm>
              <a:off x="6601820" y="4135077"/>
              <a:ext cx="1144116" cy="25957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E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toUpperCase()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9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9" name="Google Shape;1139;p19"/>
            <p:cNvCxnSpPr>
              <a:endCxn id="1138" idx="1"/>
            </p:cNvCxnSpPr>
            <p:nvPr/>
          </p:nvCxnSpPr>
          <p:spPr>
            <a:xfrm>
              <a:off x="5792167" y="426382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40" name="Google Shape;1140;p19"/>
            <p:cNvSpPr txBox="1"/>
            <p:nvPr/>
          </p:nvSpPr>
          <p:spPr>
            <a:xfrm>
              <a:off x="6619236" y="4420725"/>
              <a:ext cx="1166362" cy="25957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E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toLowerCase()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9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2" name="Google Shape;1142;p19"/>
            <p:cNvCxnSpPr>
              <a:endCxn id="1141" idx="1"/>
            </p:cNvCxnSpPr>
            <p:nvPr/>
          </p:nvCxnSpPr>
          <p:spPr>
            <a:xfrm>
              <a:off x="5809583" y="453908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43" name="Google Shape;1143;p19"/>
            <p:cNvSpPr txBox="1"/>
            <p:nvPr/>
          </p:nvSpPr>
          <p:spPr>
            <a:xfrm>
              <a:off x="6623629" y="4708653"/>
              <a:ext cx="1250212" cy="25957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E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equals(String)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9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45" name="Google Shape;1145;p19"/>
            <p:cNvCxnSpPr>
              <a:endCxn id="1144" idx="1"/>
            </p:cNvCxnSpPr>
            <p:nvPr/>
          </p:nvCxnSpPr>
          <p:spPr>
            <a:xfrm>
              <a:off x="5813975" y="4827010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46" name="Google Shape;1146;p19"/>
            <p:cNvSpPr txBox="1"/>
            <p:nvPr/>
          </p:nvSpPr>
          <p:spPr>
            <a:xfrm>
              <a:off x="8243421" y="3741912"/>
              <a:ext cx="264626" cy="30592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50"/>
                <a:buFont typeface="Arial"/>
                <a:buNone/>
              </a:pPr>
              <a:r>
                <a:rPr b="0" i="0" lang="es-ES" sz="10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7" name="Google Shape;1147;p19"/>
          <p:cNvSpPr txBox="1"/>
          <p:nvPr/>
        </p:nvSpPr>
        <p:spPr>
          <a:xfrm>
            <a:off x="5528736" y="1615647"/>
            <a:ext cx="12699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saludo1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8" name="Google Shape;1148;p19"/>
          <p:cNvSpPr txBox="1"/>
          <p:nvPr/>
        </p:nvSpPr>
        <p:spPr>
          <a:xfrm>
            <a:off x="5507669" y="3439901"/>
            <a:ext cx="12699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saludo2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9" name="Google Shape;1149;p19"/>
          <p:cNvSpPr txBox="1"/>
          <p:nvPr/>
        </p:nvSpPr>
        <p:spPr>
          <a:xfrm>
            <a:off x="4946604" y="3692942"/>
            <a:ext cx="12699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saludo1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50" name="Google Shape;1150;p19"/>
          <p:cNvGrpSpPr/>
          <p:nvPr/>
        </p:nvGrpSpPr>
        <p:grpSpPr>
          <a:xfrm>
            <a:off x="5514396" y="1595167"/>
            <a:ext cx="868985" cy="416345"/>
            <a:chOff x="5528736" y="1615647"/>
            <a:chExt cx="868985" cy="416345"/>
          </a:xfrm>
        </p:grpSpPr>
        <p:cxnSp>
          <p:nvCxnSpPr>
            <p:cNvPr id="1151" name="Google Shape;1151;p19"/>
            <p:cNvCxnSpPr/>
            <p:nvPr/>
          </p:nvCxnSpPr>
          <p:spPr>
            <a:xfrm flipH="1" rot="10800000">
              <a:off x="5528736" y="1615647"/>
              <a:ext cx="843696" cy="416345"/>
            </a:xfrm>
            <a:prstGeom prst="straightConnector1">
              <a:avLst/>
            </a:prstGeom>
            <a:noFill/>
            <a:ln cap="flat" cmpd="sng" w="26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2" name="Google Shape;1152;p19"/>
            <p:cNvCxnSpPr/>
            <p:nvPr/>
          </p:nvCxnSpPr>
          <p:spPr>
            <a:xfrm>
              <a:off x="5528736" y="1615647"/>
              <a:ext cx="868985" cy="416345"/>
            </a:xfrm>
            <a:prstGeom prst="straightConnector1">
              <a:avLst/>
            </a:prstGeom>
            <a:noFill/>
            <a:ln cap="flat" cmpd="sng" w="264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53" name="Google Shape;1153;p19"/>
          <p:cNvGrpSpPr/>
          <p:nvPr/>
        </p:nvGrpSpPr>
        <p:grpSpPr>
          <a:xfrm>
            <a:off x="5868135" y="1491630"/>
            <a:ext cx="3102840" cy="1906347"/>
            <a:chOff x="5792167" y="3067573"/>
            <a:chExt cx="2936932" cy="2075927"/>
          </a:xfrm>
        </p:grpSpPr>
        <p:grpSp>
          <p:nvGrpSpPr>
            <p:cNvPr id="1154" name="Google Shape;1154;p19"/>
            <p:cNvGrpSpPr/>
            <p:nvPr/>
          </p:nvGrpSpPr>
          <p:grpSpPr>
            <a:xfrm>
              <a:off x="5796127" y="3067573"/>
              <a:ext cx="2932972" cy="2075927"/>
              <a:chOff x="5652111" y="1059582"/>
              <a:chExt cx="2932972" cy="2075927"/>
            </a:xfrm>
          </p:grpSpPr>
          <p:sp>
            <p:nvSpPr>
              <p:cNvPr id="1155" name="Google Shape;1155;p19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  <a:solidFill>
                <a:schemeClr val="lt1"/>
              </a:solidFill>
              <a:ln cap="flat" cmpd="sng" w="264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6" name="Google Shape;1156;p19"/>
              <p:cNvSpPr txBox="1"/>
              <p:nvPr/>
            </p:nvSpPr>
            <p:spPr>
              <a:xfrm>
                <a:off x="7334503" y="1734076"/>
                <a:ext cx="259199" cy="2513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s-E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7" name="Google Shape;1157;p19"/>
              <p:cNvSpPr txBox="1"/>
              <p:nvPr/>
            </p:nvSpPr>
            <p:spPr>
              <a:xfrm>
                <a:off x="7593307" y="1734076"/>
                <a:ext cx="245341" cy="2513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s-E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8" name="Google Shape;1158;p19"/>
              <p:cNvSpPr txBox="1"/>
              <p:nvPr/>
            </p:nvSpPr>
            <p:spPr>
              <a:xfrm>
                <a:off x="7837468" y="1734076"/>
                <a:ext cx="264626" cy="2513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s-E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59" name="Google Shape;1159;p19"/>
              <p:cNvSpPr txBox="1"/>
              <p:nvPr/>
            </p:nvSpPr>
            <p:spPr>
              <a:xfrm>
                <a:off x="7203018" y="1331527"/>
                <a:ext cx="1257414" cy="452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s-E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Estado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s-E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interno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0" name="Google Shape;1160;p19"/>
              <p:cNvSpPr txBox="1"/>
              <p:nvPr/>
            </p:nvSpPr>
            <p:spPr>
              <a:xfrm>
                <a:off x="7569574" y="2057038"/>
                <a:ext cx="818850" cy="276503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s-E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length: 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1" name="Google Shape;1161;p19"/>
              <p:cNvSpPr txBox="1"/>
              <p:nvPr/>
            </p:nvSpPr>
            <p:spPr>
              <a:xfrm>
                <a:off x="6461766" y="1559882"/>
                <a:ext cx="872737" cy="23460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char charAt(int)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19"/>
              <p:cNvSpPr txBox="1"/>
              <p:nvPr/>
            </p:nvSpPr>
            <p:spPr>
              <a:xfrm>
                <a:off x="6384168" y="1313315"/>
                <a:ext cx="1257414" cy="27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s-E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Métodos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3" name="Google Shape;1163;p19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  <a:gradFill>
                <a:gsLst>
                  <a:gs pos="0">
                    <a:srgbClr val="B2B8D2"/>
                  </a:gs>
                  <a:gs pos="45000">
                    <a:srgbClr val="BFC7E5"/>
                  </a:gs>
                  <a:gs pos="100000">
                    <a:srgbClr val="DCE0F0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164" name="Google Shape;1164;p19"/>
              <p:cNvCxnSpPr>
                <a:endCxn id="1163" idx="1"/>
              </p:cNvCxnSpPr>
              <p:nvPr/>
            </p:nvCxnSpPr>
            <p:spPr>
              <a:xfrm>
                <a:off x="5652111" y="1688627"/>
                <a:ext cx="421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1165" name="Google Shape;1165;p19"/>
            <p:cNvSpPr txBox="1"/>
            <p:nvPr/>
          </p:nvSpPr>
          <p:spPr>
            <a:xfrm>
              <a:off x="6605782" y="3856257"/>
              <a:ext cx="774530" cy="23460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E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 length()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9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67" name="Google Shape;1167;p19"/>
            <p:cNvCxnSpPr>
              <a:endCxn id="1166" idx="1"/>
            </p:cNvCxnSpPr>
            <p:nvPr/>
          </p:nvCxnSpPr>
          <p:spPr>
            <a:xfrm>
              <a:off x="5796127" y="398500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68" name="Google Shape;1168;p19"/>
            <p:cNvSpPr txBox="1"/>
            <p:nvPr/>
          </p:nvSpPr>
          <p:spPr>
            <a:xfrm>
              <a:off x="6601821" y="4135077"/>
              <a:ext cx="1066523" cy="2178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E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toUpperCase()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9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0" name="Google Shape;1170;p19"/>
            <p:cNvCxnSpPr>
              <a:endCxn id="1169" idx="1"/>
            </p:cNvCxnSpPr>
            <p:nvPr/>
          </p:nvCxnSpPr>
          <p:spPr>
            <a:xfrm>
              <a:off x="5792167" y="426382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71" name="Google Shape;1171;p19"/>
            <p:cNvSpPr txBox="1"/>
            <p:nvPr/>
          </p:nvSpPr>
          <p:spPr>
            <a:xfrm>
              <a:off x="6619237" y="4420725"/>
              <a:ext cx="1066523" cy="2178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E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toLowerCase()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9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3" name="Google Shape;1173;p19"/>
            <p:cNvCxnSpPr>
              <a:endCxn id="1172" idx="1"/>
            </p:cNvCxnSpPr>
            <p:nvPr/>
          </p:nvCxnSpPr>
          <p:spPr>
            <a:xfrm>
              <a:off x="5809583" y="453908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74" name="Google Shape;1174;p19"/>
            <p:cNvSpPr txBox="1"/>
            <p:nvPr/>
          </p:nvSpPr>
          <p:spPr>
            <a:xfrm>
              <a:off x="6623629" y="4708653"/>
              <a:ext cx="1066523" cy="2178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E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equals(String)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9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6" name="Google Shape;1176;p19"/>
            <p:cNvCxnSpPr>
              <a:endCxn id="1175" idx="1"/>
            </p:cNvCxnSpPr>
            <p:nvPr/>
          </p:nvCxnSpPr>
          <p:spPr>
            <a:xfrm>
              <a:off x="5813975" y="4827010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177" name="Google Shape;1177;p19"/>
            <p:cNvSpPr txBox="1"/>
            <p:nvPr/>
          </p:nvSpPr>
          <p:spPr>
            <a:xfrm>
              <a:off x="8243421" y="3741912"/>
              <a:ext cx="264626" cy="25136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s-ES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78" name="Google Shape;1178;p19"/>
          <p:cNvSpPr/>
          <p:nvPr/>
        </p:nvSpPr>
        <p:spPr>
          <a:xfrm>
            <a:off x="134585" y="3454927"/>
            <a:ext cx="4572000" cy="13157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5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Asignación de objetos: copia referencias!!!!</a:t>
            </a:r>
            <a:endParaRPr/>
          </a:p>
          <a:p>
            <a:pPr indent="-93027" lvl="0" marL="18288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415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1" marL="27432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String saludo2 =  "chau";</a:t>
            </a:r>
            <a:endParaRPr/>
          </a:p>
          <a:p>
            <a:pPr indent="0" lvl="1" marL="27432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rPr>
              <a:t>saludo1 = saludo2;    </a:t>
            </a:r>
            <a:endParaRPr/>
          </a:p>
        </p:txBody>
      </p:sp>
      <p:sp>
        <p:nvSpPr>
          <p:cNvPr id="1179" name="Google Shape;1179;p19"/>
          <p:cNvSpPr/>
          <p:nvPr/>
        </p:nvSpPr>
        <p:spPr>
          <a:xfrm>
            <a:off x="186020" y="2323609"/>
            <a:ext cx="3003989" cy="5740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997" lvl="1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8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1" marL="27432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None/>
            </a:pPr>
            <a:r>
              <a:rPr b="0" i="0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String saludo1 = "hola";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"/>
          <p:cNvSpPr txBox="1"/>
          <p:nvPr>
            <p:ph type="title"/>
          </p:nvPr>
        </p:nvSpPr>
        <p:spPr>
          <a:xfrm>
            <a:off x="172150" y="322838"/>
            <a:ext cx="6619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600"/>
              <a:t>Paradigmas de programación</a:t>
            </a:r>
            <a:endParaRPr sz="3600"/>
          </a:p>
        </p:txBody>
      </p:sp>
      <p:sp>
        <p:nvSpPr>
          <p:cNvPr id="342" name="Google Shape;342;p2"/>
          <p:cNvSpPr txBox="1"/>
          <p:nvPr>
            <p:ph idx="2" type="body"/>
          </p:nvPr>
        </p:nvSpPr>
        <p:spPr>
          <a:xfrm>
            <a:off x="3728425" y="1507800"/>
            <a:ext cx="5133300" cy="31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81000" lvl="0" marL="45720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400"/>
              <a:buChar char="▸"/>
            </a:pPr>
            <a:r>
              <a:rPr b="1" lang="es-ES" sz="2400"/>
              <a:t>Indica la manera de estructurar y organizar las tareas de nuestro programa</a:t>
            </a:r>
            <a:endParaRPr b="1" sz="2400"/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b="1" lang="es-ES" sz="2400"/>
              <a:t>Los lenguajes de programación suelen ser multiparadigma</a:t>
            </a:r>
            <a:endParaRPr b="1" sz="2400"/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b="1" lang="es-ES" sz="2400"/>
              <a:t>Hasta ahora: Imperativo </a:t>
            </a:r>
            <a:endParaRPr b="1" sz="2400"/>
          </a:p>
          <a:p>
            <a:pPr indent="-3810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Char char="▸"/>
            </a:pPr>
            <a:r>
              <a:rPr b="1" lang="es-ES" sz="2400"/>
              <a:t>Este curso: POO</a:t>
            </a:r>
            <a:endParaRPr b="1" sz="2400"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400"/>
          </a:p>
        </p:txBody>
      </p:sp>
      <p:sp>
        <p:nvSpPr>
          <p:cNvPr id="343" name="Google Shape;343;p2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344" name="Google Shape;344;p2"/>
          <p:cNvGrpSpPr/>
          <p:nvPr/>
        </p:nvGrpSpPr>
        <p:grpSpPr>
          <a:xfrm>
            <a:off x="6230172" y="61975"/>
            <a:ext cx="2706354" cy="1604434"/>
            <a:chOff x="6986665" y="3298709"/>
            <a:chExt cx="1817809" cy="1077669"/>
          </a:xfrm>
        </p:grpSpPr>
        <p:sp>
          <p:nvSpPr>
            <p:cNvPr id="345" name="Google Shape;345;p2"/>
            <p:cNvSpPr/>
            <p:nvPr/>
          </p:nvSpPr>
          <p:spPr>
            <a:xfrm>
              <a:off x="6986665" y="3342725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4" y="1292066"/>
                  </a:moveTo>
                  <a:lnTo>
                    <a:pt x="0" y="747713"/>
                  </a:lnTo>
                  <a:lnTo>
                    <a:pt x="1295114" y="0"/>
                  </a:lnTo>
                  <a:lnTo>
                    <a:pt x="2237899" y="544259"/>
                  </a:lnTo>
                  <a:lnTo>
                    <a:pt x="942784" y="1292066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2"/>
            <p:cNvSpPr/>
            <p:nvPr/>
          </p:nvSpPr>
          <p:spPr>
            <a:xfrm>
              <a:off x="7014156" y="3327342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2206847" y="526447"/>
                  </a:moveTo>
                  <a:lnTo>
                    <a:pt x="1295210" y="0"/>
                  </a:lnTo>
                  <a:lnTo>
                    <a:pt x="31052" y="729901"/>
                  </a:lnTo>
                  <a:lnTo>
                    <a:pt x="0" y="711994"/>
                  </a:lnTo>
                  <a:lnTo>
                    <a:pt x="0" y="747808"/>
                  </a:lnTo>
                  <a:lnTo>
                    <a:pt x="942785" y="1292066"/>
                  </a:lnTo>
                  <a:lnTo>
                    <a:pt x="2237899" y="544354"/>
                  </a:lnTo>
                  <a:lnTo>
                    <a:pt x="2237899" y="508540"/>
                  </a:lnTo>
                  <a:lnTo>
                    <a:pt x="2206847" y="52644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2"/>
            <p:cNvSpPr/>
            <p:nvPr/>
          </p:nvSpPr>
          <p:spPr>
            <a:xfrm>
              <a:off x="7014156" y="3298709"/>
              <a:ext cx="1790318" cy="1033653"/>
            </a:xfrm>
            <a:custGeom>
              <a:rect b="b" l="l" r="r" t="t"/>
              <a:pathLst>
                <a:path extrusionOk="0" h="1292066" w="2237898">
                  <a:moveTo>
                    <a:pt x="942785" y="1292066"/>
                  </a:moveTo>
                  <a:lnTo>
                    <a:pt x="0" y="747808"/>
                  </a:lnTo>
                  <a:lnTo>
                    <a:pt x="1295210" y="0"/>
                  </a:lnTo>
                  <a:lnTo>
                    <a:pt x="2237899" y="544354"/>
                  </a:lnTo>
                  <a:lnTo>
                    <a:pt x="942785" y="1292066"/>
                  </a:ln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2"/>
            <p:cNvSpPr/>
            <p:nvPr/>
          </p:nvSpPr>
          <p:spPr>
            <a:xfrm>
              <a:off x="7976493" y="3396565"/>
              <a:ext cx="664692" cy="383742"/>
            </a:xfrm>
            <a:custGeom>
              <a:rect b="b" l="l" r="r" t="t"/>
              <a:pathLst>
                <a:path extrusionOk="0" h="479678" w="830865">
                  <a:moveTo>
                    <a:pt x="755904" y="479679"/>
                  </a:moveTo>
                  <a:lnTo>
                    <a:pt x="0" y="43243"/>
                  </a:lnTo>
                  <a:lnTo>
                    <a:pt x="74867" y="0"/>
                  </a:lnTo>
                  <a:lnTo>
                    <a:pt x="830866" y="436436"/>
                  </a:lnTo>
                  <a:lnTo>
                    <a:pt x="755904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2"/>
            <p:cNvSpPr/>
            <p:nvPr/>
          </p:nvSpPr>
          <p:spPr>
            <a:xfrm>
              <a:off x="7912754" y="3450709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6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2"/>
            <p:cNvSpPr/>
            <p:nvPr/>
          </p:nvSpPr>
          <p:spPr>
            <a:xfrm>
              <a:off x="7863331" y="3479190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"/>
            <p:cNvSpPr/>
            <p:nvPr/>
          </p:nvSpPr>
          <p:spPr>
            <a:xfrm>
              <a:off x="7813984" y="3507747"/>
              <a:ext cx="634670" cy="366446"/>
            </a:xfrm>
            <a:custGeom>
              <a:rect b="b" l="l" r="r" t="t"/>
              <a:pathLst>
                <a:path extrusionOk="0" h="458057" w="793337">
                  <a:moveTo>
                    <a:pt x="755904" y="458057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93337" y="436435"/>
                  </a:lnTo>
                  <a:lnTo>
                    <a:pt x="755904" y="458057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"/>
            <p:cNvSpPr/>
            <p:nvPr/>
          </p:nvSpPr>
          <p:spPr>
            <a:xfrm>
              <a:off x="7451727" y="3699575"/>
              <a:ext cx="664616" cy="383743"/>
            </a:xfrm>
            <a:custGeom>
              <a:rect b="b" l="l" r="r" t="t"/>
              <a:pathLst>
                <a:path extrusionOk="0" h="479679" w="830770">
                  <a:moveTo>
                    <a:pt x="756000" y="479679"/>
                  </a:moveTo>
                  <a:lnTo>
                    <a:pt x="0" y="43244"/>
                  </a:lnTo>
                  <a:lnTo>
                    <a:pt x="74962" y="0"/>
                  </a:lnTo>
                  <a:lnTo>
                    <a:pt x="830771" y="436436"/>
                  </a:lnTo>
                  <a:lnTo>
                    <a:pt x="756000" y="47967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2"/>
            <p:cNvSpPr/>
            <p:nvPr/>
          </p:nvSpPr>
          <p:spPr>
            <a:xfrm>
              <a:off x="7387988" y="3753643"/>
              <a:ext cx="593293" cy="342595"/>
            </a:xfrm>
            <a:custGeom>
              <a:rect b="b" l="l" r="r" t="t"/>
              <a:pathLst>
                <a:path extrusionOk="0" h="428244" w="741616">
                  <a:moveTo>
                    <a:pt x="704184" y="428244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41617" y="406622"/>
                  </a:lnTo>
                  <a:lnTo>
                    <a:pt x="704184" y="42824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2"/>
            <p:cNvSpPr/>
            <p:nvPr/>
          </p:nvSpPr>
          <p:spPr>
            <a:xfrm>
              <a:off x="7338565" y="3782200"/>
              <a:ext cx="582091" cy="336042"/>
            </a:xfrm>
            <a:custGeom>
              <a:rect b="b" l="l" r="r" t="t"/>
              <a:pathLst>
                <a:path extrusionOk="0" h="420052" w="727614">
                  <a:moveTo>
                    <a:pt x="690181" y="420053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727615" y="398431"/>
                  </a:lnTo>
                  <a:lnTo>
                    <a:pt x="690181" y="420053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2"/>
            <p:cNvSpPr/>
            <p:nvPr/>
          </p:nvSpPr>
          <p:spPr>
            <a:xfrm>
              <a:off x="7289218" y="3810681"/>
              <a:ext cx="496671" cy="286816"/>
            </a:xfrm>
            <a:custGeom>
              <a:rect b="b" l="l" r="r" t="t"/>
              <a:pathLst>
                <a:path extrusionOk="0" h="358520" w="620839">
                  <a:moveTo>
                    <a:pt x="583406" y="358521"/>
                  </a:moveTo>
                  <a:lnTo>
                    <a:pt x="0" y="21622"/>
                  </a:lnTo>
                  <a:lnTo>
                    <a:pt x="37433" y="0"/>
                  </a:lnTo>
                  <a:lnTo>
                    <a:pt x="620840" y="336899"/>
                  </a:lnTo>
                  <a:lnTo>
                    <a:pt x="583406" y="358521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2"/>
            <p:cNvSpPr/>
            <p:nvPr/>
          </p:nvSpPr>
          <p:spPr>
            <a:xfrm>
              <a:off x="7582329" y="3561435"/>
              <a:ext cx="337413" cy="194766"/>
            </a:xfrm>
            <a:custGeom>
              <a:rect b="b" l="l" r="r" t="t"/>
              <a:pathLst>
                <a:path extrusionOk="0" h="243458" w="421766">
                  <a:moveTo>
                    <a:pt x="210883" y="243459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729"/>
                  </a:lnTo>
                  <a:lnTo>
                    <a:pt x="210883" y="243459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2"/>
            <p:cNvSpPr/>
            <p:nvPr/>
          </p:nvSpPr>
          <p:spPr>
            <a:xfrm>
              <a:off x="7800200" y="3687162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4" y="243554"/>
                  </a:moveTo>
                  <a:lnTo>
                    <a:pt x="0" y="121825"/>
                  </a:lnTo>
                  <a:lnTo>
                    <a:pt x="210884" y="0"/>
                  </a:lnTo>
                  <a:lnTo>
                    <a:pt x="421767" y="121825"/>
                  </a:lnTo>
                  <a:lnTo>
                    <a:pt x="210884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"/>
            <p:cNvSpPr/>
            <p:nvPr/>
          </p:nvSpPr>
          <p:spPr>
            <a:xfrm>
              <a:off x="8018073" y="3812966"/>
              <a:ext cx="337413" cy="194843"/>
            </a:xfrm>
            <a:custGeom>
              <a:rect b="b" l="l" r="r" t="t"/>
              <a:pathLst>
                <a:path extrusionOk="0" h="243554" w="421766">
                  <a:moveTo>
                    <a:pt x="210883" y="243554"/>
                  </a:moveTo>
                  <a:lnTo>
                    <a:pt x="0" y="121729"/>
                  </a:lnTo>
                  <a:lnTo>
                    <a:pt x="210883" y="0"/>
                  </a:lnTo>
                  <a:lnTo>
                    <a:pt x="421767" y="121825"/>
                  </a:lnTo>
                  <a:lnTo>
                    <a:pt x="210883" y="243554"/>
                  </a:ln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"/>
            <p:cNvSpPr/>
            <p:nvPr/>
          </p:nvSpPr>
          <p:spPr>
            <a:xfrm>
              <a:off x="7794459" y="3551002"/>
              <a:ext cx="540846" cy="312343"/>
            </a:xfrm>
            <a:custGeom>
              <a:rect b="b" l="l" r="r" t="t"/>
              <a:pathLst>
                <a:path extrusionOk="0" h="390429" w="676058">
                  <a:moveTo>
                    <a:pt x="625735" y="92488"/>
                  </a:moveTo>
                  <a:cubicBezTo>
                    <a:pt x="610904" y="78943"/>
                    <a:pt x="594607" y="67094"/>
                    <a:pt x="577157" y="57150"/>
                  </a:cubicBezTo>
                  <a:cubicBezTo>
                    <a:pt x="445236" y="-19050"/>
                    <a:pt x="230733" y="-19050"/>
                    <a:pt x="98907" y="57150"/>
                  </a:cubicBezTo>
                  <a:cubicBezTo>
                    <a:pt x="78543" y="68666"/>
                    <a:pt x="59826" y="82896"/>
                    <a:pt x="43281" y="99441"/>
                  </a:cubicBezTo>
                  <a:cubicBezTo>
                    <a:pt x="-29204" y="173831"/>
                    <a:pt x="-10630" y="270034"/>
                    <a:pt x="98907" y="333280"/>
                  </a:cubicBezTo>
                  <a:cubicBezTo>
                    <a:pt x="230733" y="409480"/>
                    <a:pt x="445331" y="409480"/>
                    <a:pt x="577157" y="333280"/>
                  </a:cubicBezTo>
                  <a:cubicBezTo>
                    <a:pt x="690124" y="268033"/>
                    <a:pt x="706316" y="167735"/>
                    <a:pt x="625735" y="92488"/>
                  </a:cubicBezTo>
                  <a:close/>
                  <a:moveTo>
                    <a:pt x="535152" y="308610"/>
                  </a:moveTo>
                  <a:cubicBezTo>
                    <a:pt x="426472" y="371380"/>
                    <a:pt x="249402" y="371380"/>
                    <a:pt x="141008" y="308610"/>
                  </a:cubicBezTo>
                  <a:cubicBezTo>
                    <a:pt x="64808" y="264605"/>
                    <a:pt x="41948" y="201168"/>
                    <a:pt x="72713" y="145542"/>
                  </a:cubicBezTo>
                  <a:cubicBezTo>
                    <a:pt x="89277" y="118310"/>
                    <a:pt x="112871" y="96031"/>
                    <a:pt x="141008" y="81058"/>
                  </a:cubicBezTo>
                  <a:cubicBezTo>
                    <a:pt x="249688" y="18383"/>
                    <a:pt x="426758" y="18383"/>
                    <a:pt x="535152" y="81058"/>
                  </a:cubicBezTo>
                  <a:cubicBezTo>
                    <a:pt x="563260" y="96002"/>
                    <a:pt x="586797" y="118291"/>
                    <a:pt x="603256" y="145542"/>
                  </a:cubicBezTo>
                  <a:lnTo>
                    <a:pt x="603256" y="145542"/>
                  </a:lnTo>
                  <a:cubicBezTo>
                    <a:pt x="634117" y="201549"/>
                    <a:pt x="611352" y="264890"/>
                    <a:pt x="535152" y="30861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"/>
            <p:cNvSpPr/>
            <p:nvPr/>
          </p:nvSpPr>
          <p:spPr>
            <a:xfrm>
              <a:off x="7824798" y="3491907"/>
              <a:ext cx="470058" cy="181410"/>
            </a:xfrm>
            <a:custGeom>
              <a:rect b="b" l="l" r="r" t="t"/>
              <a:pathLst>
                <a:path extrusionOk="0" h="226763" w="587572">
                  <a:moveTo>
                    <a:pt x="565309" y="219837"/>
                  </a:moveTo>
                  <a:lnTo>
                    <a:pt x="565309" y="219837"/>
                  </a:lnTo>
                  <a:cubicBezTo>
                    <a:pt x="548849" y="192586"/>
                    <a:pt x="525313" y="170297"/>
                    <a:pt x="497205" y="155353"/>
                  </a:cubicBezTo>
                  <a:cubicBezTo>
                    <a:pt x="388525" y="92678"/>
                    <a:pt x="211455" y="92678"/>
                    <a:pt x="103061" y="155353"/>
                  </a:cubicBezTo>
                  <a:cubicBezTo>
                    <a:pt x="74924" y="170326"/>
                    <a:pt x="51330" y="192605"/>
                    <a:pt x="34766" y="219837"/>
                  </a:cubicBezTo>
                  <a:lnTo>
                    <a:pt x="5334" y="172974"/>
                  </a:lnTo>
                  <a:lnTo>
                    <a:pt x="0" y="164497"/>
                  </a:lnTo>
                  <a:lnTo>
                    <a:pt x="38100" y="73533"/>
                  </a:lnTo>
                  <a:lnTo>
                    <a:pt x="170402" y="0"/>
                  </a:lnTo>
                  <a:lnTo>
                    <a:pt x="416719" y="4286"/>
                  </a:lnTo>
                  <a:lnTo>
                    <a:pt x="584073" y="103537"/>
                  </a:lnTo>
                  <a:cubicBezTo>
                    <a:pt x="584073" y="103537"/>
                    <a:pt x="587121" y="134969"/>
                    <a:pt x="587502" y="166021"/>
                  </a:cubicBezTo>
                  <a:cubicBezTo>
                    <a:pt x="588169" y="204883"/>
                    <a:pt x="584359" y="242697"/>
                    <a:pt x="565309" y="219837"/>
                  </a:cubicBez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2"/>
            <p:cNvSpPr/>
            <p:nvPr/>
          </p:nvSpPr>
          <p:spPr>
            <a:xfrm>
              <a:off x="7794490" y="3623727"/>
              <a:ext cx="41071" cy="82677"/>
            </a:xfrm>
            <a:custGeom>
              <a:rect b="b" l="l" r="r" t="t"/>
              <a:pathLst>
                <a:path extrusionOk="0" h="103346" w="51339">
                  <a:moveTo>
                    <a:pt x="0" y="103346"/>
                  </a:moveTo>
                  <a:lnTo>
                    <a:pt x="95" y="0"/>
                  </a:lnTo>
                  <a:lnTo>
                    <a:pt x="51340" y="86773"/>
                  </a:lnTo>
                  <a:lnTo>
                    <a:pt x="0" y="103346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2"/>
            <p:cNvSpPr/>
            <p:nvPr/>
          </p:nvSpPr>
          <p:spPr>
            <a:xfrm>
              <a:off x="8298847" y="3624184"/>
              <a:ext cx="36118" cy="82219"/>
            </a:xfrm>
            <a:custGeom>
              <a:rect b="b" l="l" r="r" t="t"/>
              <a:pathLst>
                <a:path extrusionOk="0" h="102774" w="45148">
                  <a:moveTo>
                    <a:pt x="45148" y="102775"/>
                  </a:moveTo>
                  <a:lnTo>
                    <a:pt x="45148" y="0"/>
                  </a:lnTo>
                  <a:lnTo>
                    <a:pt x="0" y="51149"/>
                  </a:lnTo>
                  <a:lnTo>
                    <a:pt x="45148" y="10277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2"/>
            <p:cNvSpPr/>
            <p:nvPr/>
          </p:nvSpPr>
          <p:spPr>
            <a:xfrm>
              <a:off x="7842237" y="3535238"/>
              <a:ext cx="450190" cy="259842"/>
            </a:xfrm>
            <a:custGeom>
              <a:rect b="b" l="l" r="r" t="t"/>
              <a:pathLst>
                <a:path extrusionOk="0" h="324802" w="562737">
                  <a:moveTo>
                    <a:pt x="562737" y="162401"/>
                  </a:moveTo>
                  <a:cubicBezTo>
                    <a:pt x="562737" y="252093"/>
                    <a:pt x="436764" y="324802"/>
                    <a:pt x="281368" y="324802"/>
                  </a:cubicBezTo>
                  <a:cubicBezTo>
                    <a:pt x="125973" y="324802"/>
                    <a:pt x="0" y="252093"/>
                    <a:pt x="0" y="162401"/>
                  </a:cubicBezTo>
                  <a:cubicBezTo>
                    <a:pt x="0" y="72710"/>
                    <a:pt x="125973" y="0"/>
                    <a:pt x="281368" y="0"/>
                  </a:cubicBezTo>
                  <a:cubicBezTo>
                    <a:pt x="436764" y="0"/>
                    <a:pt x="562737" y="72710"/>
                    <a:pt x="562737" y="162401"/>
                  </a:cubicBezTo>
                  <a:close/>
                </a:path>
              </a:pathLst>
            </a:custGeom>
            <a:solidFill>
              <a:srgbClr val="3E7E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2"/>
            <p:cNvSpPr/>
            <p:nvPr/>
          </p:nvSpPr>
          <p:spPr>
            <a:xfrm>
              <a:off x="7815050" y="3673683"/>
              <a:ext cx="491790" cy="176435"/>
            </a:xfrm>
            <a:custGeom>
              <a:rect b="b" l="l" r="r" t="t"/>
              <a:pathLst>
                <a:path extrusionOk="0" h="220544" w="614737">
                  <a:moveTo>
                    <a:pt x="0" y="58293"/>
                  </a:moveTo>
                  <a:cubicBezTo>
                    <a:pt x="0" y="58293"/>
                    <a:pt x="43339" y="228981"/>
                    <a:pt x="366522" y="220218"/>
                  </a:cubicBezTo>
                  <a:cubicBezTo>
                    <a:pt x="590836" y="220218"/>
                    <a:pt x="619506" y="27432"/>
                    <a:pt x="614172" y="0"/>
                  </a:cubicBezTo>
                  <a:cubicBezTo>
                    <a:pt x="567595" y="64189"/>
                    <a:pt x="495062" y="104556"/>
                    <a:pt x="415957" y="110300"/>
                  </a:cubicBezTo>
                  <a:cubicBezTo>
                    <a:pt x="279463" y="122206"/>
                    <a:pt x="178689" y="120682"/>
                    <a:pt x="124778" y="94583"/>
                  </a:cubicBezTo>
                  <a:cubicBezTo>
                    <a:pt x="70866" y="68485"/>
                    <a:pt x="95" y="0"/>
                    <a:pt x="95" y="0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5" name="Google Shape;365;p2"/>
            <p:cNvSpPr/>
            <p:nvPr/>
          </p:nvSpPr>
          <p:spPr>
            <a:xfrm>
              <a:off x="7794490" y="3472184"/>
              <a:ext cx="540791" cy="312391"/>
            </a:xfrm>
            <a:custGeom>
              <a:rect b="b" l="l" r="r" t="t"/>
              <a:pathLst>
                <a:path extrusionOk="0" h="390489" w="675989">
                  <a:moveTo>
                    <a:pt x="98869" y="333375"/>
                  </a:moveTo>
                  <a:cubicBezTo>
                    <a:pt x="-32956" y="257175"/>
                    <a:pt x="-32956" y="133350"/>
                    <a:pt x="98869" y="57150"/>
                  </a:cubicBezTo>
                  <a:cubicBezTo>
                    <a:pt x="230695" y="-19050"/>
                    <a:pt x="445294" y="-19050"/>
                    <a:pt x="577120" y="57150"/>
                  </a:cubicBezTo>
                  <a:cubicBezTo>
                    <a:pt x="708946" y="133350"/>
                    <a:pt x="708946" y="257175"/>
                    <a:pt x="577120" y="333375"/>
                  </a:cubicBezTo>
                  <a:cubicBezTo>
                    <a:pt x="445294" y="409575"/>
                    <a:pt x="230695" y="409480"/>
                    <a:pt x="98869" y="333375"/>
                  </a:cubicBezTo>
                  <a:close/>
                  <a:moveTo>
                    <a:pt x="535019" y="81534"/>
                  </a:moveTo>
                  <a:cubicBezTo>
                    <a:pt x="426339" y="18860"/>
                    <a:pt x="249269" y="18764"/>
                    <a:pt x="140970" y="81534"/>
                  </a:cubicBezTo>
                  <a:cubicBezTo>
                    <a:pt x="32671" y="144304"/>
                    <a:pt x="32290" y="246316"/>
                    <a:pt x="140970" y="309086"/>
                  </a:cubicBezTo>
                  <a:cubicBezTo>
                    <a:pt x="249650" y="371856"/>
                    <a:pt x="426720" y="371856"/>
                    <a:pt x="535019" y="309086"/>
                  </a:cubicBezTo>
                  <a:cubicBezTo>
                    <a:pt x="643319" y="246316"/>
                    <a:pt x="644176" y="144304"/>
                    <a:pt x="535019" y="81534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6" name="Google Shape;366;p2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7" name="Google Shape;367;p2"/>
            <p:cNvSpPr/>
            <p:nvPr/>
          </p:nvSpPr>
          <p:spPr>
            <a:xfrm>
              <a:off x="7752377" y="3752957"/>
              <a:ext cx="148970" cy="86030"/>
            </a:xfrm>
            <a:custGeom>
              <a:rect b="b" l="l" r="r" t="t"/>
              <a:pathLst>
                <a:path extrusionOk="0" h="107537" w="186213">
                  <a:moveTo>
                    <a:pt x="186214" y="25337"/>
                  </a:moveTo>
                  <a:lnTo>
                    <a:pt x="43910" y="107537"/>
                  </a:lnTo>
                  <a:lnTo>
                    <a:pt x="0" y="82105"/>
                  </a:lnTo>
                  <a:lnTo>
                    <a:pt x="142304" y="0"/>
                  </a:lnTo>
                  <a:lnTo>
                    <a:pt x="186214" y="2533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8" name="Google Shape;368;p2"/>
            <p:cNvSpPr/>
            <p:nvPr/>
          </p:nvSpPr>
          <p:spPr>
            <a:xfrm>
              <a:off x="7787483" y="3773138"/>
              <a:ext cx="113842" cy="106298"/>
            </a:xfrm>
            <a:custGeom>
              <a:rect b="b" l="l" r="r" t="t"/>
              <a:pathLst>
                <a:path extrusionOk="0" h="132873" w="142303">
                  <a:moveTo>
                    <a:pt x="142304" y="50768"/>
                  </a:moveTo>
                  <a:lnTo>
                    <a:pt x="0" y="132874"/>
                  </a:lnTo>
                  <a:lnTo>
                    <a:pt x="0" y="82201"/>
                  </a:lnTo>
                  <a:lnTo>
                    <a:pt x="142304" y="0"/>
                  </a:lnTo>
                  <a:lnTo>
                    <a:pt x="142304" y="50768"/>
                  </a:lnTo>
                  <a:close/>
                </a:path>
              </a:pathLst>
            </a:custGeom>
            <a:solidFill>
              <a:srgbClr val="A1A5B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9" name="Google Shape;369;p2"/>
            <p:cNvSpPr/>
            <p:nvPr/>
          </p:nvSpPr>
          <p:spPr>
            <a:xfrm>
              <a:off x="7465892" y="3799784"/>
              <a:ext cx="345033" cy="254286"/>
            </a:xfrm>
            <a:custGeom>
              <a:rect b="b" l="l" r="r" t="t"/>
              <a:pathLst>
                <a:path extrusionOk="0" h="317858" w="431291">
                  <a:moveTo>
                    <a:pt x="431292" y="84877"/>
                  </a:moveTo>
                  <a:cubicBezTo>
                    <a:pt x="429558" y="52883"/>
                    <a:pt x="412680" y="23631"/>
                    <a:pt x="385858" y="6106"/>
                  </a:cubicBezTo>
                  <a:cubicBezTo>
                    <a:pt x="376637" y="-562"/>
                    <a:pt x="364579" y="-1867"/>
                    <a:pt x="354139" y="2676"/>
                  </a:cubicBezTo>
                  <a:lnTo>
                    <a:pt x="354139" y="2676"/>
                  </a:lnTo>
                  <a:lnTo>
                    <a:pt x="0" y="206988"/>
                  </a:lnTo>
                  <a:lnTo>
                    <a:pt x="64579" y="317859"/>
                  </a:lnTo>
                  <a:lnTo>
                    <a:pt x="414338" y="115929"/>
                  </a:lnTo>
                  <a:cubicBezTo>
                    <a:pt x="424720" y="112214"/>
                    <a:pt x="431292" y="101356"/>
                    <a:pt x="431292" y="8487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0" name="Google Shape;370;p2"/>
            <p:cNvSpPr/>
            <p:nvPr/>
          </p:nvSpPr>
          <p:spPr>
            <a:xfrm rot="-1800688">
              <a:off x="7461681" y="3958751"/>
              <a:ext cx="59415" cy="102834"/>
            </a:xfrm>
            <a:custGeom>
              <a:rect b="b" l="l" r="r" t="t"/>
              <a:pathLst>
                <a:path extrusionOk="0" h="128587" w="74294">
                  <a:moveTo>
                    <a:pt x="74295" y="64294"/>
                  </a:moveTo>
                  <a:cubicBezTo>
                    <a:pt x="74295" y="99802"/>
                    <a:pt x="57663" y="128588"/>
                    <a:pt x="37148" y="128588"/>
                  </a:cubicBezTo>
                  <a:cubicBezTo>
                    <a:pt x="16632" y="128588"/>
                    <a:pt x="0" y="99802"/>
                    <a:pt x="0" y="64294"/>
                  </a:cubicBezTo>
                  <a:cubicBezTo>
                    <a:pt x="0" y="28785"/>
                    <a:pt x="16632" y="0"/>
                    <a:pt x="37148" y="0"/>
                  </a:cubicBezTo>
                  <a:cubicBezTo>
                    <a:pt x="57663" y="0"/>
                    <a:pt x="74295" y="28785"/>
                    <a:pt x="74295" y="6429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371" name="Google Shape;371;p2"/>
          <p:cNvGrpSpPr/>
          <p:nvPr/>
        </p:nvGrpSpPr>
        <p:grpSpPr>
          <a:xfrm>
            <a:off x="1018002" y="1307394"/>
            <a:ext cx="1856904" cy="3667568"/>
            <a:chOff x="1090806" y="278"/>
            <a:chExt cx="1856904" cy="3667568"/>
          </a:xfrm>
        </p:grpSpPr>
        <p:sp>
          <p:nvSpPr>
            <p:cNvPr id="372" name="Google Shape;372;p2"/>
            <p:cNvSpPr/>
            <p:nvPr/>
          </p:nvSpPr>
          <p:spPr>
            <a:xfrm>
              <a:off x="1090806" y="278"/>
              <a:ext cx="1746900" cy="645000"/>
            </a:xfrm>
            <a:prstGeom prst="roundRect">
              <a:avLst>
                <a:gd fmla="val 10000" name="adj"/>
              </a:avLst>
            </a:prstGeom>
            <a:solidFill>
              <a:srgbClr val="6076B4"/>
            </a:solidFill>
            <a:ln cap="flat" cmpd="sng" w="264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"/>
            <p:cNvSpPr txBox="1"/>
            <p:nvPr/>
          </p:nvSpPr>
          <p:spPr>
            <a:xfrm>
              <a:off x="1109695" y="19167"/>
              <a:ext cx="1709100" cy="60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Paradigma de programación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"/>
            <p:cNvSpPr/>
            <p:nvPr/>
          </p:nvSpPr>
          <p:spPr>
            <a:xfrm>
              <a:off x="1265508" y="645208"/>
              <a:ext cx="174600" cy="362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6425">
              <a:solidFill>
                <a:srgbClr val="4C5D8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5" name="Google Shape;375;p2"/>
            <p:cNvSpPr/>
            <p:nvPr/>
          </p:nvSpPr>
          <p:spPr>
            <a:xfrm>
              <a:off x="1440210" y="766115"/>
              <a:ext cx="1426200" cy="483600"/>
            </a:xfrm>
            <a:prstGeom prst="roundRect">
              <a:avLst>
                <a:gd fmla="val 10000" name="adj"/>
              </a:avLst>
            </a:prstGeom>
            <a:solidFill>
              <a:srgbClr val="C6D1DD">
                <a:alpha val="89411"/>
              </a:srgbClr>
            </a:solidFill>
            <a:ln cap="flat" cmpd="sng" w="26425">
              <a:solidFill>
                <a:srgbClr val="6076B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"/>
            <p:cNvSpPr txBox="1"/>
            <p:nvPr/>
          </p:nvSpPr>
          <p:spPr>
            <a:xfrm>
              <a:off x="1454375" y="780280"/>
              <a:ext cx="13980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Imperativo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"/>
            <p:cNvSpPr/>
            <p:nvPr/>
          </p:nvSpPr>
          <p:spPr>
            <a:xfrm>
              <a:off x="1265508" y="645208"/>
              <a:ext cx="174600" cy="967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6425">
              <a:solidFill>
                <a:srgbClr val="4C5D8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78" name="Google Shape;378;p2"/>
            <p:cNvSpPr/>
            <p:nvPr/>
          </p:nvSpPr>
          <p:spPr>
            <a:xfrm>
              <a:off x="1440210" y="1370648"/>
              <a:ext cx="1507500" cy="483600"/>
            </a:xfrm>
            <a:prstGeom prst="roundRect">
              <a:avLst>
                <a:gd fmla="val 10000" name="adj"/>
              </a:avLst>
            </a:prstGeom>
            <a:solidFill>
              <a:srgbClr val="6F95D2">
                <a:alpha val="89411"/>
              </a:srgbClr>
            </a:solidFill>
            <a:ln cap="flat" cmpd="sng" w="26425">
              <a:solidFill>
                <a:srgbClr val="6076B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"/>
            <p:cNvSpPr txBox="1"/>
            <p:nvPr/>
          </p:nvSpPr>
          <p:spPr>
            <a:xfrm>
              <a:off x="1454375" y="1384813"/>
              <a:ext cx="14793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Orientado a Objetos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"/>
            <p:cNvSpPr/>
            <p:nvPr/>
          </p:nvSpPr>
          <p:spPr>
            <a:xfrm>
              <a:off x="1265508" y="645208"/>
              <a:ext cx="174600" cy="15717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6425">
              <a:solidFill>
                <a:srgbClr val="4C5D8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1" name="Google Shape;381;p2"/>
            <p:cNvSpPr/>
            <p:nvPr/>
          </p:nvSpPr>
          <p:spPr>
            <a:xfrm>
              <a:off x="1440210" y="1975181"/>
              <a:ext cx="1499100" cy="4836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411"/>
              </a:srgbClr>
            </a:solidFill>
            <a:ln cap="flat" cmpd="sng" w="26425">
              <a:solidFill>
                <a:srgbClr val="6076B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"/>
            <p:cNvSpPr txBox="1"/>
            <p:nvPr/>
          </p:nvSpPr>
          <p:spPr>
            <a:xfrm>
              <a:off x="1454375" y="1989346"/>
              <a:ext cx="14706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Funcional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"/>
            <p:cNvSpPr/>
            <p:nvPr/>
          </p:nvSpPr>
          <p:spPr>
            <a:xfrm>
              <a:off x="1265508" y="645208"/>
              <a:ext cx="174600" cy="21762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6425">
              <a:solidFill>
                <a:srgbClr val="4C5D8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4" name="Google Shape;384;p2"/>
            <p:cNvSpPr/>
            <p:nvPr/>
          </p:nvSpPr>
          <p:spPr>
            <a:xfrm>
              <a:off x="1440210" y="2579714"/>
              <a:ext cx="1473900" cy="4836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411"/>
              </a:srgbClr>
            </a:solidFill>
            <a:ln cap="flat" cmpd="sng" w="26425">
              <a:solidFill>
                <a:srgbClr val="6076B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"/>
            <p:cNvSpPr txBox="1"/>
            <p:nvPr/>
          </p:nvSpPr>
          <p:spPr>
            <a:xfrm>
              <a:off x="1454375" y="2593879"/>
              <a:ext cx="14454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26650" spcFirstLastPara="1" rIns="26650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s-E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Lógica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"/>
            <p:cNvSpPr/>
            <p:nvPr/>
          </p:nvSpPr>
          <p:spPr>
            <a:xfrm>
              <a:off x="1265508" y="645208"/>
              <a:ext cx="174600" cy="278100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noFill/>
            <a:ln cap="flat" cmpd="sng" w="26425">
              <a:solidFill>
                <a:srgbClr val="4C5D8E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387" name="Google Shape;387;p2"/>
            <p:cNvSpPr/>
            <p:nvPr/>
          </p:nvSpPr>
          <p:spPr>
            <a:xfrm>
              <a:off x="1440210" y="3184246"/>
              <a:ext cx="1488600" cy="483600"/>
            </a:xfrm>
            <a:prstGeom prst="roundRect">
              <a:avLst>
                <a:gd fmla="val 10000" name="adj"/>
              </a:avLst>
            </a:prstGeom>
            <a:solidFill>
              <a:srgbClr val="FFFFFF">
                <a:alpha val="89411"/>
              </a:srgbClr>
            </a:solidFill>
            <a:ln cap="flat" cmpd="sng" w="26425">
              <a:solidFill>
                <a:srgbClr val="6076B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"/>
            <p:cNvSpPr txBox="1"/>
            <p:nvPr/>
          </p:nvSpPr>
          <p:spPr>
            <a:xfrm>
              <a:off x="1454375" y="3198411"/>
              <a:ext cx="1460400" cy="455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6825" lIns="55225" spcFirstLastPara="1" rIns="55225" wrap="square" tIns="368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900"/>
                <a:buFont typeface="Arial"/>
                <a:buNone/>
              </a:pPr>
              <a:r>
                <a:rPr b="0" i="0" lang="es-ES" sz="2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…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4" name="Shape 1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5" name="Google Shape;1185;p20"/>
          <p:cNvSpPr txBox="1"/>
          <p:nvPr>
            <p:ph type="title"/>
          </p:nvPr>
        </p:nvSpPr>
        <p:spPr>
          <a:xfrm>
            <a:off x="331409" y="-53171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Referencias a objetos</a:t>
            </a:r>
            <a:endParaRPr/>
          </a:p>
        </p:txBody>
      </p:sp>
      <p:sp>
        <p:nvSpPr>
          <p:cNvPr id="1186" name="Google Shape;1186;p20"/>
          <p:cNvSpPr/>
          <p:nvPr/>
        </p:nvSpPr>
        <p:spPr>
          <a:xfrm>
            <a:off x="621918" y="1137097"/>
            <a:ext cx="6973835" cy="37302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82880" lvl="0" marL="18288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15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Recolector de basura (garbage collector): </a:t>
            </a:r>
            <a:endParaRPr b="0" i="0" sz="18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182880" lvl="1" marL="4572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ts val="1258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libera memoria de objetos no referenciados</a:t>
            </a:r>
            <a:endParaRPr b="0" i="0" sz="18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102997" lvl="1" marL="4572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ts val="1258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102997" lvl="1" marL="4572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ts val="1258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102997" lvl="1" marL="4572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ts val="1258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102997" lvl="1" marL="4572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ts val="1258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102997" lvl="1" marL="4572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ts val="1258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182880" lvl="0" marL="18288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415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Comparación de objetos con </a:t>
            </a:r>
            <a:r>
              <a:rPr b="1" i="0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== y != </a:t>
            </a:r>
            <a:endParaRPr/>
          </a:p>
          <a:p>
            <a:pPr indent="-182880" lvl="1" marL="4572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ts val="1258"/>
              <a:buFont typeface="Arial"/>
              <a:buChar char="•"/>
            </a:pPr>
            <a:r>
              <a:rPr b="0" i="1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Comparan </a:t>
            </a:r>
            <a:r>
              <a:rPr b="0" i="1" lang="es-ES" sz="1800" u="sng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referencias</a:t>
            </a:r>
            <a:r>
              <a:rPr b="0" i="1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b="0" i="1" sz="18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102997" lvl="1" marL="4572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ts val="1258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102997" lvl="1" marL="4572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ts val="1258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-182880" lvl="0" marL="182880" marR="0" rtl="0" algn="l">
              <a:lnSpc>
                <a:spcPct val="80000"/>
              </a:lnSpc>
              <a:spcBef>
                <a:spcPts val="333"/>
              </a:spcBef>
              <a:spcAft>
                <a:spcPts val="0"/>
              </a:spcAft>
              <a:buClr>
                <a:srgbClr val="000000"/>
              </a:buClr>
              <a:buSzPts val="1415"/>
              <a:buFont typeface="Arial"/>
              <a:buChar char="•"/>
            </a:pPr>
            <a:r>
              <a:rPr b="0" i="0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Comparación </a:t>
            </a:r>
            <a:r>
              <a:rPr b="1" i="0" lang="es-ES" sz="1800" u="sng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del contenido </a:t>
            </a:r>
            <a:r>
              <a:rPr b="0" i="0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de objetos</a:t>
            </a:r>
            <a:endParaRPr/>
          </a:p>
          <a:p>
            <a:pPr indent="-182880" lvl="1" marL="457200" marR="0" rtl="0" algn="l">
              <a:lnSpc>
                <a:spcPct val="80000"/>
              </a:lnSpc>
              <a:spcBef>
                <a:spcPts val="296"/>
              </a:spcBef>
              <a:spcAft>
                <a:spcPts val="0"/>
              </a:spcAft>
              <a:buClr>
                <a:srgbClr val="000000"/>
              </a:buClr>
              <a:buSzPts val="1258"/>
              <a:buFont typeface="Arial"/>
              <a:buChar char="•"/>
            </a:pPr>
            <a:r>
              <a:rPr b="0" i="1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Enviar mensaje </a:t>
            </a:r>
            <a:r>
              <a:rPr b="1" i="1" lang="es-ES" sz="2400" u="sng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equals</a:t>
            </a:r>
            <a:r>
              <a:rPr b="0" i="1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 al objeto, pasando como </a:t>
            </a:r>
            <a:br>
              <a:rPr b="0" i="1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</a:br>
            <a:r>
              <a:rPr b="0" i="1" lang="es-ES" sz="1800" u="none" cap="none" strike="noStrike">
                <a:solidFill>
                  <a:srgbClr val="000000"/>
                </a:solidFill>
                <a:latin typeface="Barlow Light"/>
                <a:ea typeface="Barlow Light"/>
                <a:cs typeface="Barlow Light"/>
                <a:sym typeface="Barlow Light"/>
              </a:rPr>
              <a:t>argumento el objeto a comparar</a:t>
            </a:r>
            <a:endParaRPr b="0" i="0" sz="1800" u="none" cap="none" strike="noStrike">
              <a:solidFill>
                <a:srgbClr val="000000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pic>
        <p:nvPicPr>
          <p:cNvPr id="1187" name="Google Shape;118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5312" y="332510"/>
            <a:ext cx="2850320" cy="2632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2" name="Shape 1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3" name="Google Shape;1193;p21"/>
          <p:cNvSpPr txBox="1"/>
          <p:nvPr>
            <p:ph type="title"/>
          </p:nvPr>
        </p:nvSpPr>
        <p:spPr>
          <a:xfrm>
            <a:off x="457200" y="400050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Clase</a:t>
            </a:r>
            <a:endParaRPr/>
          </a:p>
        </p:txBody>
      </p:sp>
      <p:sp>
        <p:nvSpPr>
          <p:cNvPr id="1194" name="Google Shape;1194;p21"/>
          <p:cNvSpPr txBox="1"/>
          <p:nvPr>
            <p:ph idx="1" type="body"/>
          </p:nvPr>
        </p:nvSpPr>
        <p:spPr>
          <a:xfrm>
            <a:off x="457199" y="1145992"/>
            <a:ext cx="8293911" cy="798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s-ES" sz="2400"/>
              <a:t>¿Cuántos objetos ves?</a:t>
            </a:r>
            <a:endParaRPr/>
          </a:p>
        </p:txBody>
      </p:sp>
      <p:sp>
        <p:nvSpPr>
          <p:cNvPr id="1195" name="Google Shape;1195;p21"/>
          <p:cNvSpPr txBox="1"/>
          <p:nvPr>
            <p:ph idx="12" type="sldNum"/>
          </p:nvPr>
        </p:nvSpPr>
        <p:spPr>
          <a:xfrm>
            <a:off x="7620000" y="13716"/>
            <a:ext cx="1066800" cy="2468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196" name="Google Shape;1196;p21"/>
          <p:cNvSpPr/>
          <p:nvPr/>
        </p:nvSpPr>
        <p:spPr>
          <a:xfrm>
            <a:off x="0" y="21074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7" name="Google Shape;1197;p21"/>
          <p:cNvSpPr/>
          <p:nvPr/>
        </p:nvSpPr>
        <p:spPr>
          <a:xfrm>
            <a:off x="592599" y="237851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98" name="Google Shape;1198;p21"/>
          <p:cNvGrpSpPr/>
          <p:nvPr/>
        </p:nvGrpSpPr>
        <p:grpSpPr>
          <a:xfrm>
            <a:off x="572984" y="2239879"/>
            <a:ext cx="4100362" cy="2849670"/>
            <a:chOff x="539220" y="2550121"/>
            <a:chExt cx="4100362" cy="3166300"/>
          </a:xfrm>
        </p:grpSpPr>
        <p:grpSp>
          <p:nvGrpSpPr>
            <p:cNvPr id="1199" name="Google Shape;1199;p21"/>
            <p:cNvGrpSpPr/>
            <p:nvPr/>
          </p:nvGrpSpPr>
          <p:grpSpPr>
            <a:xfrm>
              <a:off x="539220" y="2550121"/>
              <a:ext cx="4100362" cy="3166300"/>
              <a:chOff x="-217" y="10662"/>
              <a:chExt cx="6104" cy="3864"/>
            </a:xfrm>
          </p:grpSpPr>
          <p:grpSp>
            <p:nvGrpSpPr>
              <p:cNvPr id="1200" name="Google Shape;1200;p21"/>
              <p:cNvGrpSpPr/>
              <p:nvPr/>
            </p:nvGrpSpPr>
            <p:grpSpPr>
              <a:xfrm>
                <a:off x="212" y="10662"/>
                <a:ext cx="5675" cy="3864"/>
                <a:chOff x="212" y="9043"/>
                <a:chExt cx="5675" cy="3864"/>
              </a:xfrm>
            </p:grpSpPr>
            <p:sp>
              <p:nvSpPr>
                <p:cNvPr id="1201" name="Google Shape;1201;p21"/>
                <p:cNvSpPr/>
                <p:nvPr/>
              </p:nvSpPr>
              <p:spPr>
                <a:xfrm>
                  <a:off x="212" y="9043"/>
                  <a:ext cx="5359" cy="3864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200"/>
                    <a:buFont typeface="Arial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2" name="Google Shape;1202;p21"/>
                <p:cNvSpPr/>
                <p:nvPr/>
              </p:nvSpPr>
              <p:spPr>
                <a:xfrm>
                  <a:off x="1243" y="9883"/>
                  <a:ext cx="1943" cy="469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calcularArea()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3" name="Google Shape;1203;p21"/>
                <p:cNvSpPr/>
                <p:nvPr/>
              </p:nvSpPr>
              <p:spPr>
                <a:xfrm>
                  <a:off x="1243" y="10475"/>
                  <a:ext cx="2242" cy="417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calcularPerimetro()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4" name="Google Shape;1204;p21"/>
                <p:cNvSpPr/>
                <p:nvPr/>
              </p:nvSpPr>
              <p:spPr>
                <a:xfrm>
                  <a:off x="1175" y="11265"/>
                  <a:ext cx="2336" cy="448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obtenerColorRelleno()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5" name="Google Shape;1205;p21"/>
                <p:cNvSpPr txBox="1"/>
                <p:nvPr/>
              </p:nvSpPr>
              <p:spPr>
                <a:xfrm>
                  <a:off x="1466" y="9497"/>
                  <a:ext cx="1546" cy="4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Métodos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6" name="Google Shape;1206;p21"/>
                <p:cNvSpPr txBox="1"/>
                <p:nvPr/>
              </p:nvSpPr>
              <p:spPr>
                <a:xfrm>
                  <a:off x="3166" y="9330"/>
                  <a:ext cx="1977" cy="5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Estado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Interno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7" name="Google Shape;1207;p21"/>
                <p:cNvSpPr/>
                <p:nvPr/>
              </p:nvSpPr>
              <p:spPr>
                <a:xfrm>
                  <a:off x="3643" y="9885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lado1: 10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8" name="Google Shape;1208;p21"/>
                <p:cNvSpPr/>
                <p:nvPr/>
              </p:nvSpPr>
              <p:spPr>
                <a:xfrm>
                  <a:off x="3643" y="10301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lado2: 20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09" name="Google Shape;1209;p21"/>
                <p:cNvSpPr/>
                <p:nvPr/>
              </p:nvSpPr>
              <p:spPr>
                <a:xfrm>
                  <a:off x="3643" y="11265"/>
                  <a:ext cx="1495" cy="469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colorR: azul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0" name="Google Shape;1210;p21"/>
                <p:cNvSpPr txBox="1"/>
                <p:nvPr/>
              </p:nvSpPr>
              <p:spPr>
                <a:xfrm>
                  <a:off x="1800" y="10797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11" name="Google Shape;1211;p21"/>
                <p:cNvSpPr txBox="1"/>
                <p:nvPr/>
              </p:nvSpPr>
              <p:spPr>
                <a:xfrm>
                  <a:off x="3990" y="10799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212" name="Google Shape;1212;p21"/>
              <p:cNvCxnSpPr/>
              <p:nvPr/>
            </p:nvCxnSpPr>
            <p:spPr>
              <a:xfrm>
                <a:off x="-217" y="11787"/>
                <a:ext cx="1460" cy="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213" name="Google Shape;1213;p21"/>
              <p:cNvCxnSpPr/>
              <p:nvPr/>
            </p:nvCxnSpPr>
            <p:spPr>
              <a:xfrm>
                <a:off x="-217" y="12307"/>
                <a:ext cx="1460" cy="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214" name="Google Shape;1214;p21"/>
              <p:cNvCxnSpPr/>
              <p:nvPr/>
            </p:nvCxnSpPr>
            <p:spPr>
              <a:xfrm>
                <a:off x="-217" y="13140"/>
                <a:ext cx="139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1215" name="Google Shape;1215;p21"/>
            <p:cNvSpPr/>
            <p:nvPr/>
          </p:nvSpPr>
          <p:spPr>
            <a:xfrm>
              <a:off x="1474092" y="4890047"/>
              <a:ext cx="2344064" cy="38421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establecerColorRelleno(nColor)</a:t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16" name="Google Shape;1216;p21"/>
            <p:cNvCxnSpPr/>
            <p:nvPr/>
          </p:nvCxnSpPr>
          <p:spPr>
            <a:xfrm>
              <a:off x="584899" y="5082155"/>
              <a:ext cx="93507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217" name="Google Shape;1217;p21"/>
          <p:cNvSpPr/>
          <p:nvPr/>
        </p:nvSpPr>
        <p:spPr>
          <a:xfrm>
            <a:off x="1460006" y="1597293"/>
            <a:ext cx="912359" cy="539110"/>
          </a:xfrm>
          <a:prstGeom prst="triangle">
            <a:avLst>
              <a:gd fmla="val 69968" name="adj"/>
            </a:avLst>
          </a:prstGeom>
          <a:solidFill>
            <a:srgbClr val="4BACC6"/>
          </a:solidFill>
          <a:ln cap="flat" cmpd="sng" w="38100">
            <a:solidFill>
              <a:srgbClr val="974706"/>
            </a:solidFill>
            <a:prstDash val="solid"/>
            <a:miter lim="800000"/>
            <a:headEnd len="sm" w="sm" type="none"/>
            <a:tailEnd len="sm" w="sm" type="none"/>
          </a:ln>
          <a:effectLst>
            <a:outerShdw rotWithShape="0" algn="ctr" dir="3806097" dist="28398">
              <a:srgbClr val="205867">
                <a:alpha val="49411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8" name="Google Shape;1218;p21"/>
          <p:cNvSpPr/>
          <p:nvPr/>
        </p:nvSpPr>
        <p:spPr>
          <a:xfrm>
            <a:off x="4935106" y="1455041"/>
            <a:ext cx="1008112" cy="704356"/>
          </a:xfrm>
          <a:prstGeom prst="triangle">
            <a:avLst>
              <a:gd fmla="val 50000" name="adj"/>
            </a:avLst>
          </a:prstGeom>
          <a:solidFill>
            <a:srgbClr val="FFFF00"/>
          </a:solidFill>
          <a:ln cap="flat" cmpd="sng" w="57150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9" name="Google Shape;1219;p21"/>
          <p:cNvGrpSpPr/>
          <p:nvPr/>
        </p:nvGrpSpPr>
        <p:grpSpPr>
          <a:xfrm>
            <a:off x="4504086" y="2201898"/>
            <a:ext cx="4100362" cy="2849670"/>
            <a:chOff x="539220" y="2550121"/>
            <a:chExt cx="4100362" cy="3166300"/>
          </a:xfrm>
        </p:grpSpPr>
        <p:grpSp>
          <p:nvGrpSpPr>
            <p:cNvPr id="1220" name="Google Shape;1220;p21"/>
            <p:cNvGrpSpPr/>
            <p:nvPr/>
          </p:nvGrpSpPr>
          <p:grpSpPr>
            <a:xfrm>
              <a:off x="539220" y="2550121"/>
              <a:ext cx="4100362" cy="3166300"/>
              <a:chOff x="-217" y="10662"/>
              <a:chExt cx="6104" cy="3864"/>
            </a:xfrm>
          </p:grpSpPr>
          <p:grpSp>
            <p:nvGrpSpPr>
              <p:cNvPr id="1221" name="Google Shape;1221;p21"/>
              <p:cNvGrpSpPr/>
              <p:nvPr/>
            </p:nvGrpSpPr>
            <p:grpSpPr>
              <a:xfrm>
                <a:off x="212" y="10662"/>
                <a:ext cx="5675" cy="3864"/>
                <a:chOff x="212" y="9043"/>
                <a:chExt cx="5675" cy="3864"/>
              </a:xfrm>
            </p:grpSpPr>
            <p:sp>
              <p:nvSpPr>
                <p:cNvPr id="1222" name="Google Shape;1222;p21"/>
                <p:cNvSpPr/>
                <p:nvPr/>
              </p:nvSpPr>
              <p:spPr>
                <a:xfrm>
                  <a:off x="212" y="9043"/>
                  <a:ext cx="5359" cy="3864"/>
                </a:xfrm>
                <a:prstGeom prst="ellipse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3200"/>
                    <a:buFont typeface="Arial"/>
                    <a:buNone/>
                  </a:pPr>
                  <a:r>
                    <a:t/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3" name="Google Shape;1223;p21"/>
                <p:cNvSpPr/>
                <p:nvPr/>
              </p:nvSpPr>
              <p:spPr>
                <a:xfrm>
                  <a:off x="1243" y="9883"/>
                  <a:ext cx="1943" cy="469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calcularArea()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4" name="Google Shape;1224;p21"/>
                <p:cNvSpPr/>
                <p:nvPr/>
              </p:nvSpPr>
              <p:spPr>
                <a:xfrm>
                  <a:off x="1243" y="10475"/>
                  <a:ext cx="2077" cy="463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calcularPerimetro()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5" name="Google Shape;1225;p21"/>
                <p:cNvSpPr/>
                <p:nvPr/>
              </p:nvSpPr>
              <p:spPr>
                <a:xfrm>
                  <a:off x="1175" y="11265"/>
                  <a:ext cx="2361" cy="46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200"/>
                    <a:buFont typeface="Arial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obtenerColorRelleno()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6" name="Google Shape;1226;p21"/>
                <p:cNvSpPr txBox="1"/>
                <p:nvPr/>
              </p:nvSpPr>
              <p:spPr>
                <a:xfrm>
                  <a:off x="1466" y="9497"/>
                  <a:ext cx="1546" cy="45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Métodos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7" name="Google Shape;1227;p21"/>
                <p:cNvSpPr txBox="1"/>
                <p:nvPr/>
              </p:nvSpPr>
              <p:spPr>
                <a:xfrm>
                  <a:off x="3166" y="9330"/>
                  <a:ext cx="1977" cy="53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Estado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 Interno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8" name="Google Shape;1228;p21"/>
                <p:cNvSpPr/>
                <p:nvPr/>
              </p:nvSpPr>
              <p:spPr>
                <a:xfrm>
                  <a:off x="3643" y="9885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lado1: 10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29" name="Google Shape;1229;p21"/>
                <p:cNvSpPr/>
                <p:nvPr/>
              </p:nvSpPr>
              <p:spPr>
                <a:xfrm>
                  <a:off x="3643" y="10301"/>
                  <a:ext cx="1495" cy="390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lado2: 10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0" name="Google Shape;1230;p21"/>
                <p:cNvSpPr/>
                <p:nvPr/>
              </p:nvSpPr>
              <p:spPr>
                <a:xfrm>
                  <a:off x="3643" y="11265"/>
                  <a:ext cx="1765" cy="469"/>
                </a:xfrm>
                <a:prstGeom prst="rect">
                  <a:avLst/>
                </a:prstGeom>
                <a:solidFill>
                  <a:srgbClr val="FFFFFF"/>
                </a:solidFill>
                <a:ln cap="flat" cmpd="sng" w="9525">
                  <a:solidFill>
                    <a:srgbClr val="0000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0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colorR: amarillo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1" name="Google Shape;1231;p21"/>
                <p:cNvSpPr txBox="1"/>
                <p:nvPr/>
              </p:nvSpPr>
              <p:spPr>
                <a:xfrm>
                  <a:off x="1800" y="10797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232" name="Google Shape;1232;p21"/>
                <p:cNvSpPr txBox="1"/>
                <p:nvPr/>
              </p:nvSpPr>
              <p:spPr>
                <a:xfrm>
                  <a:off x="3990" y="10799"/>
                  <a:ext cx="1897" cy="58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200"/>
                    <a:buFont typeface="Calibri"/>
                    <a:buNone/>
                  </a:pPr>
                  <a:r>
                    <a:rPr b="1" i="0" lang="es-ES" sz="1200" u="none" cap="none" strike="noStrik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…</a:t>
                  </a:r>
                  <a:endParaRPr b="0" i="0" sz="3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cxnSp>
            <p:nvCxnSpPr>
              <p:cNvPr id="1233" name="Google Shape;1233;p21"/>
              <p:cNvCxnSpPr/>
              <p:nvPr/>
            </p:nvCxnSpPr>
            <p:spPr>
              <a:xfrm>
                <a:off x="-217" y="11787"/>
                <a:ext cx="1460" cy="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234" name="Google Shape;1234;p21"/>
              <p:cNvCxnSpPr/>
              <p:nvPr/>
            </p:nvCxnSpPr>
            <p:spPr>
              <a:xfrm>
                <a:off x="-217" y="12307"/>
                <a:ext cx="1460" cy="3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235" name="Google Shape;1235;p21"/>
              <p:cNvCxnSpPr/>
              <p:nvPr/>
            </p:nvCxnSpPr>
            <p:spPr>
              <a:xfrm>
                <a:off x="-217" y="13140"/>
                <a:ext cx="1392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sp>
          <p:nvSpPr>
            <p:cNvPr id="1236" name="Google Shape;1236;p21"/>
            <p:cNvSpPr/>
            <p:nvPr/>
          </p:nvSpPr>
          <p:spPr>
            <a:xfrm>
              <a:off x="1474091" y="4890047"/>
              <a:ext cx="2528335" cy="384216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00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rPr b="0" i="0" lang="es-ES" sz="1200" u="none" cap="none" strike="noStrik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establecerColorRelleno(nColor)</a:t>
              </a:r>
              <a:endPara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37" name="Google Shape;1237;p21"/>
            <p:cNvCxnSpPr/>
            <p:nvPr/>
          </p:nvCxnSpPr>
          <p:spPr>
            <a:xfrm>
              <a:off x="584899" y="5082155"/>
              <a:ext cx="935076" cy="0"/>
            </a:xfrm>
            <a:prstGeom prst="straightConnector1">
              <a:avLst/>
            </a:prstGeom>
            <a:noFill/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2"/>
          <p:cNvSpPr txBox="1"/>
          <p:nvPr>
            <p:ph type="title"/>
          </p:nvPr>
        </p:nvSpPr>
        <p:spPr>
          <a:xfrm>
            <a:off x="383398" y="-17801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Envío de mensaje al objeto</a:t>
            </a:r>
            <a:endParaRPr sz="2800"/>
          </a:p>
        </p:txBody>
      </p:sp>
      <p:sp>
        <p:nvSpPr>
          <p:cNvPr id="1244" name="Google Shape;1244;p22"/>
          <p:cNvSpPr txBox="1"/>
          <p:nvPr>
            <p:ph idx="1" type="body"/>
          </p:nvPr>
        </p:nvSpPr>
        <p:spPr>
          <a:xfrm>
            <a:off x="477210" y="1079360"/>
            <a:ext cx="5759264" cy="26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Sintaxis</a:t>
            </a:r>
            <a:endParaRPr/>
          </a:p>
          <a:p>
            <a:pPr indent="-74928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0" lvl="0" marL="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rPr lang="es-ES" sz="2000"/>
              <a:t>	objeto</a:t>
            </a:r>
            <a:r>
              <a:rPr b="1" lang="es-ES" sz="2800"/>
              <a:t>.</a:t>
            </a:r>
            <a:r>
              <a:rPr lang="es-ES" sz="2000"/>
              <a:t>nombreMétodo(…);</a:t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 sz="2000"/>
              <a:t>Ejemplo</a:t>
            </a:r>
            <a:endParaRPr/>
          </a:p>
          <a:p>
            <a:pPr indent="-74928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  <a:p>
            <a:pPr indent="-74928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2000"/>
          </a:p>
        </p:txBody>
      </p:sp>
      <p:sp>
        <p:nvSpPr>
          <p:cNvPr id="1245" name="Google Shape;1245;p22"/>
          <p:cNvSpPr txBox="1"/>
          <p:nvPr>
            <p:ph idx="12" type="sldNum"/>
          </p:nvPr>
        </p:nvSpPr>
        <p:spPr>
          <a:xfrm>
            <a:off x="8796284" y="4769036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246" name="Google Shape;1246;p22"/>
          <p:cNvSpPr/>
          <p:nvPr/>
        </p:nvSpPr>
        <p:spPr>
          <a:xfrm>
            <a:off x="-63117" y="2664777"/>
            <a:ext cx="7760592" cy="2062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public class Demo01EnvioMensaje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public static void main(String[] args) {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String saludo1 = "hola";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System.out.println(saludo1.length());     //Imprime 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System.out.println(saludo1.charAt(0));   //Imprime 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System.out.println(saludo1.toUpperCase().equals("HOLA"));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7" name="Google Shape;1247;p22"/>
          <p:cNvCxnSpPr/>
          <p:nvPr/>
        </p:nvCxnSpPr>
        <p:spPr>
          <a:xfrm flipH="1">
            <a:off x="1763688" y="1651110"/>
            <a:ext cx="144016" cy="25045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48" name="Google Shape;1248;p22"/>
          <p:cNvSpPr txBox="1"/>
          <p:nvPr/>
        </p:nvSpPr>
        <p:spPr>
          <a:xfrm>
            <a:off x="1907704" y="1326660"/>
            <a:ext cx="1440160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Objeto receptor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del mensaje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49" name="Google Shape;1249;p22"/>
          <p:cNvCxnSpPr/>
          <p:nvPr/>
        </p:nvCxnSpPr>
        <p:spPr>
          <a:xfrm flipH="1">
            <a:off x="3203848" y="1642930"/>
            <a:ext cx="144016" cy="250453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50" name="Google Shape;1250;p22"/>
          <p:cNvSpPr txBox="1"/>
          <p:nvPr/>
        </p:nvSpPr>
        <p:spPr>
          <a:xfrm>
            <a:off x="3311859" y="1325498"/>
            <a:ext cx="972109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Nombre del mensaje  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1" name="Google Shape;1251;p22"/>
          <p:cNvCxnSpPr/>
          <p:nvPr/>
        </p:nvCxnSpPr>
        <p:spPr>
          <a:xfrm>
            <a:off x="1115616" y="1927307"/>
            <a:ext cx="288032" cy="13675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52" name="Google Shape;1252;p22"/>
          <p:cNvSpPr txBox="1"/>
          <p:nvPr/>
        </p:nvSpPr>
        <p:spPr>
          <a:xfrm>
            <a:off x="35496" y="1769535"/>
            <a:ext cx="1272728" cy="430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Puede devolver resultado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53" name="Google Shape;1253;p22"/>
          <p:cNvCxnSpPr/>
          <p:nvPr/>
        </p:nvCxnSpPr>
        <p:spPr>
          <a:xfrm flipH="1">
            <a:off x="4175958" y="1651110"/>
            <a:ext cx="543793" cy="272568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1254" name="Google Shape;1254;p22"/>
          <p:cNvSpPr txBox="1"/>
          <p:nvPr/>
        </p:nvSpPr>
        <p:spPr>
          <a:xfrm>
            <a:off x="4719751" y="1494775"/>
            <a:ext cx="165618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Argumentos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p22"/>
          <p:cNvSpPr/>
          <p:nvPr/>
        </p:nvSpPr>
        <p:spPr>
          <a:xfrm rot="5400000">
            <a:off x="3100972" y="3153474"/>
            <a:ext cx="227456" cy="2138536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6" name="Google Shape;1256;p22"/>
          <p:cNvSpPr txBox="1"/>
          <p:nvPr/>
        </p:nvSpPr>
        <p:spPr>
          <a:xfrm>
            <a:off x="2011589" y="4277556"/>
            <a:ext cx="299422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AutoNum type="arabicParenR"/>
            </a:pPr>
            <a:r>
              <a:rPr b="0" i="1" lang="es-E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Envío de msg toUpperCase a saludo1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s-E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Devuelve un objecto String</a:t>
            </a:r>
            <a:endParaRPr b="0" i="1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7" name="Google Shape;1257;p22"/>
          <p:cNvSpPr/>
          <p:nvPr/>
        </p:nvSpPr>
        <p:spPr>
          <a:xfrm rot="5400000">
            <a:off x="3900828" y="2821244"/>
            <a:ext cx="181061" cy="3670222"/>
          </a:xfrm>
          <a:prstGeom prst="rightBrace">
            <a:avLst>
              <a:gd fmla="val 8333" name="adj1"/>
              <a:gd fmla="val 50000" name="adj2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8" name="Google Shape;1258;p22"/>
          <p:cNvSpPr txBox="1"/>
          <p:nvPr/>
        </p:nvSpPr>
        <p:spPr>
          <a:xfrm>
            <a:off x="2845993" y="4766890"/>
            <a:ext cx="33542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1" lang="es-E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2) Envio msg equals al objeto retornado por saludo1.toUppercase()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59" name="Google Shape;1259;p22"/>
          <p:cNvGrpSpPr/>
          <p:nvPr/>
        </p:nvGrpSpPr>
        <p:grpSpPr>
          <a:xfrm>
            <a:off x="5687616" y="1255429"/>
            <a:ext cx="3240361" cy="1964393"/>
            <a:chOff x="5662000" y="3004363"/>
            <a:chExt cx="3067099" cy="2139137"/>
          </a:xfrm>
        </p:grpSpPr>
        <p:grpSp>
          <p:nvGrpSpPr>
            <p:cNvPr id="1260" name="Google Shape;1260;p22"/>
            <p:cNvGrpSpPr/>
            <p:nvPr/>
          </p:nvGrpSpPr>
          <p:grpSpPr>
            <a:xfrm>
              <a:off x="5662000" y="3004363"/>
              <a:ext cx="3067099" cy="2139137"/>
              <a:chOff x="5517984" y="996372"/>
              <a:chExt cx="3067099" cy="2139137"/>
            </a:xfrm>
          </p:grpSpPr>
          <p:sp>
            <p:nvSpPr>
              <p:cNvPr id="1261" name="Google Shape;1261;p22"/>
              <p:cNvSpPr/>
              <p:nvPr/>
            </p:nvSpPr>
            <p:spPr>
              <a:xfrm>
                <a:off x="5940152" y="1059582"/>
                <a:ext cx="2644931" cy="2075927"/>
              </a:xfrm>
              <a:prstGeom prst="ellipse">
                <a:avLst/>
              </a:prstGeom>
              <a:solidFill>
                <a:schemeClr val="lt1"/>
              </a:solidFill>
              <a:ln cap="flat" cmpd="sng" w="26425">
                <a:solidFill>
                  <a:schemeClr val="accent6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2" name="Google Shape;1262;p22"/>
              <p:cNvSpPr txBox="1"/>
              <p:nvPr/>
            </p:nvSpPr>
            <p:spPr>
              <a:xfrm>
                <a:off x="5517984" y="996372"/>
                <a:ext cx="1257414" cy="33515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s-ES" sz="14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saludo1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3" name="Google Shape;1263;p22"/>
              <p:cNvSpPr txBox="1"/>
              <p:nvPr/>
            </p:nvSpPr>
            <p:spPr>
              <a:xfrm>
                <a:off x="7334503" y="1734076"/>
                <a:ext cx="259199" cy="2513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s-E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h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4" name="Google Shape;1264;p22"/>
              <p:cNvSpPr txBox="1"/>
              <p:nvPr/>
            </p:nvSpPr>
            <p:spPr>
              <a:xfrm>
                <a:off x="7593307" y="1734076"/>
                <a:ext cx="245341" cy="2513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s-E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5" name="Google Shape;1265;p22"/>
              <p:cNvSpPr txBox="1"/>
              <p:nvPr/>
            </p:nvSpPr>
            <p:spPr>
              <a:xfrm>
                <a:off x="7837468" y="1734076"/>
                <a:ext cx="264626" cy="251366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900"/>
                  <a:buFont typeface="Arial"/>
                  <a:buNone/>
                </a:pPr>
                <a:r>
                  <a:rPr b="0" i="0" lang="es-ES" sz="9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6" name="Google Shape;1266;p22"/>
              <p:cNvSpPr txBox="1"/>
              <p:nvPr/>
            </p:nvSpPr>
            <p:spPr>
              <a:xfrm>
                <a:off x="7203018" y="1331527"/>
                <a:ext cx="1257414" cy="45245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s-E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Estado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s-E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interno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7" name="Google Shape;1267;p22"/>
              <p:cNvSpPr txBox="1"/>
              <p:nvPr/>
            </p:nvSpPr>
            <p:spPr>
              <a:xfrm>
                <a:off x="7569574" y="2057038"/>
                <a:ext cx="818850" cy="276503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0" i="0" lang="es-E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length: 4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8" name="Google Shape;1268;p22"/>
              <p:cNvSpPr txBox="1"/>
              <p:nvPr/>
            </p:nvSpPr>
            <p:spPr>
              <a:xfrm>
                <a:off x="6461766" y="1559882"/>
                <a:ext cx="872737" cy="234609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00"/>
                  <a:buFont typeface="Arial"/>
                  <a:buNone/>
                </a:pPr>
                <a:r>
                  <a:rPr b="0" i="0" lang="es-ES" sz="8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char charAt(int)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9" name="Google Shape;1269;p22"/>
              <p:cNvSpPr txBox="1"/>
              <p:nvPr/>
            </p:nvSpPr>
            <p:spPr>
              <a:xfrm>
                <a:off x="6384168" y="1313315"/>
                <a:ext cx="1257414" cy="27650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00"/>
                  <a:buFont typeface="Arial"/>
                  <a:buNone/>
                </a:pPr>
                <a:r>
                  <a:rPr b="1" i="0" lang="es-ES" sz="10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Métodos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0" name="Google Shape;1270;p22"/>
              <p:cNvSpPr/>
              <p:nvPr/>
            </p:nvSpPr>
            <p:spPr>
              <a:xfrm>
                <a:off x="6073311" y="1559882"/>
                <a:ext cx="379405" cy="257489"/>
              </a:xfrm>
              <a:prstGeom prst="rect">
                <a:avLst/>
              </a:prstGeom>
              <a:gradFill>
                <a:gsLst>
                  <a:gs pos="0">
                    <a:srgbClr val="B2B8D2"/>
                  </a:gs>
                  <a:gs pos="45000">
                    <a:srgbClr val="BFC7E5"/>
                  </a:gs>
                  <a:gs pos="100000">
                    <a:srgbClr val="DCE0F0"/>
                  </a:gs>
                </a:gsLst>
                <a:path path="circle">
                  <a:fillToRect b="50%" l="50%" r="50%" t="50%"/>
                </a:path>
                <a:tileRect/>
              </a:gradFill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1271" name="Google Shape;1271;p22"/>
              <p:cNvCxnSpPr>
                <a:endCxn id="1270" idx="1"/>
              </p:cNvCxnSpPr>
              <p:nvPr/>
            </p:nvCxnSpPr>
            <p:spPr>
              <a:xfrm>
                <a:off x="5652111" y="1688627"/>
                <a:ext cx="4212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stealth"/>
              </a:ln>
            </p:spPr>
          </p:cxnSp>
        </p:grpSp>
        <p:sp>
          <p:nvSpPr>
            <p:cNvPr id="1272" name="Google Shape;1272;p22"/>
            <p:cNvSpPr txBox="1"/>
            <p:nvPr/>
          </p:nvSpPr>
          <p:spPr>
            <a:xfrm>
              <a:off x="6605782" y="3856257"/>
              <a:ext cx="774530" cy="234609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00"/>
                <a:buFont typeface="Arial"/>
                <a:buNone/>
              </a:pPr>
              <a:r>
                <a:rPr b="0" i="0" lang="es-ES" sz="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 length()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6217327" y="385625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4" name="Google Shape;1274;p22"/>
            <p:cNvCxnSpPr>
              <a:endCxn id="1273" idx="1"/>
            </p:cNvCxnSpPr>
            <p:nvPr/>
          </p:nvCxnSpPr>
          <p:spPr>
            <a:xfrm>
              <a:off x="5796127" y="398500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275" name="Google Shape;1275;p22"/>
            <p:cNvSpPr txBox="1"/>
            <p:nvPr/>
          </p:nvSpPr>
          <p:spPr>
            <a:xfrm>
              <a:off x="6601821" y="4135077"/>
              <a:ext cx="1066523" cy="2178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E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toUpperCase()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6213367" y="413507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77" name="Google Shape;1277;p22"/>
            <p:cNvCxnSpPr>
              <a:endCxn id="1276" idx="1"/>
            </p:cNvCxnSpPr>
            <p:nvPr/>
          </p:nvCxnSpPr>
          <p:spPr>
            <a:xfrm>
              <a:off x="5792167" y="426382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278" name="Google Shape;1278;p22"/>
            <p:cNvSpPr txBox="1"/>
            <p:nvPr/>
          </p:nvSpPr>
          <p:spPr>
            <a:xfrm>
              <a:off x="6619237" y="4420725"/>
              <a:ext cx="1066523" cy="2178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E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String toLowerCase()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6230783" y="4410337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0" name="Google Shape;1280;p22"/>
            <p:cNvCxnSpPr>
              <a:endCxn id="1279" idx="1"/>
            </p:cNvCxnSpPr>
            <p:nvPr/>
          </p:nvCxnSpPr>
          <p:spPr>
            <a:xfrm>
              <a:off x="5809583" y="4539082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281" name="Google Shape;1281;p22"/>
            <p:cNvSpPr txBox="1"/>
            <p:nvPr/>
          </p:nvSpPr>
          <p:spPr>
            <a:xfrm>
              <a:off x="6623629" y="4708653"/>
              <a:ext cx="1066523" cy="217851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es-ES" sz="7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boolean equals(String)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6235175" y="4698265"/>
              <a:ext cx="379405" cy="257489"/>
            </a:xfrm>
            <a:prstGeom prst="rect">
              <a:avLst/>
            </a:prstGeom>
            <a:gradFill>
              <a:gsLst>
                <a:gs pos="0">
                  <a:srgbClr val="B2B8D2"/>
                </a:gs>
                <a:gs pos="45000">
                  <a:srgbClr val="BFC7E5"/>
                </a:gs>
                <a:gs pos="100000">
                  <a:srgbClr val="DCE0F0"/>
                </a:gs>
              </a:gsLst>
              <a:path path="circle">
                <a:fillToRect b="50%" l="50%" r="50%" t="50%"/>
              </a:path>
              <a:tileRect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83" name="Google Shape;1283;p22"/>
            <p:cNvCxnSpPr>
              <a:endCxn id="1282" idx="1"/>
            </p:cNvCxnSpPr>
            <p:nvPr/>
          </p:nvCxnSpPr>
          <p:spPr>
            <a:xfrm>
              <a:off x="5813975" y="4827010"/>
              <a:ext cx="42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sp>
          <p:nvSpPr>
            <p:cNvPr id="1284" name="Google Shape;1284;p22"/>
            <p:cNvSpPr txBox="1"/>
            <p:nvPr/>
          </p:nvSpPr>
          <p:spPr>
            <a:xfrm>
              <a:off x="8243421" y="3741912"/>
              <a:ext cx="264626" cy="25136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00"/>
                <a:buFont typeface="Arial"/>
                <a:buNone/>
              </a:pPr>
              <a:r>
                <a:rPr b="0" i="0" lang="es-ES" sz="9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85" name="Google Shape;1285;p22"/>
          <p:cNvSpPr/>
          <p:nvPr/>
        </p:nvSpPr>
        <p:spPr>
          <a:xfrm>
            <a:off x="5389243" y="518973"/>
            <a:ext cx="3746139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s-ES" sz="10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https://docs.oracle.com/javase/7/docs/api/java/lang/String.html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6" name="Google Shape;1286;p22"/>
          <p:cNvSpPr/>
          <p:nvPr/>
        </p:nvSpPr>
        <p:spPr>
          <a:xfrm>
            <a:off x="6066033" y="3983036"/>
            <a:ext cx="1454244" cy="338554"/>
          </a:xfrm>
          <a:prstGeom prst="rect">
            <a:avLst/>
          </a:prstGeom>
          <a:gradFill>
            <a:gsLst>
              <a:gs pos="0">
                <a:srgbClr val="B2E60F"/>
              </a:gs>
              <a:gs pos="100000">
                <a:srgbClr val="E7FF85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E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//Imprime true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7" name="Google Shape;1287;p22"/>
          <p:cNvSpPr txBox="1"/>
          <p:nvPr/>
        </p:nvSpPr>
        <p:spPr>
          <a:xfrm>
            <a:off x="6746747" y="3236238"/>
            <a:ext cx="1857701" cy="646331"/>
          </a:xfrm>
          <a:prstGeom prst="rect">
            <a:avLst/>
          </a:prstGeom>
          <a:gradFill>
            <a:gsLst>
              <a:gs pos="0">
                <a:srgbClr val="FF3232"/>
              </a:gs>
              <a:gs pos="100000">
                <a:srgbClr val="FF7171"/>
              </a:gs>
            </a:gsLst>
            <a:lin ang="16200000" scaled="0"/>
          </a:gradFill>
          <a:ln>
            <a:noFill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s-E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Regla de precedencia: los mensajes se ejecutan de izq a der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8" name="Google Shape;1288;p22"/>
          <p:cNvCxnSpPr>
            <a:stCxn id="1287" idx="1"/>
          </p:cNvCxnSpPr>
          <p:nvPr/>
        </p:nvCxnSpPr>
        <p:spPr>
          <a:xfrm flipH="1">
            <a:off x="5843447" y="3559404"/>
            <a:ext cx="903300" cy="4317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2" name="Shape 1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3" name="Google Shape;1293;p23"/>
          <p:cNvSpPr txBox="1"/>
          <p:nvPr>
            <p:ph type="title"/>
          </p:nvPr>
        </p:nvSpPr>
        <p:spPr>
          <a:xfrm>
            <a:off x="319350" y="158791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</a:pPr>
            <a:r>
              <a:rPr lang="es-ES" sz="2800"/>
              <a:t>Programa orientado a objetos</a:t>
            </a:r>
            <a:endParaRPr/>
          </a:p>
        </p:txBody>
      </p:sp>
      <p:sp>
        <p:nvSpPr>
          <p:cNvPr id="1294" name="Google Shape;1294;p23"/>
          <p:cNvSpPr txBox="1"/>
          <p:nvPr>
            <p:ph idx="1" type="body"/>
          </p:nvPr>
        </p:nvSpPr>
        <p:spPr>
          <a:xfrm>
            <a:off x="477981" y="1070959"/>
            <a:ext cx="8489373" cy="3875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s-ES"/>
              <a:t>Los programas se organizan como una colección de </a:t>
            </a:r>
            <a:r>
              <a:rPr b="1" i="1" lang="es-ES"/>
              <a:t>objetos</a:t>
            </a:r>
            <a:r>
              <a:rPr lang="es-ES"/>
              <a:t> que cooperan entre sí enviándose mensajes. </a:t>
            </a:r>
            <a:endParaRPr/>
          </a:p>
          <a:p>
            <a:pPr indent="-74929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/>
              <a:t>Cada objeto es instancia de una </a:t>
            </a:r>
            <a:r>
              <a:rPr b="1" i="1" lang="es-ES"/>
              <a:t>clase</a:t>
            </a:r>
            <a:r>
              <a:rPr lang="es-ES"/>
              <a:t>.</a:t>
            </a:r>
            <a:endParaRPr/>
          </a:p>
          <a:p>
            <a:pPr indent="-74929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/>
              <a:t>Los objetos se crean a medida que se necesitan. </a:t>
            </a:r>
            <a:endParaRPr/>
          </a:p>
          <a:p>
            <a:pPr indent="-74929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/>
              <a:t>El usuario le envía un mensaje a un objeto, en caso de que un objeto conozca a otro puede enviarle un mensaje, así los mensajes fluyen por el sistema. </a:t>
            </a:r>
            <a:endParaRPr/>
          </a:p>
          <a:p>
            <a:pPr indent="-74929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  <a:p>
            <a:pPr indent="-182880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Char char="•"/>
            </a:pPr>
            <a:r>
              <a:rPr lang="es-ES"/>
              <a:t>Cuando los objetos ya no son necesarios se borran de la memoria. </a:t>
            </a:r>
            <a:endParaRPr/>
          </a:p>
          <a:p>
            <a:pPr indent="-74928" lvl="0" marL="18288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/>
          </a:p>
        </p:txBody>
      </p:sp>
      <p:sp>
        <p:nvSpPr>
          <p:cNvPr id="1295" name="Google Shape;1295;p23"/>
          <p:cNvSpPr txBox="1"/>
          <p:nvPr>
            <p:ph idx="12" type="sldNum"/>
          </p:nvPr>
        </p:nvSpPr>
        <p:spPr>
          <a:xfrm>
            <a:off x="8794497" y="4813395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9" name="Shape 1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" name="Google Shape;1300;p24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2592"/>
              <a:buFont typeface="Arial"/>
              <a:buNone/>
            </a:pPr>
            <a:r>
              <a:rPr lang="es-ES"/>
              <a:t>Repaso de métodos</a:t>
            </a:r>
            <a:endParaRPr/>
          </a:p>
        </p:txBody>
      </p:sp>
      <p:sp>
        <p:nvSpPr>
          <p:cNvPr id="1301" name="Google Shape;1301;p24"/>
          <p:cNvSpPr txBox="1"/>
          <p:nvPr>
            <p:ph idx="1" type="body"/>
          </p:nvPr>
        </p:nvSpPr>
        <p:spPr>
          <a:xfrm>
            <a:off x="457200" y="1600302"/>
            <a:ext cx="5101936" cy="59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82880" lvl="0" marL="18288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040"/>
              <a:buChar char="•"/>
            </a:pPr>
            <a:r>
              <a:rPr lang="es-ES" sz="2400" u="sng">
                <a:solidFill>
                  <a:schemeClr val="hlink"/>
                </a:solidFill>
                <a:hlinkClick r:id="rId3"/>
              </a:rPr>
              <a:t>https://goo.gl/XNSU6S</a:t>
            </a:r>
            <a:endParaRPr sz="2400"/>
          </a:p>
          <a:p>
            <a:pPr indent="-53338" lvl="0" marL="18288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</p:txBody>
      </p:sp>
      <p:sp>
        <p:nvSpPr>
          <p:cNvPr id="1302" name="Google Shape;1302;p24"/>
          <p:cNvSpPr txBox="1"/>
          <p:nvPr>
            <p:ph idx="12" type="sldNum"/>
          </p:nvPr>
        </p:nvSpPr>
        <p:spPr>
          <a:xfrm>
            <a:off x="8836061" y="4736086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1303" name="Google Shape;1303;p24"/>
          <p:cNvSpPr txBox="1"/>
          <p:nvPr/>
        </p:nvSpPr>
        <p:spPr>
          <a:xfrm>
            <a:off x="323528" y="2444874"/>
            <a:ext cx="8229600" cy="7429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</a:pPr>
            <a:r>
              <a:rPr b="0" i="0" lang="es-ES" sz="4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Para repasar el concepto de Clase</a:t>
            </a:r>
            <a:endParaRPr b="0" i="0" sz="40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4" name="Google Shape;1304;p24"/>
          <p:cNvSpPr txBox="1"/>
          <p:nvPr/>
        </p:nvSpPr>
        <p:spPr>
          <a:xfrm>
            <a:off x="188447" y="3261920"/>
            <a:ext cx="8229600" cy="4960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82880" lvl="0" marL="1828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Char char="•"/>
            </a:pPr>
            <a:r>
              <a:rPr b="0" i="0" lang="es-ES" sz="24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https://www.youtube.com/watch?v=yIeHtnwTN_M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3338" lvl="0" marL="18288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8" name="Shape 1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9" name="Google Shape;1309;p25"/>
          <p:cNvSpPr txBox="1"/>
          <p:nvPr>
            <p:ph type="title"/>
          </p:nvPr>
        </p:nvSpPr>
        <p:spPr>
          <a:xfrm>
            <a:off x="457200" y="6056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92592"/>
              <a:buFont typeface="Arial"/>
              <a:buNone/>
            </a:pPr>
            <a:r>
              <a:rPr lang="es-ES"/>
              <a:t>Para practicar los conceptos</a:t>
            </a:r>
            <a:endParaRPr/>
          </a:p>
        </p:txBody>
      </p:sp>
      <p:sp>
        <p:nvSpPr>
          <p:cNvPr id="1310" name="Google Shape;1310;p25"/>
          <p:cNvSpPr txBox="1"/>
          <p:nvPr>
            <p:ph idx="1" type="body"/>
          </p:nvPr>
        </p:nvSpPr>
        <p:spPr>
          <a:xfrm>
            <a:off x="457199" y="1600302"/>
            <a:ext cx="7055427" cy="59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38" lvl="0" marL="18288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rPr lang="es-ES" sz="2400"/>
              <a:t>Descargar esta APP al celular y practicar</a:t>
            </a:r>
            <a:endParaRPr sz="2400"/>
          </a:p>
          <a:p>
            <a:pPr indent="-53338" lvl="0" marL="182880" rtl="0" algn="l">
              <a:lnSpc>
                <a:spcPct val="110000"/>
              </a:lnSpc>
              <a:spcBef>
                <a:spcPts val="480"/>
              </a:spcBef>
              <a:spcAft>
                <a:spcPts val="0"/>
              </a:spcAft>
              <a:buSzPts val="2040"/>
              <a:buNone/>
            </a:pPr>
            <a:r>
              <a:t/>
            </a:r>
            <a:endParaRPr sz="2400"/>
          </a:p>
        </p:txBody>
      </p:sp>
      <p:sp>
        <p:nvSpPr>
          <p:cNvPr id="1311" name="Google Shape;1311;p25"/>
          <p:cNvSpPr txBox="1"/>
          <p:nvPr>
            <p:ph idx="12" type="sldNum"/>
          </p:nvPr>
        </p:nvSpPr>
        <p:spPr>
          <a:xfrm>
            <a:off x="8836061" y="4736086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1312" name="Google Shape;131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073" y="2331893"/>
            <a:ext cx="7239000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394" name="Google Shape;394;p3"/>
          <p:cNvSpPr txBox="1"/>
          <p:nvPr>
            <p:ph idx="4294967295" type="title"/>
          </p:nvPr>
        </p:nvSpPr>
        <p:spPr>
          <a:xfrm>
            <a:off x="172150" y="322838"/>
            <a:ext cx="66198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600"/>
              <a:t>Paradigmas de programación</a:t>
            </a:r>
            <a:endParaRPr sz="3600"/>
          </a:p>
        </p:txBody>
      </p:sp>
      <p:sp>
        <p:nvSpPr>
          <p:cNvPr id="395" name="Google Shape;395;p3"/>
          <p:cNvSpPr txBox="1"/>
          <p:nvPr/>
        </p:nvSpPr>
        <p:spPr>
          <a:xfrm>
            <a:off x="179512" y="1189732"/>
            <a:ext cx="4366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Desarrollo estructurado</a:t>
            </a:r>
            <a:endParaRPr b="0" i="0" sz="2000" u="none" cap="none" strike="noStrike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3"/>
          <p:cNvSpPr txBox="1"/>
          <p:nvPr/>
        </p:nvSpPr>
        <p:spPr>
          <a:xfrm>
            <a:off x="4754880" y="1173827"/>
            <a:ext cx="39318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ES" sz="1800" u="none" cap="none" strike="noStrike">
                <a:solidFill>
                  <a:srgbClr val="2F5897"/>
                </a:solidFill>
                <a:latin typeface="Arial"/>
                <a:ea typeface="Arial"/>
                <a:cs typeface="Arial"/>
                <a:sym typeface="Arial"/>
              </a:rPr>
              <a:t>Desarrollo Orientado a Objetos</a:t>
            </a:r>
            <a:endParaRPr b="0" i="0" sz="2000" u="none" cap="none" strike="noStrike">
              <a:solidFill>
                <a:srgbClr val="2F589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7" name="Google Shape;397;p3"/>
          <p:cNvSpPr txBox="1"/>
          <p:nvPr/>
        </p:nvSpPr>
        <p:spPr>
          <a:xfrm>
            <a:off x="2954281" y="4731990"/>
            <a:ext cx="3273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¿Qué paradigma utilizar?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8" name="Google Shape;398;p3"/>
          <p:cNvSpPr/>
          <p:nvPr/>
        </p:nvSpPr>
        <p:spPr>
          <a:xfrm>
            <a:off x="4691884" y="1932540"/>
            <a:ext cx="1060800" cy="788700"/>
          </a:xfrm>
          <a:prstGeom prst="triangle">
            <a:avLst>
              <a:gd fmla="val 50000" name="adj"/>
            </a:avLst>
          </a:prstGeom>
          <a:solidFill>
            <a:srgbClr val="6076B4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3"/>
          <p:cNvSpPr/>
          <p:nvPr/>
        </p:nvSpPr>
        <p:spPr>
          <a:xfrm>
            <a:off x="1771385" y="1977684"/>
            <a:ext cx="1584300" cy="486000"/>
          </a:xfrm>
          <a:prstGeom prst="flowChartAlternateProcess">
            <a:avLst/>
          </a:prstGeom>
          <a:solidFill>
            <a:srgbClr val="E4E9EF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Problema: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Área y Per. de un Triángulo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3"/>
          <p:cNvSpPr/>
          <p:nvPr/>
        </p:nvSpPr>
        <p:spPr>
          <a:xfrm>
            <a:off x="212560" y="2785002"/>
            <a:ext cx="1032000" cy="486000"/>
          </a:xfrm>
          <a:prstGeom prst="flowChartAlternateProcess">
            <a:avLst/>
          </a:prstGeom>
          <a:solidFill>
            <a:srgbClr val="9FACD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Leer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Triángulo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3"/>
          <p:cNvSpPr/>
          <p:nvPr/>
        </p:nvSpPr>
        <p:spPr>
          <a:xfrm>
            <a:off x="1339806" y="2776889"/>
            <a:ext cx="1032000" cy="486000"/>
          </a:xfrm>
          <a:prstGeom prst="flowChartAlternateProcess">
            <a:avLst/>
          </a:prstGeom>
          <a:solidFill>
            <a:srgbClr val="9FACD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Área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2" name="Google Shape;402;p3"/>
          <p:cNvSpPr/>
          <p:nvPr/>
        </p:nvSpPr>
        <p:spPr>
          <a:xfrm>
            <a:off x="2507217" y="2778689"/>
            <a:ext cx="1032000" cy="486000"/>
          </a:xfrm>
          <a:prstGeom prst="flowChartAlternateProcess">
            <a:avLst/>
          </a:prstGeom>
          <a:solidFill>
            <a:srgbClr val="9FACD1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3" name="Google Shape;403;p3"/>
          <p:cNvSpPr/>
          <p:nvPr/>
        </p:nvSpPr>
        <p:spPr>
          <a:xfrm>
            <a:off x="3648124" y="2767803"/>
            <a:ext cx="852000" cy="486000"/>
          </a:xfrm>
          <a:prstGeom prst="flowChartAlternateProcess">
            <a:avLst/>
          </a:prstGeom>
          <a:solidFill>
            <a:srgbClr val="E4E9EF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Mostrar datos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4" name="Google Shape;404;p3"/>
          <p:cNvCxnSpPr>
            <a:stCxn id="399" idx="2"/>
          </p:cNvCxnSpPr>
          <p:nvPr/>
        </p:nvCxnSpPr>
        <p:spPr>
          <a:xfrm>
            <a:off x="2563535" y="2463684"/>
            <a:ext cx="0" cy="1620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5" name="Google Shape;405;p3"/>
          <p:cNvCxnSpPr/>
          <p:nvPr/>
        </p:nvCxnSpPr>
        <p:spPr>
          <a:xfrm>
            <a:off x="716667" y="2612994"/>
            <a:ext cx="3455100" cy="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6" name="Google Shape;406;p3"/>
          <p:cNvCxnSpPr>
            <a:endCxn id="400" idx="0"/>
          </p:cNvCxnSpPr>
          <p:nvPr/>
        </p:nvCxnSpPr>
        <p:spPr>
          <a:xfrm>
            <a:off x="728560" y="2605902"/>
            <a:ext cx="0" cy="1791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7" name="Google Shape;407;p3"/>
          <p:cNvCxnSpPr/>
          <p:nvPr/>
        </p:nvCxnSpPr>
        <p:spPr>
          <a:xfrm>
            <a:off x="1855828" y="2625756"/>
            <a:ext cx="0" cy="1620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8" name="Google Shape;408;p3"/>
          <p:cNvCxnSpPr/>
          <p:nvPr/>
        </p:nvCxnSpPr>
        <p:spPr>
          <a:xfrm>
            <a:off x="3067529" y="2616671"/>
            <a:ext cx="0" cy="1620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9" name="Google Shape;409;p3"/>
          <p:cNvCxnSpPr/>
          <p:nvPr/>
        </p:nvCxnSpPr>
        <p:spPr>
          <a:xfrm>
            <a:off x="4179350" y="2605785"/>
            <a:ext cx="0" cy="1620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0" name="Google Shape;410;p3"/>
          <p:cNvCxnSpPr/>
          <p:nvPr/>
        </p:nvCxnSpPr>
        <p:spPr>
          <a:xfrm>
            <a:off x="764488" y="3262943"/>
            <a:ext cx="0" cy="1620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1" name="Google Shape;411;p3"/>
          <p:cNvCxnSpPr/>
          <p:nvPr/>
        </p:nvCxnSpPr>
        <p:spPr>
          <a:xfrm>
            <a:off x="307290" y="3430826"/>
            <a:ext cx="3114600" cy="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2" name="Google Shape;412;p3"/>
          <p:cNvCxnSpPr/>
          <p:nvPr/>
        </p:nvCxnSpPr>
        <p:spPr>
          <a:xfrm>
            <a:off x="305976" y="3421120"/>
            <a:ext cx="0" cy="1791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13" name="Google Shape;413;p3"/>
          <p:cNvCxnSpPr/>
          <p:nvPr/>
        </p:nvCxnSpPr>
        <p:spPr>
          <a:xfrm>
            <a:off x="1249344" y="3435846"/>
            <a:ext cx="0" cy="1620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4" name="Google Shape;414;p3"/>
          <p:cNvSpPr/>
          <p:nvPr/>
        </p:nvSpPr>
        <p:spPr>
          <a:xfrm>
            <a:off x="151716" y="3611121"/>
            <a:ext cx="647700" cy="486000"/>
          </a:xfrm>
          <a:prstGeom prst="flowChartAlternateProcess">
            <a:avLst/>
          </a:prstGeom>
          <a:solidFill>
            <a:srgbClr val="E4E9EF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"/>
          <p:cNvSpPr/>
          <p:nvPr/>
        </p:nvSpPr>
        <p:spPr>
          <a:xfrm>
            <a:off x="907289" y="3611726"/>
            <a:ext cx="644400" cy="486000"/>
          </a:xfrm>
          <a:prstGeom prst="flowChartAlternateProcess">
            <a:avLst/>
          </a:prstGeom>
          <a:solidFill>
            <a:srgbClr val="E4E9EF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6" name="Google Shape;416;p3"/>
          <p:cNvCxnSpPr/>
          <p:nvPr/>
        </p:nvCxnSpPr>
        <p:spPr>
          <a:xfrm>
            <a:off x="1981825" y="3435846"/>
            <a:ext cx="0" cy="1620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7" name="Google Shape;417;p3"/>
          <p:cNvSpPr/>
          <p:nvPr/>
        </p:nvSpPr>
        <p:spPr>
          <a:xfrm>
            <a:off x="1654284" y="3611726"/>
            <a:ext cx="621300" cy="486000"/>
          </a:xfrm>
          <a:prstGeom prst="flowChartAlternateProcess">
            <a:avLst/>
          </a:prstGeom>
          <a:solidFill>
            <a:srgbClr val="E4E9EF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18" name="Google Shape;418;p3"/>
          <p:cNvCxnSpPr/>
          <p:nvPr/>
        </p:nvCxnSpPr>
        <p:spPr>
          <a:xfrm>
            <a:off x="2689504" y="3435846"/>
            <a:ext cx="0" cy="1620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9" name="Google Shape;419;p3"/>
          <p:cNvSpPr/>
          <p:nvPr/>
        </p:nvSpPr>
        <p:spPr>
          <a:xfrm>
            <a:off x="2347449" y="3611726"/>
            <a:ext cx="675900" cy="486000"/>
          </a:xfrm>
          <a:prstGeom prst="flowChartAlternateProcess">
            <a:avLst/>
          </a:prstGeom>
          <a:solidFill>
            <a:srgbClr val="E4E9EF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relleno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3"/>
          <p:cNvCxnSpPr/>
          <p:nvPr/>
        </p:nvCxnSpPr>
        <p:spPr>
          <a:xfrm>
            <a:off x="3421985" y="3435846"/>
            <a:ext cx="0" cy="162000"/>
          </a:xfrm>
          <a:prstGeom prst="straightConnector1">
            <a:avLst/>
          </a:prstGeom>
          <a:noFill/>
          <a:ln cap="flat" cmpd="sng" w="26425">
            <a:solidFill>
              <a:srgbClr val="42558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1" name="Google Shape;421;p3"/>
          <p:cNvSpPr/>
          <p:nvPr/>
        </p:nvSpPr>
        <p:spPr>
          <a:xfrm>
            <a:off x="3094444" y="3611726"/>
            <a:ext cx="621300" cy="486000"/>
          </a:xfrm>
          <a:prstGeom prst="flowChartAlternateProcess">
            <a:avLst/>
          </a:prstGeom>
          <a:solidFill>
            <a:srgbClr val="E4E9EF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s-E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Línea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3"/>
          <p:cNvSpPr/>
          <p:nvPr/>
        </p:nvSpPr>
        <p:spPr>
          <a:xfrm>
            <a:off x="4691884" y="1932540"/>
            <a:ext cx="1060800" cy="788700"/>
          </a:xfrm>
          <a:prstGeom prst="triangle">
            <a:avLst>
              <a:gd fmla="val 50000" name="adj"/>
            </a:avLst>
          </a:prstGeom>
          <a:solidFill>
            <a:srgbClr val="6076B4"/>
          </a:solidFill>
          <a:ln cap="flat" cmpd="sng" w="26425">
            <a:solidFill>
              <a:srgbClr val="46568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3"/>
          <p:cNvSpPr/>
          <p:nvPr/>
        </p:nvSpPr>
        <p:spPr>
          <a:xfrm>
            <a:off x="5907451" y="2259453"/>
            <a:ext cx="464700" cy="387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758085"/>
          </a:solidFill>
          <a:ln cap="flat" cmpd="sng" w="26425">
            <a:solidFill>
              <a:srgbClr val="555D6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C:\Users\vsanz\AppData\Local\Microsoft\Windows\Temporary Internet Files\Content.IE5\F28CWJ7I\ajedrez-carta-al-director[1].jpg" id="424" name="Google Shape;42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1045399">
            <a:off x="5339120" y="2729322"/>
            <a:ext cx="1890318" cy="1409206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"/>
          <p:cNvSpPr txBox="1"/>
          <p:nvPr/>
        </p:nvSpPr>
        <p:spPr>
          <a:xfrm rot="2639174">
            <a:off x="5712995" y="3144359"/>
            <a:ext cx="1031123" cy="46167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calcular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ES" sz="1200" u="none" cap="none" strike="noStrike">
                <a:solidFill>
                  <a:srgbClr val="234271"/>
                </a:solidFill>
                <a:latin typeface="Arial"/>
                <a:ea typeface="Arial"/>
                <a:cs typeface="Arial"/>
                <a:sym typeface="Arial"/>
              </a:rPr>
              <a:t>Perímetro()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6" name="Google Shape;426;p3"/>
          <p:cNvGrpSpPr/>
          <p:nvPr/>
        </p:nvGrpSpPr>
        <p:grpSpPr>
          <a:xfrm>
            <a:off x="6578511" y="1567262"/>
            <a:ext cx="2589712" cy="1706551"/>
            <a:chOff x="6012160" y="3727571"/>
            <a:chExt cx="2589712" cy="2275401"/>
          </a:xfrm>
        </p:grpSpPr>
        <p:sp>
          <p:nvSpPr>
            <p:cNvPr id="427" name="Google Shape;427;p3"/>
            <p:cNvSpPr/>
            <p:nvPr/>
          </p:nvSpPr>
          <p:spPr>
            <a:xfrm>
              <a:off x="6012160" y="4037372"/>
              <a:ext cx="2035500" cy="1965600"/>
            </a:xfrm>
            <a:prstGeom prst="ellipse">
              <a:avLst/>
            </a:prstGeom>
            <a:solidFill>
              <a:srgbClr val="E4E9EF"/>
            </a:solidFill>
            <a:ln cap="flat" cmpd="sng" w="26425">
              <a:solidFill>
                <a:srgbClr val="4656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3"/>
            <p:cNvSpPr txBox="1"/>
            <p:nvPr/>
          </p:nvSpPr>
          <p:spPr>
            <a:xfrm>
              <a:off x="7257572" y="3727571"/>
              <a:ext cx="1344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-ES" sz="1200" u="none" cap="none" strike="noStrike">
                  <a:solidFill>
                    <a:srgbClr val="234271"/>
                  </a:solidFill>
                  <a:latin typeface="Arial"/>
                  <a:ea typeface="Arial"/>
                  <a:cs typeface="Arial"/>
                  <a:sym typeface="Arial"/>
                </a:rPr>
                <a:t>Objeto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1" i="0" lang="es-ES" sz="1200" u="none" cap="none" strike="noStrike">
                  <a:solidFill>
                    <a:srgbClr val="234271"/>
                  </a:solidFill>
                  <a:latin typeface="Arial"/>
                  <a:ea typeface="Arial"/>
                  <a:cs typeface="Arial"/>
                  <a:sym typeface="Arial"/>
                </a:rPr>
                <a:t>Triángulo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3"/>
            <p:cNvSpPr/>
            <p:nvPr/>
          </p:nvSpPr>
          <p:spPr>
            <a:xfrm>
              <a:off x="6347522" y="4372966"/>
              <a:ext cx="1424100" cy="471900"/>
            </a:xfrm>
            <a:prstGeom prst="flowChartAlternateProcess">
              <a:avLst/>
            </a:prstGeom>
            <a:solidFill>
              <a:srgbClr val="6076B4"/>
            </a:solidFill>
            <a:ln cap="flat" cmpd="sng" w="26425">
              <a:solidFill>
                <a:srgbClr val="4656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Lado1,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 Lado2, Lado3 …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3"/>
            <p:cNvSpPr/>
            <p:nvPr/>
          </p:nvSpPr>
          <p:spPr>
            <a:xfrm>
              <a:off x="6269042" y="4909310"/>
              <a:ext cx="1502400" cy="694800"/>
            </a:xfrm>
            <a:prstGeom prst="flowChartAlternateProcess">
              <a:avLst/>
            </a:prstGeom>
            <a:solidFill>
              <a:srgbClr val="6076B4"/>
            </a:solidFill>
            <a:ln cap="flat" cmpd="sng" w="26425">
              <a:solidFill>
                <a:srgbClr val="46568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calcularPerimetro</a:t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calcularSuperficie</a:t>
              </a:r>
              <a:endParaRPr b="0" i="0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s-ES" sz="12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….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4"/>
          <p:cNvSpPr txBox="1"/>
          <p:nvPr>
            <p:ph type="ctrTitle"/>
          </p:nvPr>
        </p:nvSpPr>
        <p:spPr>
          <a:xfrm>
            <a:off x="1085850" y="2031025"/>
            <a:ext cx="46767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/>
              <a:t>Conceptos Básicos</a:t>
            </a:r>
            <a:endParaRPr/>
          </a:p>
        </p:txBody>
      </p:sp>
      <p:sp>
        <p:nvSpPr>
          <p:cNvPr id="436" name="Google Shape;436;p4"/>
          <p:cNvSpPr txBox="1"/>
          <p:nvPr>
            <p:ph idx="1" type="subTitle"/>
          </p:nvPr>
        </p:nvSpPr>
        <p:spPr>
          <a:xfrm>
            <a:off x="1085850" y="3287726"/>
            <a:ext cx="4676700" cy="3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ES"/>
              <a:t>Objeto</a:t>
            </a:r>
            <a:endParaRPr/>
          </a:p>
        </p:txBody>
      </p:sp>
      <p:sp>
        <p:nvSpPr>
          <p:cNvPr id="437" name="Google Shape;437;p4"/>
          <p:cNvSpPr txBox="1"/>
          <p:nvPr/>
        </p:nvSpPr>
        <p:spPr>
          <a:xfrm>
            <a:off x="0" y="1866900"/>
            <a:ext cx="609600" cy="14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1" i="0" lang="es-ES" sz="3600" u="none" cap="none" strike="noStrike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1</a:t>
            </a:r>
            <a:endParaRPr b="1" i="0" sz="3600" u="none" cap="none" strike="noStrike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438" name="Google Shape;438;p4"/>
          <p:cNvGrpSpPr/>
          <p:nvPr/>
        </p:nvGrpSpPr>
        <p:grpSpPr>
          <a:xfrm>
            <a:off x="5435079" y="912423"/>
            <a:ext cx="3239723" cy="3318665"/>
            <a:chOff x="2270525" y="117216"/>
            <a:chExt cx="4650765" cy="4762722"/>
          </a:xfrm>
        </p:grpSpPr>
        <p:sp>
          <p:nvSpPr>
            <p:cNvPr id="439" name="Google Shape;439;p4"/>
            <p:cNvSpPr/>
            <p:nvPr/>
          </p:nvSpPr>
          <p:spPr>
            <a:xfrm>
              <a:off x="2270525" y="2788917"/>
              <a:ext cx="1367464" cy="791146"/>
            </a:xfrm>
            <a:custGeom>
              <a:rect b="b" l="l" r="r" t="t"/>
              <a:pathLst>
                <a:path extrusionOk="0" h="791146" w="1367464">
                  <a:moveTo>
                    <a:pt x="1367464" y="395573"/>
                  </a:moveTo>
                  <a:cubicBezTo>
                    <a:pt x="1367464" y="614042"/>
                    <a:pt x="1061347" y="791146"/>
                    <a:pt x="683732" y="791146"/>
                  </a:cubicBezTo>
                  <a:cubicBezTo>
                    <a:pt x="306117" y="791146"/>
                    <a:pt x="0" y="614042"/>
                    <a:pt x="0" y="395573"/>
                  </a:cubicBezTo>
                  <a:cubicBezTo>
                    <a:pt x="0" y="177104"/>
                    <a:pt x="306117" y="0"/>
                    <a:pt x="683732" y="0"/>
                  </a:cubicBezTo>
                  <a:cubicBezTo>
                    <a:pt x="1061347" y="0"/>
                    <a:pt x="1367464" y="177104"/>
                    <a:pt x="1367464" y="395573"/>
                  </a:cubicBezTo>
                  <a:close/>
                </a:path>
              </a:pathLst>
            </a:custGeom>
            <a:solidFill>
              <a:srgbClr val="D6D8E5">
                <a:alpha val="14509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0" name="Google Shape;440;p4"/>
            <p:cNvSpPr/>
            <p:nvPr/>
          </p:nvSpPr>
          <p:spPr>
            <a:xfrm>
              <a:off x="2565006" y="2921600"/>
              <a:ext cx="762723" cy="441198"/>
            </a:xfrm>
            <a:custGeom>
              <a:rect b="b" l="l" r="r" t="t"/>
              <a:pathLst>
                <a:path extrusionOk="0" h="441198" w="762723">
                  <a:moveTo>
                    <a:pt x="762723" y="220599"/>
                  </a:moveTo>
                  <a:cubicBezTo>
                    <a:pt x="762723" y="342432"/>
                    <a:pt x="591982" y="441198"/>
                    <a:pt x="381362" y="441198"/>
                  </a:cubicBezTo>
                  <a:cubicBezTo>
                    <a:pt x="170741" y="441198"/>
                    <a:pt x="0" y="342432"/>
                    <a:pt x="0" y="220599"/>
                  </a:cubicBezTo>
                  <a:cubicBezTo>
                    <a:pt x="0" y="98765"/>
                    <a:pt x="170741" y="0"/>
                    <a:pt x="381362" y="0"/>
                  </a:cubicBezTo>
                  <a:cubicBezTo>
                    <a:pt x="591982" y="0"/>
                    <a:pt x="762723" y="98765"/>
                    <a:pt x="762723" y="220599"/>
                  </a:cubicBezTo>
                  <a:close/>
                </a:path>
              </a:pathLst>
            </a:custGeom>
            <a:solidFill>
              <a:srgbClr val="EDEFF9">
                <a:alpha val="4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1" name="Google Shape;441;p4"/>
            <p:cNvSpPr/>
            <p:nvPr/>
          </p:nvSpPr>
          <p:spPr>
            <a:xfrm>
              <a:off x="2834012" y="3000943"/>
              <a:ext cx="217486" cy="125920"/>
            </a:xfrm>
            <a:custGeom>
              <a:rect b="b" l="l" r="r" t="t"/>
              <a:pathLst>
                <a:path extrusionOk="0" h="125920" w="217486">
                  <a:moveTo>
                    <a:pt x="217486" y="62960"/>
                  </a:moveTo>
                  <a:cubicBezTo>
                    <a:pt x="217486" y="97732"/>
                    <a:pt x="168800" y="125920"/>
                    <a:pt x="108743" y="125920"/>
                  </a:cubicBezTo>
                  <a:cubicBezTo>
                    <a:pt x="48686" y="125920"/>
                    <a:pt x="0" y="97732"/>
                    <a:pt x="0" y="62960"/>
                  </a:cubicBezTo>
                  <a:cubicBezTo>
                    <a:pt x="0" y="28188"/>
                    <a:pt x="48686" y="0"/>
                    <a:pt x="108743" y="0"/>
                  </a:cubicBezTo>
                  <a:cubicBezTo>
                    <a:pt x="168800" y="0"/>
                    <a:pt x="217486" y="28188"/>
                    <a:pt x="217486" y="62960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2" name="Google Shape;442;p4"/>
            <p:cNvSpPr/>
            <p:nvPr/>
          </p:nvSpPr>
          <p:spPr>
            <a:xfrm>
              <a:off x="2841806" y="2229228"/>
              <a:ext cx="209121" cy="823531"/>
            </a:xfrm>
            <a:custGeom>
              <a:rect b="b" l="l" r="r" t="t"/>
              <a:pathLst>
                <a:path extrusionOk="0" h="823531" w="209121">
                  <a:moveTo>
                    <a:pt x="0" y="0"/>
                  </a:moveTo>
                  <a:lnTo>
                    <a:pt x="209121" y="0"/>
                  </a:lnTo>
                  <a:lnTo>
                    <a:pt x="209121" y="823532"/>
                  </a:lnTo>
                  <a:lnTo>
                    <a:pt x="0" y="823532"/>
                  </a:ln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3" name="Google Shape;443;p4"/>
            <p:cNvSpPr/>
            <p:nvPr/>
          </p:nvSpPr>
          <p:spPr>
            <a:xfrm>
              <a:off x="2831826" y="2112223"/>
              <a:ext cx="249895" cy="580777"/>
            </a:xfrm>
            <a:custGeom>
              <a:rect b="b" l="l" r="r" t="t"/>
              <a:pathLst>
                <a:path extrusionOk="0" h="580777" w="249895">
                  <a:moveTo>
                    <a:pt x="0" y="107670"/>
                  </a:moveTo>
                  <a:cubicBezTo>
                    <a:pt x="0" y="107670"/>
                    <a:pt x="5703" y="277025"/>
                    <a:pt x="125948" y="580777"/>
                  </a:cubicBezTo>
                  <a:cubicBezTo>
                    <a:pt x="125948" y="580777"/>
                    <a:pt x="237923" y="336175"/>
                    <a:pt x="249520" y="102527"/>
                  </a:cubicBezTo>
                  <a:cubicBezTo>
                    <a:pt x="261117" y="-131122"/>
                    <a:pt x="0" y="107670"/>
                    <a:pt x="0" y="107670"/>
                  </a:cubicBezTo>
                  <a:close/>
                </a:path>
              </a:pathLst>
            </a:custGeom>
            <a:solidFill>
              <a:srgbClr val="FFBC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4" name="Google Shape;444;p4"/>
            <p:cNvSpPr/>
            <p:nvPr/>
          </p:nvSpPr>
          <p:spPr>
            <a:xfrm>
              <a:off x="2373659" y="1582290"/>
              <a:ext cx="397711" cy="625506"/>
            </a:xfrm>
            <a:custGeom>
              <a:rect b="b" l="l" r="r" t="t"/>
              <a:pathLst>
                <a:path extrusionOk="0" h="625506" w="397711">
                  <a:moveTo>
                    <a:pt x="311306" y="0"/>
                  </a:moveTo>
                  <a:lnTo>
                    <a:pt x="33079" y="271272"/>
                  </a:lnTo>
                  <a:lnTo>
                    <a:pt x="0" y="625507"/>
                  </a:lnTo>
                  <a:lnTo>
                    <a:pt x="336495" y="456438"/>
                  </a:lnTo>
                  <a:lnTo>
                    <a:pt x="397711" y="24384"/>
                  </a:lnTo>
                  <a:lnTo>
                    <a:pt x="31130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4"/>
            <p:cNvSpPr/>
            <p:nvPr/>
          </p:nvSpPr>
          <p:spPr>
            <a:xfrm>
              <a:off x="3144177" y="1582290"/>
              <a:ext cx="397710" cy="625506"/>
            </a:xfrm>
            <a:custGeom>
              <a:rect b="b" l="l" r="r" t="t"/>
              <a:pathLst>
                <a:path extrusionOk="0" h="625506" w="397710">
                  <a:moveTo>
                    <a:pt x="86405" y="0"/>
                  </a:moveTo>
                  <a:lnTo>
                    <a:pt x="364537" y="271272"/>
                  </a:lnTo>
                  <a:lnTo>
                    <a:pt x="397711" y="625507"/>
                  </a:lnTo>
                  <a:lnTo>
                    <a:pt x="59980" y="444722"/>
                  </a:lnTo>
                  <a:lnTo>
                    <a:pt x="0" y="24384"/>
                  </a:lnTo>
                  <a:lnTo>
                    <a:pt x="8640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4"/>
            <p:cNvSpPr/>
            <p:nvPr/>
          </p:nvSpPr>
          <p:spPr>
            <a:xfrm>
              <a:off x="2815951" y="2102641"/>
              <a:ext cx="276610" cy="160020"/>
            </a:xfrm>
            <a:custGeom>
              <a:rect b="b" l="l" r="r" t="t"/>
              <a:pathLst>
                <a:path extrusionOk="0" h="160020" w="276610">
                  <a:moveTo>
                    <a:pt x="276611" y="80010"/>
                  </a:moveTo>
                  <a:cubicBezTo>
                    <a:pt x="276611" y="124198"/>
                    <a:pt x="214689" y="160020"/>
                    <a:pt x="138305" y="160020"/>
                  </a:cubicBezTo>
                  <a:cubicBezTo>
                    <a:pt x="61921" y="160020"/>
                    <a:pt x="0" y="124198"/>
                    <a:pt x="0" y="80010"/>
                  </a:cubicBezTo>
                  <a:cubicBezTo>
                    <a:pt x="0" y="35822"/>
                    <a:pt x="61921" y="0"/>
                    <a:pt x="138305" y="0"/>
                  </a:cubicBezTo>
                  <a:cubicBezTo>
                    <a:pt x="214689" y="0"/>
                    <a:pt x="276611" y="35822"/>
                    <a:pt x="276611" y="80010"/>
                  </a:cubicBezTo>
                  <a:close/>
                </a:path>
              </a:pathLst>
            </a:custGeom>
            <a:solidFill>
              <a:srgbClr val="42495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7" name="Google Shape;447;p4"/>
            <p:cNvSpPr/>
            <p:nvPr/>
          </p:nvSpPr>
          <p:spPr>
            <a:xfrm>
              <a:off x="2744565" y="2030632"/>
              <a:ext cx="418908" cy="74675"/>
            </a:xfrm>
            <a:custGeom>
              <a:rect b="b" l="l" r="r" t="t"/>
              <a:pathLst>
                <a:path extrusionOk="0" h="74675" w="418908">
                  <a:moveTo>
                    <a:pt x="0" y="72009"/>
                  </a:moveTo>
                  <a:lnTo>
                    <a:pt x="0" y="0"/>
                  </a:lnTo>
                  <a:lnTo>
                    <a:pt x="418908" y="0"/>
                  </a:lnTo>
                  <a:lnTo>
                    <a:pt x="418908" y="74676"/>
                  </a:lnTo>
                  <a:lnTo>
                    <a:pt x="0" y="72009"/>
                  </a:lnTo>
                  <a:close/>
                </a:path>
              </a:pathLst>
            </a:custGeom>
            <a:solidFill>
              <a:srgbClr val="49494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8" name="Google Shape;448;p4"/>
            <p:cNvSpPr/>
            <p:nvPr/>
          </p:nvSpPr>
          <p:spPr>
            <a:xfrm>
              <a:off x="2744565" y="1981197"/>
              <a:ext cx="419383" cy="242697"/>
            </a:xfrm>
            <a:custGeom>
              <a:rect b="b" l="l" r="r" t="t"/>
              <a:pathLst>
                <a:path extrusionOk="0" h="242697" w="419383">
                  <a:moveTo>
                    <a:pt x="419384" y="121348"/>
                  </a:moveTo>
                  <a:cubicBezTo>
                    <a:pt x="419384" y="188367"/>
                    <a:pt x="325501" y="242697"/>
                    <a:pt x="209692" y="242697"/>
                  </a:cubicBezTo>
                  <a:cubicBezTo>
                    <a:pt x="93882" y="242697"/>
                    <a:pt x="0" y="188367"/>
                    <a:pt x="0" y="121348"/>
                  </a:cubicBezTo>
                  <a:cubicBezTo>
                    <a:pt x="0" y="54330"/>
                    <a:pt x="93882" y="0"/>
                    <a:pt x="209692" y="0"/>
                  </a:cubicBezTo>
                  <a:cubicBezTo>
                    <a:pt x="325501" y="0"/>
                    <a:pt x="419384" y="54329"/>
                    <a:pt x="419384" y="121348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9" name="Google Shape;449;p4"/>
            <p:cNvSpPr/>
            <p:nvPr/>
          </p:nvSpPr>
          <p:spPr>
            <a:xfrm>
              <a:off x="2697703" y="1845275"/>
              <a:ext cx="511777" cy="296036"/>
            </a:xfrm>
            <a:custGeom>
              <a:rect b="b" l="l" r="r" t="t"/>
              <a:pathLst>
                <a:path extrusionOk="0" h="296036" w="511777">
                  <a:moveTo>
                    <a:pt x="511777" y="148019"/>
                  </a:moveTo>
                  <a:cubicBezTo>
                    <a:pt x="511777" y="229767"/>
                    <a:pt x="397212" y="296037"/>
                    <a:pt x="255889" y="296037"/>
                  </a:cubicBezTo>
                  <a:cubicBezTo>
                    <a:pt x="114565" y="296037"/>
                    <a:pt x="0" y="229767"/>
                    <a:pt x="0" y="148019"/>
                  </a:cubicBezTo>
                  <a:cubicBezTo>
                    <a:pt x="0" y="66270"/>
                    <a:pt x="114565" y="0"/>
                    <a:pt x="255889" y="0"/>
                  </a:cubicBezTo>
                  <a:cubicBezTo>
                    <a:pt x="397212" y="0"/>
                    <a:pt x="511777" y="66270"/>
                    <a:pt x="511777" y="148019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0" name="Google Shape;450;p4"/>
            <p:cNvSpPr/>
            <p:nvPr/>
          </p:nvSpPr>
          <p:spPr>
            <a:xfrm>
              <a:off x="2681484" y="530635"/>
              <a:ext cx="548516" cy="1538895"/>
            </a:xfrm>
            <a:custGeom>
              <a:rect b="b" l="l" r="r" t="t"/>
              <a:pathLst>
                <a:path extrusionOk="0" h="1538895" w="548516">
                  <a:moveTo>
                    <a:pt x="548433" y="1199007"/>
                  </a:moveTo>
                  <a:lnTo>
                    <a:pt x="548433" y="1199007"/>
                  </a:lnTo>
                  <a:cubicBezTo>
                    <a:pt x="548433" y="1210913"/>
                    <a:pt x="548433" y="1222629"/>
                    <a:pt x="548433" y="1233964"/>
                  </a:cubicBezTo>
                  <a:cubicBezTo>
                    <a:pt x="548433" y="1243489"/>
                    <a:pt x="548433" y="1253014"/>
                    <a:pt x="548433" y="1262539"/>
                  </a:cubicBezTo>
                  <a:cubicBezTo>
                    <a:pt x="548433" y="1275398"/>
                    <a:pt x="547767" y="1287685"/>
                    <a:pt x="547292" y="1299686"/>
                  </a:cubicBezTo>
                  <a:cubicBezTo>
                    <a:pt x="547292" y="1314641"/>
                    <a:pt x="546246" y="1328833"/>
                    <a:pt x="545486" y="1342454"/>
                  </a:cubicBezTo>
                  <a:cubicBezTo>
                    <a:pt x="544725" y="1356074"/>
                    <a:pt x="544060" y="1369409"/>
                    <a:pt x="543109" y="1381697"/>
                  </a:cubicBezTo>
                  <a:cubicBezTo>
                    <a:pt x="539212" y="1435513"/>
                    <a:pt x="539307" y="1475137"/>
                    <a:pt x="532653" y="1490662"/>
                  </a:cubicBezTo>
                  <a:cubicBezTo>
                    <a:pt x="496437" y="1575530"/>
                    <a:pt x="373911" y="1528762"/>
                    <a:pt x="313456" y="1498283"/>
                  </a:cubicBezTo>
                  <a:cubicBezTo>
                    <a:pt x="291118" y="1487043"/>
                    <a:pt x="276384" y="1477804"/>
                    <a:pt x="276384" y="1477804"/>
                  </a:cubicBezTo>
                  <a:lnTo>
                    <a:pt x="270871" y="1477804"/>
                  </a:lnTo>
                  <a:cubicBezTo>
                    <a:pt x="270871" y="1477804"/>
                    <a:pt x="253381" y="1487329"/>
                    <a:pt x="227526" y="1497616"/>
                  </a:cubicBezTo>
                  <a:cubicBezTo>
                    <a:pt x="164124" y="1523333"/>
                    <a:pt x="51104" y="1568958"/>
                    <a:pt x="19735" y="1490377"/>
                  </a:cubicBezTo>
                  <a:cubicBezTo>
                    <a:pt x="14127" y="1476280"/>
                    <a:pt x="8519" y="1429703"/>
                    <a:pt x="5097" y="1380935"/>
                  </a:cubicBezTo>
                  <a:cubicBezTo>
                    <a:pt x="4241" y="1368743"/>
                    <a:pt x="3481" y="1355693"/>
                    <a:pt x="2721" y="1341787"/>
                  </a:cubicBezTo>
                  <a:cubicBezTo>
                    <a:pt x="1960" y="1327880"/>
                    <a:pt x="1580" y="1314069"/>
                    <a:pt x="1010" y="1299115"/>
                  </a:cubicBezTo>
                  <a:cubicBezTo>
                    <a:pt x="1010" y="1287208"/>
                    <a:pt x="344" y="1274921"/>
                    <a:pt x="59" y="1262158"/>
                  </a:cubicBezTo>
                  <a:cubicBezTo>
                    <a:pt x="59" y="1252633"/>
                    <a:pt x="59" y="1243108"/>
                    <a:pt x="59" y="1233583"/>
                  </a:cubicBezTo>
                  <a:lnTo>
                    <a:pt x="59" y="1233583"/>
                  </a:lnTo>
                  <a:lnTo>
                    <a:pt x="59" y="1198626"/>
                  </a:lnTo>
                  <a:lnTo>
                    <a:pt x="59" y="1198626"/>
                  </a:lnTo>
                  <a:cubicBezTo>
                    <a:pt x="-1652" y="866299"/>
                    <a:pt x="33518" y="334899"/>
                    <a:pt x="149676" y="108109"/>
                  </a:cubicBezTo>
                  <a:cubicBezTo>
                    <a:pt x="183230" y="42481"/>
                    <a:pt x="223534" y="2381"/>
                    <a:pt x="271727" y="0"/>
                  </a:cubicBezTo>
                  <a:lnTo>
                    <a:pt x="271727" y="0"/>
                  </a:lnTo>
                  <a:lnTo>
                    <a:pt x="277240" y="0"/>
                  </a:lnTo>
                  <a:lnTo>
                    <a:pt x="277240" y="0"/>
                  </a:lnTo>
                  <a:cubicBezTo>
                    <a:pt x="324768" y="2476"/>
                    <a:pt x="365546" y="42386"/>
                    <a:pt x="399196" y="107728"/>
                  </a:cubicBezTo>
                  <a:cubicBezTo>
                    <a:pt x="513737" y="333661"/>
                    <a:pt x="550524" y="862965"/>
                    <a:pt x="548433" y="1199007"/>
                  </a:cubicBezTo>
                  <a:close/>
                </a:path>
              </a:pathLst>
            </a:custGeom>
            <a:solidFill>
              <a:srgbClr val="EDEF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1" name="Google Shape;451;p4"/>
            <p:cNvSpPr/>
            <p:nvPr/>
          </p:nvSpPr>
          <p:spPr>
            <a:xfrm>
              <a:off x="2858251" y="1222531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9"/>
                    <a:pt x="96671" y="193739"/>
                  </a:cubicBezTo>
                  <a:cubicBezTo>
                    <a:pt x="43281" y="193739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2" name="Google Shape;452;p4"/>
            <p:cNvSpPr/>
            <p:nvPr/>
          </p:nvSpPr>
          <p:spPr>
            <a:xfrm>
              <a:off x="2844088" y="1208338"/>
              <a:ext cx="221668" cy="222122"/>
            </a:xfrm>
            <a:custGeom>
              <a:rect b="b" l="l" r="r" t="t"/>
              <a:pathLst>
                <a:path extrusionOk="0" h="222122" w="221668">
                  <a:moveTo>
                    <a:pt x="110834" y="222123"/>
                  </a:moveTo>
                  <a:cubicBezTo>
                    <a:pt x="49623" y="222123"/>
                    <a:pt x="0" y="172402"/>
                    <a:pt x="0" y="111061"/>
                  </a:cubicBezTo>
                  <a:cubicBezTo>
                    <a:pt x="0" y="49720"/>
                    <a:pt x="49623" y="0"/>
                    <a:pt x="110834" y="0"/>
                  </a:cubicBezTo>
                  <a:cubicBezTo>
                    <a:pt x="172046" y="0"/>
                    <a:pt x="221669" y="49720"/>
                    <a:pt x="221669" y="111061"/>
                  </a:cubicBezTo>
                  <a:cubicBezTo>
                    <a:pt x="221617" y="172374"/>
                    <a:pt x="172025" y="222066"/>
                    <a:pt x="110834" y="222123"/>
                  </a:cubicBezTo>
                  <a:close/>
                  <a:moveTo>
                    <a:pt x="110834" y="28384"/>
                  </a:moveTo>
                  <a:cubicBezTo>
                    <a:pt x="65267" y="28327"/>
                    <a:pt x="28284" y="65303"/>
                    <a:pt x="28231" y="110966"/>
                  </a:cubicBezTo>
                  <a:cubicBezTo>
                    <a:pt x="28179" y="156629"/>
                    <a:pt x="65077" y="193681"/>
                    <a:pt x="110644" y="193738"/>
                  </a:cubicBezTo>
                  <a:cubicBezTo>
                    <a:pt x="156212" y="193796"/>
                    <a:pt x="193195" y="156820"/>
                    <a:pt x="193247" y="111157"/>
                  </a:cubicBezTo>
                  <a:cubicBezTo>
                    <a:pt x="193247" y="111128"/>
                    <a:pt x="193247" y="111090"/>
                    <a:pt x="193247" y="111061"/>
                  </a:cubicBezTo>
                  <a:cubicBezTo>
                    <a:pt x="193195" y="65456"/>
                    <a:pt x="156343" y="28489"/>
                    <a:pt x="110834" y="28384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3" name="Google Shape;453;p4"/>
            <p:cNvSpPr/>
            <p:nvPr/>
          </p:nvSpPr>
          <p:spPr>
            <a:xfrm>
              <a:off x="2858251" y="937733"/>
              <a:ext cx="193342" cy="193738"/>
            </a:xfrm>
            <a:custGeom>
              <a:rect b="b" l="l" r="r" t="t"/>
              <a:pathLst>
                <a:path extrusionOk="0" h="193738" w="193342">
                  <a:moveTo>
                    <a:pt x="193342" y="96869"/>
                  </a:moveTo>
                  <a:cubicBezTo>
                    <a:pt x="193342" y="150369"/>
                    <a:pt x="150061" y="193738"/>
                    <a:pt x="96671" y="193738"/>
                  </a:cubicBezTo>
                  <a:cubicBezTo>
                    <a:pt x="43281" y="193738"/>
                    <a:pt x="0" y="150369"/>
                    <a:pt x="0" y="96869"/>
                  </a:cubicBezTo>
                  <a:cubicBezTo>
                    <a:pt x="0" y="43370"/>
                    <a:pt x="43281" y="0"/>
                    <a:pt x="96671" y="0"/>
                  </a:cubicBezTo>
                  <a:cubicBezTo>
                    <a:pt x="150061" y="0"/>
                    <a:pt x="193342" y="43370"/>
                    <a:pt x="193342" y="96869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4" name="Google Shape;454;p4"/>
            <p:cNvSpPr/>
            <p:nvPr/>
          </p:nvSpPr>
          <p:spPr>
            <a:xfrm>
              <a:off x="2843898" y="923636"/>
              <a:ext cx="221858" cy="222313"/>
            </a:xfrm>
            <a:custGeom>
              <a:rect b="b" l="l" r="r" t="t"/>
              <a:pathLst>
                <a:path extrusionOk="0" h="222313" w="221858">
                  <a:moveTo>
                    <a:pt x="111025" y="222314"/>
                  </a:moveTo>
                  <a:cubicBezTo>
                    <a:pt x="49760" y="222371"/>
                    <a:pt x="52" y="172641"/>
                    <a:pt x="0" y="111252"/>
                  </a:cubicBezTo>
                  <a:cubicBezTo>
                    <a:pt x="-52" y="49861"/>
                    <a:pt x="49570" y="52"/>
                    <a:pt x="110834" y="0"/>
                  </a:cubicBezTo>
                  <a:cubicBezTo>
                    <a:pt x="172062" y="-52"/>
                    <a:pt x="221754" y="49614"/>
                    <a:pt x="221859" y="110966"/>
                  </a:cubicBezTo>
                  <a:cubicBezTo>
                    <a:pt x="221911" y="172374"/>
                    <a:pt x="172305" y="222209"/>
                    <a:pt x="111025" y="222314"/>
                  </a:cubicBezTo>
                  <a:close/>
                  <a:moveTo>
                    <a:pt x="111025" y="28575"/>
                  </a:moveTo>
                  <a:cubicBezTo>
                    <a:pt x="65457" y="28523"/>
                    <a:pt x="28474" y="65496"/>
                    <a:pt x="28422" y="111157"/>
                  </a:cubicBezTo>
                  <a:cubicBezTo>
                    <a:pt x="28369" y="156820"/>
                    <a:pt x="65267" y="193872"/>
                    <a:pt x="110834" y="193929"/>
                  </a:cubicBezTo>
                  <a:cubicBezTo>
                    <a:pt x="156402" y="193986"/>
                    <a:pt x="193385" y="157010"/>
                    <a:pt x="193437" y="111347"/>
                  </a:cubicBezTo>
                  <a:cubicBezTo>
                    <a:pt x="193437" y="111283"/>
                    <a:pt x="193437" y="111221"/>
                    <a:pt x="193437" y="111157"/>
                  </a:cubicBezTo>
                  <a:cubicBezTo>
                    <a:pt x="193490" y="65496"/>
                    <a:pt x="156592" y="28437"/>
                    <a:pt x="111025" y="28385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5" name="Google Shape;455;p4"/>
            <p:cNvSpPr/>
            <p:nvPr/>
          </p:nvSpPr>
          <p:spPr>
            <a:xfrm>
              <a:off x="2680593" y="1921189"/>
              <a:ext cx="549324" cy="167997"/>
            </a:xfrm>
            <a:custGeom>
              <a:rect b="b" l="l" r="r" t="t"/>
              <a:pathLst>
                <a:path extrusionOk="0" h="167997" w="549324">
                  <a:moveTo>
                    <a:pt x="549324" y="0"/>
                  </a:moveTo>
                  <a:cubicBezTo>
                    <a:pt x="549324" y="11906"/>
                    <a:pt x="549324" y="23622"/>
                    <a:pt x="549324" y="35052"/>
                  </a:cubicBezTo>
                  <a:cubicBezTo>
                    <a:pt x="539819" y="66484"/>
                    <a:pt x="513964" y="96583"/>
                    <a:pt x="471949" y="120777"/>
                  </a:cubicBezTo>
                  <a:cubicBezTo>
                    <a:pt x="363016" y="183737"/>
                    <a:pt x="186784" y="183737"/>
                    <a:pt x="77375" y="120777"/>
                  </a:cubicBezTo>
                  <a:cubicBezTo>
                    <a:pt x="35361" y="96393"/>
                    <a:pt x="9601" y="66199"/>
                    <a:pt x="0" y="35052"/>
                  </a:cubicBezTo>
                  <a:lnTo>
                    <a:pt x="0" y="35052"/>
                  </a:lnTo>
                  <a:lnTo>
                    <a:pt x="0" y="95"/>
                  </a:lnTo>
                  <a:cubicBezTo>
                    <a:pt x="9506" y="32099"/>
                    <a:pt x="35170" y="62579"/>
                    <a:pt x="77755" y="87249"/>
                  </a:cubicBezTo>
                  <a:cubicBezTo>
                    <a:pt x="186784" y="150209"/>
                    <a:pt x="363396" y="150209"/>
                    <a:pt x="472329" y="87249"/>
                  </a:cubicBezTo>
                  <a:cubicBezTo>
                    <a:pt x="514059" y="62293"/>
                    <a:pt x="540484" y="31909"/>
                    <a:pt x="5493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6" name="Google Shape;456;p4"/>
            <p:cNvSpPr/>
            <p:nvPr/>
          </p:nvSpPr>
          <p:spPr>
            <a:xfrm>
              <a:off x="2680308" y="1976244"/>
              <a:ext cx="548753" cy="165782"/>
            </a:xfrm>
            <a:custGeom>
              <a:rect b="b" l="l" r="r" t="t"/>
              <a:pathLst>
                <a:path extrusionOk="0" h="165782" w="548753">
                  <a:moveTo>
                    <a:pt x="548754" y="381"/>
                  </a:moveTo>
                  <a:cubicBezTo>
                    <a:pt x="548754" y="13145"/>
                    <a:pt x="548088" y="25527"/>
                    <a:pt x="547613" y="37433"/>
                  </a:cubicBezTo>
                  <a:cubicBezTo>
                    <a:pt x="536967" y="67151"/>
                    <a:pt x="511682" y="95441"/>
                    <a:pt x="471569" y="118491"/>
                  </a:cubicBezTo>
                  <a:cubicBezTo>
                    <a:pt x="362636" y="181546"/>
                    <a:pt x="186403" y="181546"/>
                    <a:pt x="76995" y="118491"/>
                  </a:cubicBezTo>
                  <a:cubicBezTo>
                    <a:pt x="36976" y="95250"/>
                    <a:pt x="11692" y="66770"/>
                    <a:pt x="951" y="36862"/>
                  </a:cubicBezTo>
                  <a:cubicBezTo>
                    <a:pt x="951" y="24955"/>
                    <a:pt x="285" y="12668"/>
                    <a:pt x="0" y="0"/>
                  </a:cubicBezTo>
                  <a:cubicBezTo>
                    <a:pt x="9506" y="31051"/>
                    <a:pt x="35456" y="60579"/>
                    <a:pt x="76900" y="84582"/>
                  </a:cubicBezTo>
                  <a:cubicBezTo>
                    <a:pt x="185928" y="147638"/>
                    <a:pt x="362541" y="147638"/>
                    <a:pt x="471474" y="84582"/>
                  </a:cubicBezTo>
                  <a:cubicBezTo>
                    <a:pt x="513108" y="60674"/>
                    <a:pt x="538773" y="31242"/>
                    <a:pt x="548754" y="3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7" name="Google Shape;457;p4"/>
            <p:cNvSpPr/>
            <p:nvPr/>
          </p:nvSpPr>
          <p:spPr>
            <a:xfrm>
              <a:off x="2683349" y="1877470"/>
              <a:ext cx="542765" cy="158087"/>
            </a:xfrm>
            <a:custGeom>
              <a:rect b="b" l="l" r="r" t="t"/>
              <a:pathLst>
                <a:path extrusionOk="0" h="158087" w="542765">
                  <a:moveTo>
                    <a:pt x="542765" y="762"/>
                  </a:moveTo>
                  <a:cubicBezTo>
                    <a:pt x="531264" y="28670"/>
                    <a:pt x="506549" y="55245"/>
                    <a:pt x="468812" y="76962"/>
                  </a:cubicBezTo>
                  <a:cubicBezTo>
                    <a:pt x="359879" y="139922"/>
                    <a:pt x="183647" y="139922"/>
                    <a:pt x="74238" y="76962"/>
                  </a:cubicBezTo>
                  <a:cubicBezTo>
                    <a:pt x="36216" y="54864"/>
                    <a:pt x="11502" y="28194"/>
                    <a:pt x="0" y="0"/>
                  </a:cubicBezTo>
                  <a:cubicBezTo>
                    <a:pt x="760" y="13906"/>
                    <a:pt x="1521" y="26956"/>
                    <a:pt x="2376" y="39148"/>
                  </a:cubicBezTo>
                  <a:cubicBezTo>
                    <a:pt x="14639" y="65437"/>
                    <a:pt x="38592" y="90202"/>
                    <a:pt x="74238" y="110871"/>
                  </a:cubicBezTo>
                  <a:cubicBezTo>
                    <a:pt x="120732" y="136255"/>
                    <a:pt x="172028" y="151571"/>
                    <a:pt x="224806" y="155829"/>
                  </a:cubicBezTo>
                  <a:cubicBezTo>
                    <a:pt x="253246" y="158601"/>
                    <a:pt x="281876" y="158820"/>
                    <a:pt x="310355" y="156496"/>
                  </a:cubicBezTo>
                  <a:cubicBezTo>
                    <a:pt x="365732" y="152991"/>
                    <a:pt x="419677" y="137417"/>
                    <a:pt x="468432" y="110871"/>
                  </a:cubicBezTo>
                  <a:cubicBezTo>
                    <a:pt x="503793" y="90392"/>
                    <a:pt x="527652" y="65913"/>
                    <a:pt x="540009" y="399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8" name="Google Shape;458;p4"/>
            <p:cNvSpPr/>
            <p:nvPr/>
          </p:nvSpPr>
          <p:spPr>
            <a:xfrm>
              <a:off x="2829449" y="530444"/>
              <a:ext cx="249519" cy="126863"/>
            </a:xfrm>
            <a:custGeom>
              <a:rect b="b" l="l" r="r" t="t"/>
              <a:pathLst>
                <a:path extrusionOk="0" h="126863" w="249519">
                  <a:moveTo>
                    <a:pt x="249520" y="108109"/>
                  </a:moveTo>
                  <a:cubicBezTo>
                    <a:pt x="168218" y="133115"/>
                    <a:pt x="81302" y="133115"/>
                    <a:pt x="0" y="108109"/>
                  </a:cubicBezTo>
                  <a:cubicBezTo>
                    <a:pt x="33555" y="42481"/>
                    <a:pt x="73858" y="2381"/>
                    <a:pt x="122051" y="0"/>
                  </a:cubicBezTo>
                  <a:lnTo>
                    <a:pt x="122051" y="0"/>
                  </a:lnTo>
                  <a:lnTo>
                    <a:pt x="127564" y="0"/>
                  </a:lnTo>
                  <a:lnTo>
                    <a:pt x="127564" y="0"/>
                  </a:lnTo>
                  <a:cubicBezTo>
                    <a:pt x="175567" y="2857"/>
                    <a:pt x="215870" y="42767"/>
                    <a:pt x="249520" y="10810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9" name="Google Shape;459;p4"/>
            <p:cNvSpPr/>
            <p:nvPr/>
          </p:nvSpPr>
          <p:spPr>
            <a:xfrm>
              <a:off x="2934010" y="1583052"/>
              <a:ext cx="47432" cy="623982"/>
            </a:xfrm>
            <a:custGeom>
              <a:rect b="b" l="l" r="r" t="t"/>
              <a:pathLst>
                <a:path extrusionOk="0" h="623982" w="47432">
                  <a:moveTo>
                    <a:pt x="0" y="0"/>
                  </a:moveTo>
                  <a:lnTo>
                    <a:pt x="47433" y="0"/>
                  </a:lnTo>
                  <a:lnTo>
                    <a:pt x="47433" y="623983"/>
                  </a:lnTo>
                  <a:lnTo>
                    <a:pt x="0" y="62398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60" name="Google Shape;460;p4"/>
            <p:cNvGrpSpPr/>
            <p:nvPr/>
          </p:nvGrpSpPr>
          <p:grpSpPr>
            <a:xfrm>
              <a:off x="4031993" y="117216"/>
              <a:ext cx="2889297" cy="3901793"/>
              <a:chOff x="5533368" y="1047716"/>
              <a:chExt cx="2889297" cy="3901793"/>
            </a:xfrm>
          </p:grpSpPr>
          <p:sp>
            <p:nvSpPr>
              <p:cNvPr id="461" name="Google Shape;461;p4"/>
              <p:cNvSpPr/>
              <p:nvPr/>
            </p:nvSpPr>
            <p:spPr>
              <a:xfrm>
                <a:off x="6153722" y="4072604"/>
                <a:ext cx="1090544" cy="630910"/>
              </a:xfrm>
              <a:custGeom>
                <a:rect b="b" l="l" r="r" t="t"/>
                <a:pathLst>
                  <a:path extrusionOk="0" h="630910" w="1090544">
                    <a:moveTo>
                      <a:pt x="578197" y="615410"/>
                    </a:moveTo>
                    <a:lnTo>
                      <a:pt x="26877" y="296418"/>
                    </a:lnTo>
                    <a:cubicBezTo>
                      <a:pt x="-12951" y="273367"/>
                      <a:pt x="-7913" y="233172"/>
                      <a:pt x="37998" y="206597"/>
                    </a:cubicBezTo>
                    <a:lnTo>
                      <a:pt x="395216" y="0"/>
                    </a:lnTo>
                    <a:lnTo>
                      <a:pt x="1090545" y="402241"/>
                    </a:lnTo>
                    <a:lnTo>
                      <a:pt x="733327" y="608933"/>
                    </a:lnTo>
                    <a:cubicBezTo>
                      <a:pt x="687320" y="635508"/>
                      <a:pt x="617930" y="638365"/>
                      <a:pt x="578197" y="615410"/>
                    </a:cubicBezTo>
                    <a:close/>
                  </a:path>
                </a:pathLst>
              </a:custGeom>
              <a:solidFill>
                <a:srgbClr val="D6D8E5">
                  <a:alpha val="4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4"/>
              <p:cNvSpPr/>
              <p:nvPr/>
            </p:nvSpPr>
            <p:spPr>
              <a:xfrm>
                <a:off x="6193969" y="4048886"/>
                <a:ext cx="1090601" cy="630901"/>
              </a:xfrm>
              <a:custGeom>
                <a:rect b="b" l="l" r="r" t="t"/>
                <a:pathLst>
                  <a:path extrusionOk="0" h="630901" w="1090601">
                    <a:moveTo>
                      <a:pt x="578158" y="615410"/>
                    </a:moveTo>
                    <a:lnTo>
                      <a:pt x="26838" y="296323"/>
                    </a:lnTo>
                    <a:cubicBezTo>
                      <a:pt x="-12895" y="273368"/>
                      <a:pt x="-7952" y="233172"/>
                      <a:pt x="37960" y="206597"/>
                    </a:cubicBezTo>
                    <a:lnTo>
                      <a:pt x="395272" y="0"/>
                    </a:lnTo>
                    <a:lnTo>
                      <a:pt x="1090601" y="402241"/>
                    </a:lnTo>
                    <a:lnTo>
                      <a:pt x="733764" y="608838"/>
                    </a:lnTo>
                    <a:cubicBezTo>
                      <a:pt x="687377" y="635508"/>
                      <a:pt x="617891" y="638366"/>
                      <a:pt x="578158" y="61541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4"/>
              <p:cNvSpPr/>
              <p:nvPr/>
            </p:nvSpPr>
            <p:spPr>
              <a:xfrm>
                <a:off x="7252346" y="4430077"/>
                <a:ext cx="32128" cy="21050"/>
              </a:xfrm>
              <a:custGeom>
                <a:rect b="b" l="l" r="r" t="t"/>
                <a:pathLst>
                  <a:path extrusionOk="0" h="21050" w="32128">
                    <a:moveTo>
                      <a:pt x="32129" y="21050"/>
                    </a:moveTo>
                    <a:lnTo>
                      <a:pt x="32129" y="0"/>
                    </a:lnTo>
                    <a:lnTo>
                      <a:pt x="0" y="18574"/>
                    </a:lnTo>
                    <a:lnTo>
                      <a:pt x="32129" y="21050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4" name="Google Shape;464;p4"/>
              <p:cNvSpPr/>
              <p:nvPr/>
            </p:nvSpPr>
            <p:spPr>
              <a:xfrm>
                <a:off x="6193906" y="4285773"/>
                <a:ext cx="32984" cy="21431"/>
              </a:xfrm>
              <a:custGeom>
                <a:rect b="b" l="l" r="r" t="t"/>
                <a:pathLst>
                  <a:path extrusionOk="0" h="21431" w="32984">
                    <a:moveTo>
                      <a:pt x="0" y="21431"/>
                    </a:moveTo>
                    <a:lnTo>
                      <a:pt x="0" y="0"/>
                    </a:lnTo>
                    <a:lnTo>
                      <a:pt x="32984" y="13716"/>
                    </a:lnTo>
                    <a:lnTo>
                      <a:pt x="0" y="214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5" name="Google Shape;465;p4"/>
              <p:cNvSpPr/>
              <p:nvPr/>
            </p:nvSpPr>
            <p:spPr>
              <a:xfrm>
                <a:off x="6193969" y="4027741"/>
                <a:ext cx="1090601" cy="630949"/>
              </a:xfrm>
              <a:custGeom>
                <a:rect b="b" l="l" r="r" t="t"/>
                <a:pathLst>
                  <a:path extrusionOk="0" h="630949" w="1090601">
                    <a:moveTo>
                      <a:pt x="578158" y="615410"/>
                    </a:moveTo>
                    <a:lnTo>
                      <a:pt x="26838" y="296418"/>
                    </a:lnTo>
                    <a:cubicBezTo>
                      <a:pt x="-12895" y="273368"/>
                      <a:pt x="-7952" y="233267"/>
                      <a:pt x="37960" y="206693"/>
                    </a:cubicBezTo>
                    <a:lnTo>
                      <a:pt x="395272" y="0"/>
                    </a:lnTo>
                    <a:lnTo>
                      <a:pt x="1090601" y="402336"/>
                    </a:lnTo>
                    <a:lnTo>
                      <a:pt x="733764" y="608934"/>
                    </a:lnTo>
                    <a:cubicBezTo>
                      <a:pt x="687377" y="635508"/>
                      <a:pt x="617891" y="638461"/>
                      <a:pt x="578158" y="615410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6" name="Google Shape;466;p4"/>
              <p:cNvSpPr/>
              <p:nvPr/>
            </p:nvSpPr>
            <p:spPr>
              <a:xfrm>
                <a:off x="6504927" y="3742563"/>
                <a:ext cx="779547" cy="687514"/>
              </a:xfrm>
              <a:custGeom>
                <a:rect b="b" l="l" r="r" t="t"/>
                <a:pathLst>
                  <a:path extrusionOk="0" h="687514" w="779547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0"/>
                    </a:lnTo>
                    <a:lnTo>
                      <a:pt x="779548" y="687514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7" name="Google Shape;467;p4"/>
              <p:cNvSpPr/>
              <p:nvPr/>
            </p:nvSpPr>
            <p:spPr>
              <a:xfrm>
                <a:off x="7254152" y="4405788"/>
                <a:ext cx="30322" cy="36004"/>
              </a:xfrm>
              <a:custGeom>
                <a:rect b="b" l="l" r="r" t="t"/>
                <a:pathLst>
                  <a:path extrusionOk="0" h="36004" w="30322">
                    <a:moveTo>
                      <a:pt x="9981" y="36004"/>
                    </a:moveTo>
                    <a:lnTo>
                      <a:pt x="30323" y="242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EA1A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8" name="Google Shape;468;p4"/>
              <p:cNvSpPr/>
              <p:nvPr/>
            </p:nvSpPr>
            <p:spPr>
              <a:xfrm>
                <a:off x="6482779" y="3753326"/>
                <a:ext cx="781258" cy="688466"/>
              </a:xfrm>
              <a:custGeom>
                <a:rect b="b" l="l" r="r" t="t"/>
                <a:pathLst>
                  <a:path extrusionOk="0" h="688466" w="781258">
                    <a:moveTo>
                      <a:pt x="86025" y="286131"/>
                    </a:moveTo>
                    <a:lnTo>
                      <a:pt x="0" y="0"/>
                    </a:lnTo>
                    <a:lnTo>
                      <a:pt x="702933" y="404051"/>
                    </a:lnTo>
                    <a:lnTo>
                      <a:pt x="781259" y="688467"/>
                    </a:lnTo>
                    <a:lnTo>
                      <a:pt x="86025" y="286131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9" name="Google Shape;469;p4"/>
              <p:cNvSpPr/>
              <p:nvPr/>
            </p:nvSpPr>
            <p:spPr>
              <a:xfrm>
                <a:off x="5563120" y="1047716"/>
                <a:ext cx="2859545" cy="3884751"/>
              </a:xfrm>
              <a:custGeom>
                <a:rect b="b" l="l" r="r" t="t"/>
                <a:pathLst>
                  <a:path extrusionOk="0" h="3884751" w="2859545">
                    <a:moveTo>
                      <a:pt x="2790441" y="3876709"/>
                    </a:moveTo>
                    <a:lnTo>
                      <a:pt x="69105" y="2302131"/>
                    </a:lnTo>
                    <a:cubicBezTo>
                      <a:pt x="31083" y="2280033"/>
                      <a:pt x="0" y="2220787"/>
                      <a:pt x="0" y="2169829"/>
                    </a:cubicBezTo>
                    <a:lnTo>
                      <a:pt x="0" y="60708"/>
                    </a:lnTo>
                    <a:cubicBezTo>
                      <a:pt x="0" y="9654"/>
                      <a:pt x="30988" y="-13778"/>
                      <a:pt x="69105" y="8320"/>
                    </a:cubicBezTo>
                    <a:lnTo>
                      <a:pt x="2790441" y="1582517"/>
                    </a:lnTo>
                    <a:cubicBezTo>
                      <a:pt x="2828463" y="1604615"/>
                      <a:pt x="2859546" y="1663861"/>
                      <a:pt x="2859546" y="1714819"/>
                    </a:cubicBezTo>
                    <a:lnTo>
                      <a:pt x="2859546" y="3823940"/>
                    </a:lnTo>
                    <a:cubicBezTo>
                      <a:pt x="2859261" y="3874899"/>
                      <a:pt x="2828463" y="3898330"/>
                      <a:pt x="2790441" y="3876709"/>
                    </a:cubicBez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0" name="Google Shape;470;p4"/>
              <p:cNvSpPr/>
              <p:nvPr/>
            </p:nvSpPr>
            <p:spPr>
              <a:xfrm>
                <a:off x="8367249" y="4838795"/>
                <a:ext cx="30132" cy="106965"/>
              </a:xfrm>
              <a:custGeom>
                <a:rect b="b" l="l" r="r" t="t"/>
                <a:pathLst>
                  <a:path extrusionOk="0" h="106965" w="30132">
                    <a:moveTo>
                      <a:pt x="0" y="106966"/>
                    </a:moveTo>
                    <a:lnTo>
                      <a:pt x="30132" y="89535"/>
                    </a:lnTo>
                    <a:lnTo>
                      <a:pt x="17110" y="0"/>
                    </a:lnTo>
                    <a:lnTo>
                      <a:pt x="0" y="106966"/>
                    </a:lnTo>
                    <a:close/>
                  </a:path>
                </a:pathLst>
              </a:custGeom>
              <a:solidFill>
                <a:srgbClr val="C4C7D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1" name="Google Shape;471;p4"/>
              <p:cNvSpPr/>
              <p:nvPr/>
            </p:nvSpPr>
            <p:spPr>
              <a:xfrm>
                <a:off x="5558272" y="1051845"/>
                <a:ext cx="72337" cy="31155"/>
              </a:xfrm>
              <a:custGeom>
                <a:rect b="b" l="l" r="r" t="t"/>
                <a:pathLst>
                  <a:path extrusionOk="0" h="31155" w="72337">
                    <a:moveTo>
                      <a:pt x="0" y="17240"/>
                    </a:moveTo>
                    <a:lnTo>
                      <a:pt x="29657" y="0"/>
                    </a:lnTo>
                    <a:lnTo>
                      <a:pt x="72337" y="24479"/>
                    </a:lnTo>
                    <a:cubicBezTo>
                      <a:pt x="72337" y="24479"/>
                      <a:pt x="26901" y="31433"/>
                      <a:pt x="25760" y="31147"/>
                    </a:cubicBezTo>
                    <a:cubicBezTo>
                      <a:pt x="24619" y="30861"/>
                      <a:pt x="0" y="17240"/>
                      <a:pt x="0" y="17240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2" name="Google Shape;472;p4"/>
              <p:cNvSpPr/>
              <p:nvPr/>
            </p:nvSpPr>
            <p:spPr>
              <a:xfrm>
                <a:off x="5538216" y="1062192"/>
                <a:ext cx="2859165" cy="3884558"/>
              </a:xfrm>
              <a:custGeom>
                <a:rect b="b" l="l" r="r" t="t"/>
                <a:pathLst>
                  <a:path extrusionOk="0" h="3884558" w="2859165">
                    <a:moveTo>
                      <a:pt x="2790061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789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893" y="-13776"/>
                      <a:pt x="69105" y="8322"/>
                    </a:cubicBezTo>
                    <a:lnTo>
                      <a:pt x="2790061" y="1582519"/>
                    </a:lnTo>
                    <a:cubicBezTo>
                      <a:pt x="2828083" y="1604617"/>
                      <a:pt x="2859166" y="1663862"/>
                      <a:pt x="2859166" y="1714821"/>
                    </a:cubicBezTo>
                    <a:lnTo>
                      <a:pt x="2859166" y="3824132"/>
                    </a:lnTo>
                    <a:cubicBezTo>
                      <a:pt x="2859166" y="3874900"/>
                      <a:pt x="2828273" y="3898332"/>
                      <a:pt x="2790061" y="3876234"/>
                    </a:cubicBezTo>
                    <a:close/>
                  </a:path>
                </a:pathLst>
              </a:custGeom>
              <a:solidFill>
                <a:srgbClr val="E4E7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3" name="Google Shape;473;p4"/>
              <p:cNvSpPr/>
              <p:nvPr/>
            </p:nvSpPr>
            <p:spPr>
              <a:xfrm>
                <a:off x="5533368" y="1064955"/>
                <a:ext cx="2859260" cy="3884554"/>
              </a:xfrm>
              <a:custGeom>
                <a:rect b="b" l="l" r="r" t="t"/>
                <a:pathLst>
                  <a:path extrusionOk="0" h="3884554" w="2859260">
                    <a:moveTo>
                      <a:pt x="2790156" y="3876234"/>
                    </a:moveTo>
                    <a:lnTo>
                      <a:pt x="69105" y="2302037"/>
                    </a:lnTo>
                    <a:cubicBezTo>
                      <a:pt x="31083" y="2279939"/>
                      <a:pt x="0" y="2220694"/>
                      <a:pt x="0" y="2169735"/>
                    </a:cubicBezTo>
                    <a:lnTo>
                      <a:pt x="0" y="60614"/>
                    </a:lnTo>
                    <a:cubicBezTo>
                      <a:pt x="0" y="9655"/>
                      <a:pt x="30988" y="-13776"/>
                      <a:pt x="69105" y="8322"/>
                    </a:cubicBezTo>
                    <a:lnTo>
                      <a:pt x="2790156" y="1582995"/>
                    </a:lnTo>
                    <a:cubicBezTo>
                      <a:pt x="2828178" y="1604998"/>
                      <a:pt x="2859261" y="1664243"/>
                      <a:pt x="2859261" y="1715297"/>
                    </a:cubicBezTo>
                    <a:lnTo>
                      <a:pt x="2859261" y="3823847"/>
                    </a:lnTo>
                    <a:cubicBezTo>
                      <a:pt x="2859261" y="3874900"/>
                      <a:pt x="2828273" y="3898332"/>
                      <a:pt x="2790156" y="3876234"/>
                    </a:cubicBezTo>
                    <a:close/>
                  </a:path>
                </a:pathLst>
              </a:custGeom>
              <a:solidFill>
                <a:srgbClr val="D6D8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4" name="Google Shape;474;p4"/>
              <p:cNvSpPr/>
              <p:nvPr/>
            </p:nvSpPr>
            <p:spPr>
              <a:xfrm>
                <a:off x="5568443" y="1110406"/>
                <a:ext cx="2788159" cy="3702480"/>
              </a:xfrm>
              <a:custGeom>
                <a:rect b="b" l="l" r="r" t="t"/>
                <a:pathLst>
                  <a:path extrusionOk="0" h="3702480" w="2788159">
                    <a:moveTo>
                      <a:pt x="2786734" y="3702481"/>
                    </a:moveTo>
                    <a:lnTo>
                      <a:pt x="0" y="2089993"/>
                    </a:lnTo>
                    <a:lnTo>
                      <a:pt x="951" y="23640"/>
                    </a:lnTo>
                    <a:cubicBezTo>
                      <a:pt x="951" y="2494"/>
                      <a:pt x="15779" y="-6078"/>
                      <a:pt x="34030" y="4590"/>
                    </a:cubicBezTo>
                    <a:lnTo>
                      <a:pt x="2755080" y="1578691"/>
                    </a:lnTo>
                    <a:cubicBezTo>
                      <a:pt x="2774529" y="1591407"/>
                      <a:pt x="2786800" y="1612610"/>
                      <a:pt x="2788160" y="163584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5" name="Google Shape;475;p4"/>
              <p:cNvSpPr/>
              <p:nvPr/>
            </p:nvSpPr>
            <p:spPr>
              <a:xfrm>
                <a:off x="5762166" y="1403396"/>
                <a:ext cx="919754" cy="618313"/>
              </a:xfrm>
              <a:custGeom>
                <a:rect b="b" l="l" r="r" t="t"/>
                <a:pathLst>
                  <a:path extrusionOk="0" h="618313" w="919754">
                    <a:moveTo>
                      <a:pt x="906256" y="616665"/>
                    </a:moveTo>
                    <a:lnTo>
                      <a:pt x="13498" y="100220"/>
                    </a:lnTo>
                    <a:cubicBezTo>
                      <a:pt x="5142" y="94185"/>
                      <a:pt x="133" y="84538"/>
                      <a:pt x="0" y="74217"/>
                    </a:cubicBezTo>
                    <a:lnTo>
                      <a:pt x="0" y="11828"/>
                    </a:lnTo>
                    <a:cubicBezTo>
                      <a:pt x="0" y="2303"/>
                      <a:pt x="5988" y="-2745"/>
                      <a:pt x="13498" y="1541"/>
                    </a:cubicBezTo>
                    <a:lnTo>
                      <a:pt x="906256" y="517986"/>
                    </a:lnTo>
                    <a:cubicBezTo>
                      <a:pt x="914574" y="524052"/>
                      <a:pt x="919574" y="533680"/>
                      <a:pt x="919754" y="543990"/>
                    </a:cubicBezTo>
                    <a:lnTo>
                      <a:pt x="919754" y="606378"/>
                    </a:lnTo>
                    <a:cubicBezTo>
                      <a:pt x="919754" y="616380"/>
                      <a:pt x="913671" y="621047"/>
                      <a:pt x="906256" y="616665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6" name="Google Shape;476;p4"/>
              <p:cNvSpPr/>
              <p:nvPr/>
            </p:nvSpPr>
            <p:spPr>
              <a:xfrm>
                <a:off x="5766158" y="1584712"/>
                <a:ext cx="686298" cy="451951"/>
              </a:xfrm>
              <a:custGeom>
                <a:rect b="b" l="l" r="r" t="t"/>
                <a:pathLst>
                  <a:path extrusionOk="0" h="451951" w="686298">
                    <a:moveTo>
                      <a:pt x="672991" y="450304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057"/>
                    </a:lnTo>
                    <a:cubicBezTo>
                      <a:pt x="681261" y="389103"/>
                      <a:pt x="686194" y="398708"/>
                      <a:pt x="686299" y="408965"/>
                    </a:cubicBezTo>
                    <a:lnTo>
                      <a:pt x="686299" y="440017"/>
                    </a:lnTo>
                    <a:cubicBezTo>
                      <a:pt x="686299" y="450018"/>
                      <a:pt x="680405" y="454685"/>
                      <a:pt x="672991" y="45030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7" name="Google Shape;477;p4"/>
              <p:cNvSpPr/>
              <p:nvPr/>
            </p:nvSpPr>
            <p:spPr>
              <a:xfrm>
                <a:off x="5766158" y="1702632"/>
                <a:ext cx="686488" cy="451759"/>
              </a:xfrm>
              <a:custGeom>
                <a:rect b="b" l="l" r="r" t="t"/>
                <a:pathLst>
                  <a:path extrusionOk="0" h="451759" w="686488">
                    <a:moveTo>
                      <a:pt x="672991" y="450018"/>
                    </a:moveTo>
                    <a:lnTo>
                      <a:pt x="13593" y="69018"/>
                    </a:lnTo>
                    <a:cubicBezTo>
                      <a:pt x="5199" y="63044"/>
                      <a:pt x="152" y="53422"/>
                      <a:pt x="0" y="43110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72991" y="383343"/>
                    </a:lnTo>
                    <a:cubicBezTo>
                      <a:pt x="681337" y="389344"/>
                      <a:pt x="686337" y="398964"/>
                      <a:pt x="686489" y="409251"/>
                    </a:cubicBezTo>
                    <a:lnTo>
                      <a:pt x="686489" y="440302"/>
                    </a:lnTo>
                    <a:cubicBezTo>
                      <a:pt x="686299" y="450018"/>
                      <a:pt x="680405" y="454495"/>
                      <a:pt x="672991" y="450018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8" name="Google Shape;478;p4"/>
              <p:cNvSpPr/>
              <p:nvPr/>
            </p:nvSpPr>
            <p:spPr>
              <a:xfrm>
                <a:off x="5766158" y="1820170"/>
                <a:ext cx="562156" cy="379997"/>
              </a:xfrm>
              <a:custGeom>
                <a:rect b="b" l="l" r="r" t="t"/>
                <a:pathLst>
                  <a:path extrusionOk="0" h="379997" w="562156">
                    <a:moveTo>
                      <a:pt x="548564" y="378390"/>
                    </a:moveTo>
                    <a:lnTo>
                      <a:pt x="13593" y="68827"/>
                    </a:lnTo>
                    <a:cubicBezTo>
                      <a:pt x="5199" y="62853"/>
                      <a:pt x="152" y="53231"/>
                      <a:pt x="0" y="42919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548564" y="311048"/>
                    </a:lnTo>
                    <a:cubicBezTo>
                      <a:pt x="556948" y="317077"/>
                      <a:pt x="561985" y="326717"/>
                      <a:pt x="562157" y="337051"/>
                    </a:cubicBezTo>
                    <a:lnTo>
                      <a:pt x="562157" y="368103"/>
                    </a:lnTo>
                    <a:cubicBezTo>
                      <a:pt x="562157" y="378104"/>
                      <a:pt x="556073" y="382676"/>
                      <a:pt x="548564" y="3783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79" name="Google Shape;479;p4"/>
              <p:cNvSpPr/>
              <p:nvPr/>
            </p:nvSpPr>
            <p:spPr>
              <a:xfrm>
                <a:off x="5762166" y="2639293"/>
                <a:ext cx="919754" cy="618340"/>
              </a:xfrm>
              <a:custGeom>
                <a:rect b="b" l="l" r="r" t="t"/>
                <a:pathLst>
                  <a:path extrusionOk="0" h="618340" w="919754">
                    <a:moveTo>
                      <a:pt x="906256" y="616732"/>
                    </a:moveTo>
                    <a:lnTo>
                      <a:pt x="13498" y="100287"/>
                    </a:lnTo>
                    <a:cubicBezTo>
                      <a:pt x="5142" y="94248"/>
                      <a:pt x="133" y="84609"/>
                      <a:pt x="0" y="74284"/>
                    </a:cubicBezTo>
                    <a:lnTo>
                      <a:pt x="0" y="11895"/>
                    </a:lnTo>
                    <a:cubicBezTo>
                      <a:pt x="0" y="1894"/>
                      <a:pt x="5988" y="-2678"/>
                      <a:pt x="13498" y="1608"/>
                    </a:cubicBezTo>
                    <a:lnTo>
                      <a:pt x="906256" y="518053"/>
                    </a:lnTo>
                    <a:cubicBezTo>
                      <a:pt x="914574" y="524121"/>
                      <a:pt x="919574" y="533751"/>
                      <a:pt x="919754" y="544057"/>
                    </a:cubicBezTo>
                    <a:lnTo>
                      <a:pt x="919754" y="606445"/>
                    </a:lnTo>
                    <a:cubicBezTo>
                      <a:pt x="919754" y="616447"/>
                      <a:pt x="913671" y="621019"/>
                      <a:pt x="906256" y="616732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0" name="Google Shape;480;p4"/>
              <p:cNvSpPr/>
              <p:nvPr/>
            </p:nvSpPr>
            <p:spPr>
              <a:xfrm>
                <a:off x="5766158" y="2821069"/>
                <a:ext cx="686488" cy="451519"/>
              </a:xfrm>
              <a:custGeom>
                <a:rect b="b" l="l" r="r" t="t"/>
                <a:pathLst>
                  <a:path extrusionOk="0" h="451519" w="686488">
                    <a:moveTo>
                      <a:pt x="672991" y="449910"/>
                    </a:moveTo>
                    <a:lnTo>
                      <a:pt x="13593" y="68910"/>
                    </a:lnTo>
                    <a:cubicBezTo>
                      <a:pt x="5209" y="62881"/>
                      <a:pt x="171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672991" y="382664"/>
                    </a:lnTo>
                    <a:cubicBezTo>
                      <a:pt x="681308" y="388731"/>
                      <a:pt x="686308" y="398361"/>
                      <a:pt x="686489" y="408667"/>
                    </a:cubicBezTo>
                    <a:lnTo>
                      <a:pt x="686489" y="439719"/>
                    </a:lnTo>
                    <a:cubicBezTo>
                      <a:pt x="686299" y="449625"/>
                      <a:pt x="680405" y="454197"/>
                      <a:pt x="672991" y="44991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1" name="Google Shape;481;p4"/>
              <p:cNvSpPr/>
              <p:nvPr/>
            </p:nvSpPr>
            <p:spPr>
              <a:xfrm>
                <a:off x="5766158" y="2938486"/>
                <a:ext cx="686488" cy="451826"/>
              </a:xfrm>
              <a:custGeom>
                <a:rect b="b" l="l" r="r" t="t"/>
                <a:pathLst>
                  <a:path extrusionOk="0" h="451826" w="686488">
                    <a:moveTo>
                      <a:pt x="672991" y="450223"/>
                    </a:moveTo>
                    <a:lnTo>
                      <a:pt x="13593" y="68747"/>
                    </a:lnTo>
                    <a:cubicBezTo>
                      <a:pt x="5228" y="62756"/>
                      <a:pt x="190" y="53145"/>
                      <a:pt x="0" y="42839"/>
                    </a:cubicBezTo>
                    <a:lnTo>
                      <a:pt x="0" y="11787"/>
                    </a:lnTo>
                    <a:cubicBezTo>
                      <a:pt x="0" y="2262"/>
                      <a:pt x="6084" y="-2786"/>
                      <a:pt x="13593" y="1595"/>
                    </a:cubicBezTo>
                    <a:lnTo>
                      <a:pt x="672991" y="382595"/>
                    </a:lnTo>
                    <a:cubicBezTo>
                      <a:pt x="681308" y="388663"/>
                      <a:pt x="686308" y="398293"/>
                      <a:pt x="686489" y="408599"/>
                    </a:cubicBezTo>
                    <a:lnTo>
                      <a:pt x="686489" y="439650"/>
                    </a:lnTo>
                    <a:cubicBezTo>
                      <a:pt x="686299" y="449937"/>
                      <a:pt x="680405" y="454509"/>
                      <a:pt x="672991" y="450223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2" name="Google Shape;482;p4"/>
              <p:cNvSpPr/>
              <p:nvPr/>
            </p:nvSpPr>
            <p:spPr>
              <a:xfrm>
                <a:off x="5766158" y="3056051"/>
                <a:ext cx="562156" cy="379920"/>
              </a:xfrm>
              <a:custGeom>
                <a:rect b="b" l="l" r="r" t="t"/>
                <a:pathLst>
                  <a:path extrusionOk="0" h="379920" w="562156">
                    <a:moveTo>
                      <a:pt x="548564" y="378378"/>
                    </a:moveTo>
                    <a:lnTo>
                      <a:pt x="13593" y="68910"/>
                    </a:lnTo>
                    <a:cubicBezTo>
                      <a:pt x="5199" y="62900"/>
                      <a:pt x="152" y="53242"/>
                      <a:pt x="0" y="42907"/>
                    </a:cubicBezTo>
                    <a:lnTo>
                      <a:pt x="0" y="11856"/>
                    </a:lnTo>
                    <a:cubicBezTo>
                      <a:pt x="0" y="1854"/>
                      <a:pt x="6084" y="-2718"/>
                      <a:pt x="13593" y="1664"/>
                    </a:cubicBezTo>
                    <a:lnTo>
                      <a:pt x="548564" y="311131"/>
                    </a:lnTo>
                    <a:cubicBezTo>
                      <a:pt x="556948" y="317161"/>
                      <a:pt x="561985" y="326800"/>
                      <a:pt x="562157" y="337134"/>
                    </a:cubicBezTo>
                    <a:lnTo>
                      <a:pt x="562157" y="368186"/>
                    </a:lnTo>
                    <a:cubicBezTo>
                      <a:pt x="562157" y="378187"/>
                      <a:pt x="556073" y="382473"/>
                      <a:pt x="548564" y="378378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3" name="Google Shape;483;p4"/>
              <p:cNvSpPr/>
              <p:nvPr/>
            </p:nvSpPr>
            <p:spPr>
              <a:xfrm>
                <a:off x="6897600" y="3332192"/>
                <a:ext cx="1250451" cy="1162368"/>
              </a:xfrm>
              <a:custGeom>
                <a:rect b="b" l="l" r="r" t="t"/>
                <a:pathLst>
                  <a:path extrusionOk="0" h="1162368" w="1250451">
                    <a:moveTo>
                      <a:pt x="9696" y="77186"/>
                    </a:moveTo>
                    <a:cubicBezTo>
                      <a:pt x="9696" y="77186"/>
                      <a:pt x="108173" y="160053"/>
                      <a:pt x="250376" y="46896"/>
                    </a:cubicBezTo>
                    <a:cubicBezTo>
                      <a:pt x="351895" y="-36543"/>
                      <a:pt x="442672" y="11082"/>
                      <a:pt x="493242" y="39657"/>
                    </a:cubicBezTo>
                    <a:cubicBezTo>
                      <a:pt x="543811" y="68232"/>
                      <a:pt x="616813" y="85758"/>
                      <a:pt x="755879" y="337409"/>
                    </a:cubicBezTo>
                    <a:cubicBezTo>
                      <a:pt x="755879" y="337409"/>
                      <a:pt x="801125" y="416276"/>
                      <a:pt x="875839" y="459519"/>
                    </a:cubicBezTo>
                    <a:cubicBezTo>
                      <a:pt x="950552" y="502763"/>
                      <a:pt x="986483" y="481617"/>
                      <a:pt x="1045227" y="392844"/>
                    </a:cubicBezTo>
                    <a:cubicBezTo>
                      <a:pt x="1103971" y="304071"/>
                      <a:pt x="1142469" y="205773"/>
                      <a:pt x="1250452" y="269972"/>
                    </a:cubicBezTo>
                    <a:lnTo>
                      <a:pt x="1250452" y="1162369"/>
                    </a:lnTo>
                    <a:lnTo>
                      <a:pt x="0" y="439707"/>
                    </a:lnTo>
                    <a:lnTo>
                      <a:pt x="0" y="71375"/>
                    </a:lnTo>
                    <a:close/>
                  </a:path>
                </a:pathLst>
              </a:custGeom>
              <a:solidFill>
                <a:srgbClr val="F5F6F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4" name="Google Shape;484;p4"/>
              <p:cNvSpPr/>
              <p:nvPr/>
            </p:nvSpPr>
            <p:spPr>
              <a:xfrm>
                <a:off x="5766443" y="2003281"/>
                <a:ext cx="882682" cy="1029375"/>
              </a:xfrm>
              <a:custGeom>
                <a:rect b="b" l="l" r="r" t="t"/>
                <a:pathLst>
                  <a:path extrusionOk="0" h="1029375" w="882682">
                    <a:moveTo>
                      <a:pt x="869090" y="1027764"/>
                    </a:moveTo>
                    <a:lnTo>
                      <a:pt x="13593" y="532464"/>
                    </a:lnTo>
                    <a:cubicBezTo>
                      <a:pt x="5209" y="526435"/>
                      <a:pt x="171" y="516796"/>
                      <a:pt x="0" y="506461"/>
                    </a:cubicBezTo>
                    <a:lnTo>
                      <a:pt x="0" y="11828"/>
                    </a:lnTo>
                    <a:cubicBezTo>
                      <a:pt x="0" y="2303"/>
                      <a:pt x="6084" y="-2745"/>
                      <a:pt x="13593" y="1541"/>
                    </a:cubicBezTo>
                    <a:lnTo>
                      <a:pt x="869090" y="496841"/>
                    </a:lnTo>
                    <a:cubicBezTo>
                      <a:pt x="877474" y="502870"/>
                      <a:pt x="882512" y="512510"/>
                      <a:pt x="882683" y="522844"/>
                    </a:cubicBezTo>
                    <a:lnTo>
                      <a:pt x="882683" y="1017668"/>
                    </a:lnTo>
                    <a:cubicBezTo>
                      <a:pt x="882683" y="1027479"/>
                      <a:pt x="876599" y="1032051"/>
                      <a:pt x="869090" y="1027764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5" name="Google Shape;485;p4"/>
              <p:cNvSpPr/>
              <p:nvPr/>
            </p:nvSpPr>
            <p:spPr>
              <a:xfrm>
                <a:off x="6897600" y="3388613"/>
                <a:ext cx="1250451" cy="1106424"/>
              </a:xfrm>
              <a:custGeom>
                <a:rect b="b" l="l" r="r" t="t"/>
                <a:pathLst>
                  <a:path extrusionOk="0" h="1106424" w="1250451">
                    <a:moveTo>
                      <a:pt x="0" y="0"/>
                    </a:moveTo>
                    <a:lnTo>
                      <a:pt x="0" y="383096"/>
                    </a:lnTo>
                    <a:lnTo>
                      <a:pt x="1250452" y="1106424"/>
                    </a:lnTo>
                    <a:lnTo>
                      <a:pt x="1250452" y="214027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6" name="Google Shape;486;p4"/>
              <p:cNvSpPr/>
              <p:nvPr/>
            </p:nvSpPr>
            <p:spPr>
              <a:xfrm>
                <a:off x="7389036" y="3376326"/>
                <a:ext cx="9505" cy="678751"/>
              </a:xfrm>
              <a:custGeom>
                <a:rect b="b" l="l" r="r" t="t"/>
                <a:pathLst>
                  <a:path extrusionOk="0" h="678751" w="9505">
                    <a:moveTo>
                      <a:pt x="0" y="0"/>
                    </a:moveTo>
                    <a:lnTo>
                      <a:pt x="0" y="678752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7" name="Google Shape;487;p4"/>
              <p:cNvSpPr/>
              <p:nvPr/>
            </p:nvSpPr>
            <p:spPr>
              <a:xfrm>
                <a:off x="7771633" y="3805618"/>
                <a:ext cx="9505" cy="470725"/>
              </a:xfrm>
              <a:custGeom>
                <a:rect b="b" l="l" r="r" t="t"/>
                <a:pathLst>
                  <a:path extrusionOk="0" h="470725" w="9505">
                    <a:moveTo>
                      <a:pt x="0" y="0"/>
                    </a:moveTo>
                    <a:lnTo>
                      <a:pt x="0" y="470725"/>
                    </a:lnTo>
                  </a:path>
                </a:pathLst>
              </a:custGeom>
              <a:noFill/>
              <a:ln cap="flat" cmpd="sng" w="9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8" name="Google Shape;488;p4"/>
              <p:cNvSpPr/>
              <p:nvPr/>
            </p:nvSpPr>
            <p:spPr>
              <a:xfrm>
                <a:off x="6897600" y="3332663"/>
                <a:ext cx="1250451" cy="479359"/>
              </a:xfrm>
              <a:custGeom>
                <a:rect b="b" l="l" r="r" t="t"/>
                <a:pathLst>
                  <a:path extrusionOk="0" h="479359" w="1250451">
                    <a:moveTo>
                      <a:pt x="0" y="70905"/>
                    </a:moveTo>
                    <a:cubicBezTo>
                      <a:pt x="221859" y="208732"/>
                      <a:pt x="253227" y="-102831"/>
                      <a:pt x="494953" y="36996"/>
                    </a:cubicBezTo>
                    <a:cubicBezTo>
                      <a:pt x="736678" y="176823"/>
                      <a:pt x="703314" y="359036"/>
                      <a:pt x="881732" y="462288"/>
                    </a:cubicBezTo>
                    <a:cubicBezTo>
                      <a:pt x="1060151" y="565538"/>
                      <a:pt x="1064333" y="162250"/>
                      <a:pt x="1250452" y="269978"/>
                    </a:cubicBezTo>
                  </a:path>
                </a:pathLst>
              </a:custGeom>
              <a:noFill/>
              <a:ln cap="flat" cmpd="sng" w="14525">
                <a:solidFill>
                  <a:srgbClr val="E9EAF2"/>
                </a:solidFill>
                <a:prstDash val="solid"/>
                <a:miter lim="8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89" name="Google Shape;489;p4"/>
              <p:cNvSpPr/>
              <p:nvPr/>
            </p:nvSpPr>
            <p:spPr>
              <a:xfrm rot="-1801764">
                <a:off x="7364922" y="3334621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0" name="Google Shape;490;p4"/>
              <p:cNvSpPr/>
              <p:nvPr/>
            </p:nvSpPr>
            <p:spPr>
              <a:xfrm rot="-1790023">
                <a:off x="8141346" y="3571007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4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4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1" name="Google Shape;491;p4"/>
              <p:cNvSpPr/>
              <p:nvPr/>
            </p:nvSpPr>
            <p:spPr>
              <a:xfrm rot="-1790023">
                <a:off x="7763340" y="3766404"/>
                <a:ext cx="48265" cy="83920"/>
              </a:xfrm>
              <a:custGeom>
                <a:rect b="b" l="l" r="r" t="t"/>
                <a:pathLst>
                  <a:path extrusionOk="0" h="83917" w="48263">
                    <a:moveTo>
                      <a:pt x="48265" y="41960"/>
                    </a:moveTo>
                    <a:cubicBezTo>
                      <a:pt x="48265" y="65133"/>
                      <a:pt x="37461" y="83919"/>
                      <a:pt x="24133" y="83919"/>
                    </a:cubicBezTo>
                    <a:cubicBezTo>
                      <a:pt x="10806" y="83919"/>
                      <a:pt x="2" y="65133"/>
                      <a:pt x="2" y="41960"/>
                    </a:cubicBezTo>
                    <a:cubicBezTo>
                      <a:pt x="2" y="18787"/>
                      <a:pt x="10806" y="1"/>
                      <a:pt x="24133" y="1"/>
                    </a:cubicBezTo>
                    <a:cubicBezTo>
                      <a:pt x="37461" y="1"/>
                      <a:pt x="48265" y="18787"/>
                      <a:pt x="48265" y="4196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2" name="Google Shape;492;p4"/>
              <p:cNvSpPr/>
              <p:nvPr/>
            </p:nvSpPr>
            <p:spPr>
              <a:xfrm rot="-1801764">
                <a:off x="6873548" y="3361832"/>
                <a:ext cx="48054" cy="83555"/>
              </a:xfrm>
              <a:custGeom>
                <a:rect b="b" l="l" r="r" t="t"/>
                <a:pathLst>
                  <a:path extrusionOk="0" h="83629" w="48097">
                    <a:moveTo>
                      <a:pt x="48098" y="41815"/>
                    </a:moveTo>
                    <a:cubicBezTo>
                      <a:pt x="48098" y="64908"/>
                      <a:pt x="37331" y="83629"/>
                      <a:pt x="24049" y="83629"/>
                    </a:cubicBezTo>
                    <a:cubicBezTo>
                      <a:pt x="10767" y="83629"/>
                      <a:pt x="0" y="64908"/>
                      <a:pt x="0" y="41815"/>
                    </a:cubicBezTo>
                    <a:cubicBezTo>
                      <a:pt x="0" y="18721"/>
                      <a:pt x="10767" y="0"/>
                      <a:pt x="24049" y="0"/>
                    </a:cubicBezTo>
                    <a:cubicBezTo>
                      <a:pt x="37331" y="0"/>
                      <a:pt x="48098" y="18721"/>
                      <a:pt x="48098" y="4181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3" name="Google Shape;493;p4"/>
              <p:cNvSpPr/>
              <p:nvPr/>
            </p:nvSpPr>
            <p:spPr>
              <a:xfrm>
                <a:off x="6868038" y="2430219"/>
                <a:ext cx="78705" cy="316778"/>
              </a:xfrm>
              <a:custGeom>
                <a:rect b="b" l="l" r="r" t="t"/>
                <a:pathLst>
                  <a:path extrusionOk="0" h="316778" w="78705">
                    <a:moveTo>
                      <a:pt x="64828" y="315171"/>
                    </a:moveTo>
                    <a:lnTo>
                      <a:pt x="13593" y="285548"/>
                    </a:lnTo>
                    <a:cubicBezTo>
                      <a:pt x="5209" y="279519"/>
                      <a:pt x="171" y="269880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193" y="37136"/>
                      <a:pt x="78335" y="46566"/>
                      <a:pt x="78706" y="56758"/>
                    </a:cubicBezTo>
                    <a:lnTo>
                      <a:pt x="78706" y="304884"/>
                    </a:lnTo>
                    <a:cubicBezTo>
                      <a:pt x="78706" y="314885"/>
                      <a:pt x="72337" y="319457"/>
                      <a:pt x="64828" y="31517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4" name="Google Shape;494;p4"/>
              <p:cNvSpPr/>
              <p:nvPr/>
            </p:nvSpPr>
            <p:spPr>
              <a:xfrm>
                <a:off x="6986477" y="2241366"/>
                <a:ext cx="78420" cy="573928"/>
              </a:xfrm>
              <a:custGeom>
                <a:rect b="b" l="l" r="r" t="t"/>
                <a:pathLst>
                  <a:path extrusionOk="0" h="573928" w="78420">
                    <a:moveTo>
                      <a:pt x="64828" y="572319"/>
                    </a:moveTo>
                    <a:lnTo>
                      <a:pt x="13593" y="542601"/>
                    </a:lnTo>
                    <a:cubicBezTo>
                      <a:pt x="5199" y="536629"/>
                      <a:pt x="152" y="527009"/>
                      <a:pt x="0" y="516693"/>
                    </a:cubicBezTo>
                    <a:lnTo>
                      <a:pt x="0" y="11868"/>
                    </a:lnTo>
                    <a:cubicBezTo>
                      <a:pt x="0" y="2343"/>
                      <a:pt x="6084" y="-2801"/>
                      <a:pt x="13593" y="1581"/>
                    </a:cubicBezTo>
                    <a:lnTo>
                      <a:pt x="64828" y="31299"/>
                    </a:lnTo>
                    <a:cubicBezTo>
                      <a:pt x="73211" y="37328"/>
                      <a:pt x="78249" y="46967"/>
                      <a:pt x="78421" y="57302"/>
                    </a:cubicBezTo>
                    <a:lnTo>
                      <a:pt x="78421" y="562127"/>
                    </a:lnTo>
                    <a:cubicBezTo>
                      <a:pt x="78041" y="572033"/>
                      <a:pt x="71957" y="576605"/>
                      <a:pt x="64828" y="57231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5" name="Google Shape;495;p4"/>
              <p:cNvSpPr/>
              <p:nvPr/>
            </p:nvSpPr>
            <p:spPr>
              <a:xfrm>
                <a:off x="7222119" y="2426981"/>
                <a:ext cx="78420" cy="524860"/>
              </a:xfrm>
              <a:custGeom>
                <a:rect b="b" l="l" r="r" t="t"/>
                <a:pathLst>
                  <a:path extrusionOk="0" h="524860" w="78420">
                    <a:moveTo>
                      <a:pt x="64828" y="523197"/>
                    </a:moveTo>
                    <a:lnTo>
                      <a:pt x="13593" y="493574"/>
                    </a:lnTo>
                    <a:cubicBezTo>
                      <a:pt x="5181" y="487583"/>
                      <a:pt x="124" y="477915"/>
                      <a:pt x="0" y="467571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231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513005"/>
                    </a:lnTo>
                    <a:cubicBezTo>
                      <a:pt x="78421" y="523006"/>
                      <a:pt x="72337" y="527578"/>
                      <a:pt x="64828" y="523197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6" name="Google Shape;496;p4"/>
              <p:cNvSpPr/>
              <p:nvPr/>
            </p:nvSpPr>
            <p:spPr>
              <a:xfrm>
                <a:off x="7340177" y="2573447"/>
                <a:ext cx="78420" cy="446687"/>
              </a:xfrm>
              <a:custGeom>
                <a:rect b="b" l="l" r="r" t="t"/>
                <a:pathLst>
                  <a:path extrusionOk="0" h="446687" w="78420">
                    <a:moveTo>
                      <a:pt x="64827" y="445025"/>
                    </a:moveTo>
                    <a:lnTo>
                      <a:pt x="13593" y="415402"/>
                    </a:lnTo>
                    <a:cubicBezTo>
                      <a:pt x="5209" y="409373"/>
                      <a:pt x="171" y="399734"/>
                      <a:pt x="0" y="389399"/>
                    </a:cubicBezTo>
                    <a:lnTo>
                      <a:pt x="0" y="11828"/>
                    </a:lnTo>
                    <a:cubicBezTo>
                      <a:pt x="0" y="2303"/>
                      <a:pt x="6083" y="-2745"/>
                      <a:pt x="13593" y="1541"/>
                    </a:cubicBezTo>
                    <a:lnTo>
                      <a:pt x="64827" y="31259"/>
                    </a:lnTo>
                    <a:cubicBezTo>
                      <a:pt x="73221" y="37231"/>
                      <a:pt x="78268" y="46851"/>
                      <a:pt x="78421" y="57167"/>
                    </a:cubicBezTo>
                    <a:lnTo>
                      <a:pt x="78421" y="434738"/>
                    </a:lnTo>
                    <a:cubicBezTo>
                      <a:pt x="78421" y="444835"/>
                      <a:pt x="72337" y="449406"/>
                      <a:pt x="64827" y="44502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7" name="Google Shape;497;p4"/>
              <p:cNvSpPr/>
              <p:nvPr/>
            </p:nvSpPr>
            <p:spPr>
              <a:xfrm>
                <a:off x="7575249" y="2900319"/>
                <a:ext cx="78325" cy="255777"/>
              </a:xfrm>
              <a:custGeom>
                <a:rect b="b" l="l" r="r" t="t"/>
                <a:pathLst>
                  <a:path extrusionOk="0" h="255777" w="78325">
                    <a:moveTo>
                      <a:pt x="64828" y="254170"/>
                    </a:moveTo>
                    <a:lnTo>
                      <a:pt x="13498" y="224547"/>
                    </a:lnTo>
                    <a:cubicBezTo>
                      <a:pt x="5143" y="218508"/>
                      <a:pt x="133" y="208869"/>
                      <a:pt x="0" y="198544"/>
                    </a:cubicBezTo>
                    <a:lnTo>
                      <a:pt x="0" y="11949"/>
                    </a:lnTo>
                    <a:cubicBezTo>
                      <a:pt x="0" y="1853"/>
                      <a:pt x="5989" y="-2719"/>
                      <a:pt x="13498" y="1662"/>
                    </a:cubicBezTo>
                    <a:lnTo>
                      <a:pt x="64828" y="31285"/>
                    </a:lnTo>
                    <a:cubicBezTo>
                      <a:pt x="73145" y="37352"/>
                      <a:pt x="78145" y="46982"/>
                      <a:pt x="78325" y="57288"/>
                    </a:cubicBezTo>
                    <a:lnTo>
                      <a:pt x="78325" y="243883"/>
                    </a:lnTo>
                    <a:cubicBezTo>
                      <a:pt x="78325" y="253884"/>
                      <a:pt x="72242" y="258456"/>
                      <a:pt x="64828" y="254170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8" name="Google Shape;498;p4"/>
              <p:cNvSpPr/>
              <p:nvPr/>
            </p:nvSpPr>
            <p:spPr>
              <a:xfrm>
                <a:off x="7693593" y="2520557"/>
                <a:ext cx="78420" cy="703833"/>
              </a:xfrm>
              <a:custGeom>
                <a:rect b="b" l="l" r="r" t="t"/>
                <a:pathLst>
                  <a:path extrusionOk="0" h="703833" w="78420">
                    <a:moveTo>
                      <a:pt x="64447" y="702226"/>
                    </a:moveTo>
                    <a:lnTo>
                      <a:pt x="13593" y="672508"/>
                    </a:lnTo>
                    <a:cubicBezTo>
                      <a:pt x="5199" y="666536"/>
                      <a:pt x="152" y="656916"/>
                      <a:pt x="0" y="646600"/>
                    </a:cubicBezTo>
                    <a:lnTo>
                      <a:pt x="0" y="11949"/>
                    </a:lnTo>
                    <a:cubicBezTo>
                      <a:pt x="0" y="1853"/>
                      <a:pt x="6083" y="-2719"/>
                      <a:pt x="13593" y="1662"/>
                    </a:cubicBezTo>
                    <a:lnTo>
                      <a:pt x="64828" y="31285"/>
                    </a:lnTo>
                    <a:cubicBezTo>
                      <a:pt x="73221" y="37305"/>
                      <a:pt x="78268" y="46954"/>
                      <a:pt x="78421" y="57288"/>
                    </a:cubicBezTo>
                    <a:lnTo>
                      <a:pt x="78421" y="691939"/>
                    </a:lnTo>
                    <a:cubicBezTo>
                      <a:pt x="78040" y="701940"/>
                      <a:pt x="71957" y="706512"/>
                      <a:pt x="64447" y="70222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99" name="Google Shape;499;p4"/>
              <p:cNvSpPr/>
              <p:nvPr/>
            </p:nvSpPr>
            <p:spPr>
              <a:xfrm>
                <a:off x="7981135" y="3135165"/>
                <a:ext cx="78420" cy="255818"/>
              </a:xfrm>
              <a:custGeom>
                <a:rect b="b" l="l" r="r" t="t"/>
                <a:pathLst>
                  <a:path extrusionOk="0" h="255818" w="78420">
                    <a:moveTo>
                      <a:pt x="64828" y="254211"/>
                    </a:moveTo>
                    <a:lnTo>
                      <a:pt x="13593" y="224493"/>
                    </a:lnTo>
                    <a:cubicBezTo>
                      <a:pt x="5199" y="218521"/>
                      <a:pt x="152" y="208900"/>
                      <a:pt x="0" y="198585"/>
                    </a:cubicBezTo>
                    <a:lnTo>
                      <a:pt x="0" y="11895"/>
                    </a:lnTo>
                    <a:cubicBezTo>
                      <a:pt x="0" y="1894"/>
                      <a:pt x="6083" y="-2678"/>
                      <a:pt x="13593" y="1608"/>
                    </a:cubicBezTo>
                    <a:lnTo>
                      <a:pt x="64828" y="31326"/>
                    </a:lnTo>
                    <a:cubicBezTo>
                      <a:pt x="73240" y="37317"/>
                      <a:pt x="78297" y="46985"/>
                      <a:pt x="78421" y="57329"/>
                    </a:cubicBezTo>
                    <a:lnTo>
                      <a:pt x="78421" y="243924"/>
                    </a:lnTo>
                    <a:cubicBezTo>
                      <a:pt x="78421" y="253925"/>
                      <a:pt x="72337" y="258497"/>
                      <a:pt x="64828" y="254211"/>
                    </a:cubicBezTo>
                    <a:close/>
                  </a:path>
                </a:pathLst>
              </a:custGeom>
              <a:solidFill>
                <a:srgbClr val="E9EAF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0" name="Google Shape;500;p4"/>
              <p:cNvSpPr/>
              <p:nvPr/>
            </p:nvSpPr>
            <p:spPr>
              <a:xfrm>
                <a:off x="8099193" y="3142308"/>
                <a:ext cx="78420" cy="316963"/>
              </a:xfrm>
              <a:custGeom>
                <a:rect b="b" l="l" r="r" t="t"/>
                <a:pathLst>
                  <a:path extrusionOk="0" h="316963" w="78420">
                    <a:moveTo>
                      <a:pt x="64828" y="315266"/>
                    </a:moveTo>
                    <a:lnTo>
                      <a:pt x="13593" y="285548"/>
                    </a:lnTo>
                    <a:cubicBezTo>
                      <a:pt x="5181" y="279557"/>
                      <a:pt x="124" y="269889"/>
                      <a:pt x="0" y="259545"/>
                    </a:cubicBezTo>
                    <a:lnTo>
                      <a:pt x="0" y="11895"/>
                    </a:lnTo>
                    <a:cubicBezTo>
                      <a:pt x="0" y="1894"/>
                      <a:pt x="6084" y="-2678"/>
                      <a:pt x="13593" y="1608"/>
                    </a:cubicBezTo>
                    <a:lnTo>
                      <a:pt x="64828" y="31230"/>
                    </a:lnTo>
                    <a:cubicBezTo>
                      <a:pt x="73211" y="37260"/>
                      <a:pt x="78249" y="46899"/>
                      <a:pt x="78421" y="57234"/>
                    </a:cubicBezTo>
                    <a:lnTo>
                      <a:pt x="78421" y="305360"/>
                    </a:lnTo>
                    <a:cubicBezTo>
                      <a:pt x="78421" y="315266"/>
                      <a:pt x="72337" y="319648"/>
                      <a:pt x="64828" y="31526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501" name="Google Shape;501;p4"/>
            <p:cNvSpPr/>
            <p:nvPr/>
          </p:nvSpPr>
          <p:spPr>
            <a:xfrm>
              <a:off x="2810939" y="4355647"/>
              <a:ext cx="905825" cy="524291"/>
            </a:xfrm>
            <a:custGeom>
              <a:rect b="b" l="l" r="r" t="t"/>
              <a:pathLst>
                <a:path extrusionOk="0" h="524291" w="905825">
                  <a:moveTo>
                    <a:pt x="456810" y="505052"/>
                  </a:moveTo>
                  <a:lnTo>
                    <a:pt x="32483" y="259879"/>
                  </a:lnTo>
                  <a:cubicBezTo>
                    <a:pt x="-15615" y="231970"/>
                    <a:pt x="-9626" y="183679"/>
                    <a:pt x="45981" y="151294"/>
                  </a:cubicBezTo>
                  <a:lnTo>
                    <a:pt x="261376" y="26611"/>
                  </a:lnTo>
                  <a:cubicBezTo>
                    <a:pt x="316889" y="-5488"/>
                    <a:pt x="400632" y="-9298"/>
                    <a:pt x="449015" y="19277"/>
                  </a:cubicBezTo>
                  <a:lnTo>
                    <a:pt x="873342" y="264832"/>
                  </a:lnTo>
                  <a:cubicBezTo>
                    <a:pt x="921440" y="292645"/>
                    <a:pt x="915451" y="341032"/>
                    <a:pt x="859844" y="373322"/>
                  </a:cubicBezTo>
                  <a:lnTo>
                    <a:pt x="644449" y="498004"/>
                  </a:lnTo>
                  <a:cubicBezTo>
                    <a:pt x="588937" y="529627"/>
                    <a:pt x="505193" y="533627"/>
                    <a:pt x="456810" y="505052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2" name="Google Shape;502;p4"/>
            <p:cNvSpPr/>
            <p:nvPr/>
          </p:nvSpPr>
          <p:spPr>
            <a:xfrm>
              <a:off x="2999385" y="3858955"/>
              <a:ext cx="906089" cy="910207"/>
            </a:xfrm>
            <a:custGeom>
              <a:rect b="b" l="l" r="r" t="t"/>
              <a:pathLst>
                <a:path extrusionOk="0" h="910207" w="906089">
                  <a:moveTo>
                    <a:pt x="906089" y="695706"/>
                  </a:moveTo>
                  <a:lnTo>
                    <a:pt x="906089" y="102203"/>
                  </a:lnTo>
                  <a:lnTo>
                    <a:pt x="23" y="0"/>
                  </a:lnTo>
                  <a:lnTo>
                    <a:pt x="23" y="597218"/>
                  </a:lnTo>
                  <a:lnTo>
                    <a:pt x="23" y="597218"/>
                  </a:lnTo>
                  <a:cubicBezTo>
                    <a:pt x="-547" y="615506"/>
                    <a:pt x="9528" y="632936"/>
                    <a:pt x="32342" y="645891"/>
                  </a:cubicBezTo>
                  <a:lnTo>
                    <a:pt x="456668" y="891445"/>
                  </a:lnTo>
                  <a:cubicBezTo>
                    <a:pt x="504766" y="919258"/>
                    <a:pt x="588795" y="915734"/>
                    <a:pt x="644307" y="883634"/>
                  </a:cubicBezTo>
                  <a:lnTo>
                    <a:pt x="859702" y="758952"/>
                  </a:lnTo>
                  <a:cubicBezTo>
                    <a:pt x="890975" y="740855"/>
                    <a:pt x="906565" y="717518"/>
                    <a:pt x="905614" y="695706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3" name="Google Shape;503;p4"/>
            <p:cNvSpPr/>
            <p:nvPr/>
          </p:nvSpPr>
          <p:spPr>
            <a:xfrm>
              <a:off x="2999385" y="3718383"/>
              <a:ext cx="905566" cy="524522"/>
            </a:xfrm>
            <a:custGeom>
              <a:rect b="b" l="l" r="r" t="t"/>
              <a:pathLst>
                <a:path extrusionOk="0" h="524522" w="905566">
                  <a:moveTo>
                    <a:pt x="905519" y="307545"/>
                  </a:moveTo>
                  <a:lnTo>
                    <a:pt x="905519" y="242775"/>
                  </a:lnTo>
                  <a:lnTo>
                    <a:pt x="835843" y="242775"/>
                  </a:lnTo>
                  <a:lnTo>
                    <a:pt x="448874" y="18842"/>
                  </a:lnTo>
                  <a:cubicBezTo>
                    <a:pt x="400776" y="-9066"/>
                    <a:pt x="316747" y="-5542"/>
                    <a:pt x="261235" y="26557"/>
                  </a:cubicBezTo>
                  <a:lnTo>
                    <a:pt x="45839" y="151716"/>
                  </a:lnTo>
                  <a:cubicBezTo>
                    <a:pt x="42009" y="153897"/>
                    <a:pt x="38296" y="156279"/>
                    <a:pt x="34718" y="158860"/>
                  </a:cubicBezTo>
                  <a:lnTo>
                    <a:pt x="23" y="141048"/>
                  </a:lnTo>
                  <a:cubicBezTo>
                    <a:pt x="23" y="141048"/>
                    <a:pt x="23" y="209533"/>
                    <a:pt x="23" y="211819"/>
                  </a:cubicBezTo>
                  <a:lnTo>
                    <a:pt x="23" y="211819"/>
                  </a:lnTo>
                  <a:cubicBezTo>
                    <a:pt x="-547" y="229916"/>
                    <a:pt x="9528" y="247347"/>
                    <a:pt x="32342" y="260301"/>
                  </a:cubicBezTo>
                  <a:lnTo>
                    <a:pt x="456668" y="505760"/>
                  </a:lnTo>
                  <a:cubicBezTo>
                    <a:pt x="504766" y="533573"/>
                    <a:pt x="588795" y="530049"/>
                    <a:pt x="644307" y="497950"/>
                  </a:cubicBezTo>
                  <a:lnTo>
                    <a:pt x="859702" y="373363"/>
                  </a:lnTo>
                  <a:cubicBezTo>
                    <a:pt x="891926" y="354313"/>
                    <a:pt x="907230" y="330500"/>
                    <a:pt x="905424" y="308021"/>
                  </a:cubicBezTo>
                  <a:close/>
                </a:path>
              </a:pathLst>
            </a:custGeom>
            <a:solidFill>
              <a:srgbClr val="ED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4" name="Google Shape;504;p4"/>
            <p:cNvSpPr/>
            <p:nvPr/>
          </p:nvSpPr>
          <p:spPr>
            <a:xfrm>
              <a:off x="2999243" y="3647851"/>
              <a:ext cx="905825" cy="524031"/>
            </a:xfrm>
            <a:custGeom>
              <a:rect b="b" l="l" r="r" t="t"/>
              <a:pathLst>
                <a:path extrusionOk="0" h="524031" w="905825">
                  <a:moveTo>
                    <a:pt x="456810" y="505236"/>
                  </a:moveTo>
                  <a:lnTo>
                    <a:pt x="32483" y="259777"/>
                  </a:lnTo>
                  <a:cubicBezTo>
                    <a:pt x="-15615" y="231964"/>
                    <a:pt x="-9626" y="183577"/>
                    <a:pt x="45981" y="151192"/>
                  </a:cubicBezTo>
                  <a:lnTo>
                    <a:pt x="261376" y="26605"/>
                  </a:lnTo>
                  <a:cubicBezTo>
                    <a:pt x="316889" y="-5589"/>
                    <a:pt x="400917" y="-9018"/>
                    <a:pt x="449015" y="18795"/>
                  </a:cubicBezTo>
                  <a:lnTo>
                    <a:pt x="873342" y="264254"/>
                  </a:lnTo>
                  <a:cubicBezTo>
                    <a:pt x="921440" y="292067"/>
                    <a:pt x="915451" y="340454"/>
                    <a:pt x="859844" y="372839"/>
                  </a:cubicBezTo>
                  <a:lnTo>
                    <a:pt x="644449" y="497426"/>
                  </a:lnTo>
                  <a:cubicBezTo>
                    <a:pt x="588937" y="529620"/>
                    <a:pt x="504908" y="533050"/>
                    <a:pt x="456810" y="505236"/>
                  </a:cubicBezTo>
                  <a:close/>
                </a:path>
              </a:pathLst>
            </a:custGeom>
            <a:solidFill>
              <a:srgbClr val="E2E5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5" name="Google Shape;505;p4"/>
            <p:cNvSpPr/>
            <p:nvPr/>
          </p:nvSpPr>
          <p:spPr>
            <a:xfrm>
              <a:off x="3230772" y="3780524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293" y="12575"/>
                    <a:pt x="13716" y="14395"/>
                    <a:pt x="11312" y="16424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6" name="Google Shape;506;p4"/>
            <p:cNvSpPr/>
            <p:nvPr/>
          </p:nvSpPr>
          <p:spPr>
            <a:xfrm>
              <a:off x="3230772" y="3756847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8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8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7" name="Google Shape;507;p4"/>
            <p:cNvSpPr/>
            <p:nvPr/>
          </p:nvSpPr>
          <p:spPr>
            <a:xfrm>
              <a:off x="3393243" y="3872036"/>
              <a:ext cx="129623" cy="74995"/>
            </a:xfrm>
            <a:custGeom>
              <a:rect b="b" l="l" r="r" t="t"/>
              <a:pathLst>
                <a:path extrusionOk="0" h="74995" w="129623">
                  <a:moveTo>
                    <a:pt x="128018" y="45689"/>
                  </a:moveTo>
                  <a:cubicBezTo>
                    <a:pt x="124482" y="53623"/>
                    <a:pt x="118341" y="60110"/>
                    <a:pt x="110623" y="64072"/>
                  </a:cubicBezTo>
                  <a:cubicBezTo>
                    <a:pt x="81812" y="78636"/>
                    <a:pt x="47801" y="78636"/>
                    <a:pt x="18990" y="64072"/>
                  </a:cubicBezTo>
                  <a:cubicBezTo>
                    <a:pt x="11271" y="60110"/>
                    <a:pt x="5131" y="53623"/>
                    <a:pt x="1595" y="45689"/>
                  </a:cubicBezTo>
                  <a:cubicBezTo>
                    <a:pt x="-3158" y="33497"/>
                    <a:pt x="2735" y="20448"/>
                    <a:pt x="18990" y="10923"/>
                  </a:cubicBezTo>
                  <a:cubicBezTo>
                    <a:pt x="47801" y="-3641"/>
                    <a:pt x="81812" y="-3641"/>
                    <a:pt x="110623" y="10923"/>
                  </a:cubicBezTo>
                  <a:cubicBezTo>
                    <a:pt x="126972" y="19971"/>
                    <a:pt x="132771" y="33021"/>
                    <a:pt x="128018" y="456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8" name="Google Shape;508;p4"/>
            <p:cNvSpPr/>
            <p:nvPr/>
          </p:nvSpPr>
          <p:spPr>
            <a:xfrm>
              <a:off x="3395112" y="3888323"/>
              <a:ext cx="126148" cy="58707"/>
            </a:xfrm>
            <a:custGeom>
              <a:rect b="b" l="l" r="r" t="t"/>
              <a:pathLst>
                <a:path extrusionOk="0" h="58707" w="126148">
                  <a:moveTo>
                    <a:pt x="126149" y="29401"/>
                  </a:moveTo>
                  <a:cubicBezTo>
                    <a:pt x="122613" y="37336"/>
                    <a:pt x="116472" y="43822"/>
                    <a:pt x="108754" y="47784"/>
                  </a:cubicBezTo>
                  <a:cubicBezTo>
                    <a:pt x="79942" y="62348"/>
                    <a:pt x="45932" y="62348"/>
                    <a:pt x="17120" y="47784"/>
                  </a:cubicBezTo>
                  <a:cubicBezTo>
                    <a:pt x="6959" y="47051"/>
                    <a:pt x="-683" y="38202"/>
                    <a:pt x="48" y="28030"/>
                  </a:cubicBezTo>
                  <a:cubicBezTo>
                    <a:pt x="704" y="18867"/>
                    <a:pt x="7976" y="11580"/>
                    <a:pt x="17120" y="10923"/>
                  </a:cubicBezTo>
                  <a:cubicBezTo>
                    <a:pt x="45932" y="-3641"/>
                    <a:pt x="79942" y="-3641"/>
                    <a:pt x="108754" y="10923"/>
                  </a:cubicBezTo>
                  <a:cubicBezTo>
                    <a:pt x="116491" y="14904"/>
                    <a:pt x="122632" y="21429"/>
                    <a:pt x="126149" y="2940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9" name="Google Shape;509;p4"/>
            <p:cNvSpPr/>
            <p:nvPr/>
          </p:nvSpPr>
          <p:spPr>
            <a:xfrm>
              <a:off x="3543979" y="3964737"/>
              <a:ext cx="129655" cy="75042"/>
            </a:xfrm>
            <a:custGeom>
              <a:rect b="b" l="l" r="r" t="t"/>
              <a:pathLst>
                <a:path extrusionOk="0" h="75042" w="129655">
                  <a:moveTo>
                    <a:pt x="129655" y="37474"/>
                  </a:moveTo>
                  <a:lnTo>
                    <a:pt x="129655" y="13852"/>
                  </a:lnTo>
                  <a:lnTo>
                    <a:pt x="115207" y="13852"/>
                  </a:lnTo>
                  <a:lnTo>
                    <a:pt x="110739" y="10994"/>
                  </a:lnTo>
                  <a:cubicBezTo>
                    <a:pt x="81909" y="-3665"/>
                    <a:pt x="47841" y="-3665"/>
                    <a:pt x="19011" y="10994"/>
                  </a:cubicBezTo>
                  <a:cubicBezTo>
                    <a:pt x="16321" y="12585"/>
                    <a:pt x="13745" y="14366"/>
                    <a:pt x="11312" y="16328"/>
                  </a:cubicBezTo>
                  <a:lnTo>
                    <a:pt x="0" y="13852"/>
                  </a:lnTo>
                  <a:lnTo>
                    <a:pt x="0" y="37474"/>
                  </a:lnTo>
                  <a:cubicBezTo>
                    <a:pt x="1084" y="49123"/>
                    <a:pt x="8346" y="59286"/>
                    <a:pt x="19011" y="64049"/>
                  </a:cubicBezTo>
                  <a:cubicBezTo>
                    <a:pt x="47841" y="78708"/>
                    <a:pt x="81909" y="78708"/>
                    <a:pt x="110739" y="64049"/>
                  </a:cubicBezTo>
                  <a:cubicBezTo>
                    <a:pt x="121405" y="59305"/>
                    <a:pt x="128648" y="49123"/>
                    <a:pt x="129655" y="3747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0" name="Google Shape;510;p4"/>
            <p:cNvSpPr/>
            <p:nvPr/>
          </p:nvSpPr>
          <p:spPr>
            <a:xfrm>
              <a:off x="3543979" y="3941061"/>
              <a:ext cx="129655" cy="75056"/>
            </a:xfrm>
            <a:custGeom>
              <a:rect b="b" l="l" r="r" t="t"/>
              <a:pathLst>
                <a:path extrusionOk="0" h="75056" w="129655">
                  <a:moveTo>
                    <a:pt x="129655" y="37529"/>
                  </a:moveTo>
                  <a:cubicBezTo>
                    <a:pt x="129655" y="58255"/>
                    <a:pt x="100631" y="75057"/>
                    <a:pt x="64828" y="75057"/>
                  </a:cubicBezTo>
                  <a:cubicBezTo>
                    <a:pt x="29024" y="75057"/>
                    <a:pt x="0" y="58255"/>
                    <a:pt x="0" y="37529"/>
                  </a:cubicBezTo>
                  <a:cubicBezTo>
                    <a:pt x="0" y="16802"/>
                    <a:pt x="29024" y="0"/>
                    <a:pt x="64828" y="0"/>
                  </a:cubicBezTo>
                  <a:cubicBezTo>
                    <a:pt x="100631" y="0"/>
                    <a:pt x="129655" y="16802"/>
                    <a:pt x="129655" y="375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4"/>
            <p:cNvSpPr/>
            <p:nvPr/>
          </p:nvSpPr>
          <p:spPr>
            <a:xfrm>
              <a:off x="5673026" y="4464079"/>
              <a:ext cx="468241" cy="270891"/>
            </a:xfrm>
            <a:custGeom>
              <a:rect b="b" l="l" r="r" t="t"/>
              <a:pathLst>
                <a:path extrusionOk="0" h="270891" w="468241">
                  <a:moveTo>
                    <a:pt x="468242" y="135445"/>
                  </a:moveTo>
                  <a:cubicBezTo>
                    <a:pt x="468242" y="210250"/>
                    <a:pt x="363422" y="270891"/>
                    <a:pt x="234121" y="270891"/>
                  </a:cubicBezTo>
                  <a:cubicBezTo>
                    <a:pt x="104819" y="270891"/>
                    <a:pt x="0" y="210250"/>
                    <a:pt x="0" y="135445"/>
                  </a:cubicBezTo>
                  <a:cubicBezTo>
                    <a:pt x="0" y="60641"/>
                    <a:pt x="104819" y="0"/>
                    <a:pt x="234121" y="0"/>
                  </a:cubicBezTo>
                  <a:cubicBezTo>
                    <a:pt x="363422" y="0"/>
                    <a:pt x="468242" y="60641"/>
                    <a:pt x="468242" y="13544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4"/>
            <p:cNvSpPr/>
            <p:nvPr/>
          </p:nvSpPr>
          <p:spPr>
            <a:xfrm>
              <a:off x="5819482" y="3280817"/>
              <a:ext cx="243195" cy="356577"/>
            </a:xfrm>
            <a:custGeom>
              <a:rect b="b" l="l" r="r" t="t"/>
              <a:pathLst>
                <a:path extrusionOk="0" h="356577" w="243195">
                  <a:moveTo>
                    <a:pt x="85669" y="11781"/>
                  </a:moveTo>
                  <a:cubicBezTo>
                    <a:pt x="95174" y="-3744"/>
                    <a:pt x="169318" y="-14031"/>
                    <a:pt x="193652" y="48738"/>
                  </a:cubicBezTo>
                  <a:cubicBezTo>
                    <a:pt x="203157" y="72551"/>
                    <a:pt x="201446" y="133416"/>
                    <a:pt x="209145" y="171611"/>
                  </a:cubicBezTo>
                  <a:cubicBezTo>
                    <a:pt x="216845" y="209806"/>
                    <a:pt x="235000" y="231523"/>
                    <a:pt x="241559" y="262479"/>
                  </a:cubicBezTo>
                  <a:cubicBezTo>
                    <a:pt x="248118" y="293436"/>
                    <a:pt x="237472" y="345442"/>
                    <a:pt x="162854" y="354681"/>
                  </a:cubicBezTo>
                  <a:cubicBezTo>
                    <a:pt x="88236" y="363921"/>
                    <a:pt x="30917" y="337632"/>
                    <a:pt x="13332" y="313819"/>
                  </a:cubicBezTo>
                  <a:cubicBezTo>
                    <a:pt x="-4253" y="290007"/>
                    <a:pt x="-4634" y="239334"/>
                    <a:pt x="13332" y="212092"/>
                  </a:cubicBezTo>
                  <a:cubicBezTo>
                    <a:pt x="31297" y="184851"/>
                    <a:pt x="45556" y="162848"/>
                    <a:pt x="45080" y="127415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4"/>
            <p:cNvSpPr/>
            <p:nvPr/>
          </p:nvSpPr>
          <p:spPr>
            <a:xfrm>
              <a:off x="5837923" y="3277536"/>
              <a:ext cx="116085" cy="143945"/>
            </a:xfrm>
            <a:custGeom>
              <a:rect b="b" l="l" r="r" t="t"/>
              <a:pathLst>
                <a:path extrusionOk="0" h="143945" w="116085">
                  <a:moveTo>
                    <a:pt x="116086" y="4300"/>
                  </a:moveTo>
                  <a:cubicBezTo>
                    <a:pt x="116086" y="4300"/>
                    <a:pt x="60383" y="-11798"/>
                    <a:pt x="26639" y="18301"/>
                  </a:cubicBezTo>
                  <a:cubicBezTo>
                    <a:pt x="3978" y="39285"/>
                    <a:pt x="-5176" y="71137"/>
                    <a:pt x="2875" y="100979"/>
                  </a:cubicBezTo>
                  <a:cubicBezTo>
                    <a:pt x="7343" y="118600"/>
                    <a:pt x="16373" y="142603"/>
                    <a:pt x="30346" y="143936"/>
                  </a:cubicBezTo>
                  <a:cubicBezTo>
                    <a:pt x="44319" y="145270"/>
                    <a:pt x="116086" y="4300"/>
                    <a:pt x="116086" y="4300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4" name="Google Shape;514;p4"/>
            <p:cNvSpPr/>
            <p:nvPr/>
          </p:nvSpPr>
          <p:spPr>
            <a:xfrm>
              <a:off x="5860663" y="3433950"/>
              <a:ext cx="143677" cy="161015"/>
            </a:xfrm>
            <a:custGeom>
              <a:rect b="b" l="l" r="r" t="t"/>
              <a:pathLst>
                <a:path extrusionOk="0" h="161015" w="143677">
                  <a:moveTo>
                    <a:pt x="114638" y="0"/>
                  </a:moveTo>
                  <a:cubicBezTo>
                    <a:pt x="114638" y="0"/>
                    <a:pt x="110931" y="62103"/>
                    <a:pt x="112072" y="66675"/>
                  </a:cubicBezTo>
                  <a:cubicBezTo>
                    <a:pt x="113212" y="71247"/>
                    <a:pt x="136406" y="76200"/>
                    <a:pt x="142965" y="81153"/>
                  </a:cubicBezTo>
                  <a:cubicBezTo>
                    <a:pt x="149524" y="86106"/>
                    <a:pt x="109220" y="149638"/>
                    <a:pt x="88783" y="158972"/>
                  </a:cubicBezTo>
                  <a:cubicBezTo>
                    <a:pt x="68346" y="168307"/>
                    <a:pt x="4944" y="144399"/>
                    <a:pt x="477" y="112871"/>
                  </a:cubicBezTo>
                  <a:cubicBezTo>
                    <a:pt x="-3515" y="83725"/>
                    <a:pt x="18632" y="61151"/>
                    <a:pt x="27187" y="53245"/>
                  </a:cubicBezTo>
                  <a:cubicBezTo>
                    <a:pt x="32995" y="52692"/>
                    <a:pt x="38841" y="52531"/>
                    <a:pt x="44678" y="52769"/>
                  </a:cubicBezTo>
                  <a:lnTo>
                    <a:pt x="46579" y="22670"/>
                  </a:lnTo>
                  <a:cubicBezTo>
                    <a:pt x="74335" y="13811"/>
                    <a:pt x="114638" y="0"/>
                    <a:pt x="114638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5" name="Google Shape;515;p4"/>
            <p:cNvSpPr/>
            <p:nvPr/>
          </p:nvSpPr>
          <p:spPr>
            <a:xfrm>
              <a:off x="5729287" y="3551002"/>
              <a:ext cx="121787" cy="284211"/>
            </a:xfrm>
            <a:custGeom>
              <a:rect b="b" l="l" r="r" t="t"/>
              <a:pathLst>
                <a:path extrusionOk="0" h="284211" w="121787">
                  <a:moveTo>
                    <a:pt x="96303" y="391"/>
                  </a:moveTo>
                  <a:cubicBezTo>
                    <a:pt x="96303" y="-1418"/>
                    <a:pt x="86797" y="3630"/>
                    <a:pt x="86797" y="3725"/>
                  </a:cubicBezTo>
                  <a:cubicBezTo>
                    <a:pt x="86797" y="3820"/>
                    <a:pt x="82330" y="163269"/>
                    <a:pt x="74535" y="177747"/>
                  </a:cubicBezTo>
                  <a:lnTo>
                    <a:pt x="74535" y="177747"/>
                  </a:lnTo>
                  <a:cubicBezTo>
                    <a:pt x="54669" y="211560"/>
                    <a:pt x="2103" y="268901"/>
                    <a:pt x="772" y="275283"/>
                  </a:cubicBezTo>
                  <a:cubicBezTo>
                    <a:pt x="-3125" y="294333"/>
                    <a:pt x="8092" y="277283"/>
                    <a:pt x="26152" y="275283"/>
                  </a:cubicBezTo>
                  <a:cubicBezTo>
                    <a:pt x="36323" y="274044"/>
                    <a:pt x="96113" y="213466"/>
                    <a:pt x="109516" y="199654"/>
                  </a:cubicBezTo>
                  <a:lnTo>
                    <a:pt x="110371" y="200131"/>
                  </a:lnTo>
                  <a:lnTo>
                    <a:pt x="110371" y="198607"/>
                  </a:lnTo>
                  <a:lnTo>
                    <a:pt x="112082" y="196797"/>
                  </a:lnTo>
                  <a:cubicBezTo>
                    <a:pt x="112424" y="192482"/>
                    <a:pt x="112424" y="188158"/>
                    <a:pt x="112082" y="183843"/>
                  </a:cubicBezTo>
                  <a:cubicBezTo>
                    <a:pt x="137272" y="10583"/>
                    <a:pt x="106664" y="-942"/>
                    <a:pt x="96303" y="39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6" name="Google Shape;516;p4"/>
            <p:cNvSpPr/>
            <p:nvPr/>
          </p:nvSpPr>
          <p:spPr>
            <a:xfrm>
              <a:off x="5818929" y="3486611"/>
              <a:ext cx="209320" cy="241045"/>
            </a:xfrm>
            <a:custGeom>
              <a:rect b="b" l="l" r="r" t="t"/>
              <a:pathLst>
                <a:path extrusionOk="0" h="241045" w="209320">
                  <a:moveTo>
                    <a:pt x="164832" y="20110"/>
                  </a:moveTo>
                  <a:cubicBezTo>
                    <a:pt x="182322" y="22777"/>
                    <a:pt x="202189" y="32111"/>
                    <a:pt x="204945" y="41636"/>
                  </a:cubicBezTo>
                  <a:cubicBezTo>
                    <a:pt x="212141" y="76098"/>
                    <a:pt x="210439" y="111835"/>
                    <a:pt x="200002" y="145459"/>
                  </a:cubicBezTo>
                  <a:cubicBezTo>
                    <a:pt x="184889" y="185464"/>
                    <a:pt x="174718" y="210895"/>
                    <a:pt x="165973" y="228136"/>
                  </a:cubicBezTo>
                  <a:cubicBezTo>
                    <a:pt x="165973" y="228136"/>
                    <a:pt x="90594" y="260521"/>
                    <a:pt x="29758" y="222706"/>
                  </a:cubicBezTo>
                  <a:cubicBezTo>
                    <a:pt x="29758" y="222706"/>
                    <a:pt x="25576" y="179844"/>
                    <a:pt x="25291" y="156889"/>
                  </a:cubicBezTo>
                  <a:cubicBezTo>
                    <a:pt x="-30792" y="107835"/>
                    <a:pt x="17211" y="47351"/>
                    <a:pt x="64739" y="393"/>
                  </a:cubicBezTo>
                  <a:cubicBezTo>
                    <a:pt x="70433" y="-131"/>
                    <a:pt x="76155" y="-131"/>
                    <a:pt x="81849" y="393"/>
                  </a:cubicBezTo>
                  <a:cubicBezTo>
                    <a:pt x="81849" y="393"/>
                    <a:pt x="39454" y="50685"/>
                    <a:pt x="68921" y="79260"/>
                  </a:cubicBezTo>
                  <a:cubicBezTo>
                    <a:pt x="132133" y="59638"/>
                    <a:pt x="144680" y="31063"/>
                    <a:pt x="164832" y="20110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7" name="Google Shape;517;p4"/>
            <p:cNvSpPr/>
            <p:nvPr/>
          </p:nvSpPr>
          <p:spPr>
            <a:xfrm>
              <a:off x="5856166" y="3289038"/>
              <a:ext cx="154042" cy="190250"/>
            </a:xfrm>
            <a:custGeom>
              <a:rect b="b" l="l" r="r" t="t"/>
              <a:pathLst>
                <a:path extrusionOk="0" h="190250" w="154042">
                  <a:moveTo>
                    <a:pt x="3263" y="67854"/>
                  </a:moveTo>
                  <a:lnTo>
                    <a:pt x="3263" y="67854"/>
                  </a:lnTo>
                  <a:cubicBezTo>
                    <a:pt x="9442" y="27945"/>
                    <a:pt x="38244" y="-2250"/>
                    <a:pt x="79308" y="132"/>
                  </a:cubicBezTo>
                  <a:cubicBezTo>
                    <a:pt x="122872" y="2484"/>
                    <a:pt x="156274" y="39784"/>
                    <a:pt x="153926" y="83437"/>
                  </a:cubicBezTo>
                  <a:cubicBezTo>
                    <a:pt x="152586" y="108288"/>
                    <a:pt x="139668" y="131053"/>
                    <a:pt x="119041" y="144912"/>
                  </a:cubicBezTo>
                  <a:cubicBezTo>
                    <a:pt x="117624" y="150960"/>
                    <a:pt x="115486" y="156808"/>
                    <a:pt x="112672" y="162342"/>
                  </a:cubicBezTo>
                  <a:cubicBezTo>
                    <a:pt x="98129" y="179297"/>
                    <a:pt x="59441" y="190060"/>
                    <a:pt x="46704" y="190251"/>
                  </a:cubicBezTo>
                  <a:cubicBezTo>
                    <a:pt x="35677" y="190251"/>
                    <a:pt x="26172" y="180059"/>
                    <a:pt x="15811" y="162914"/>
                  </a:cubicBezTo>
                  <a:cubicBezTo>
                    <a:pt x="-5672" y="127195"/>
                    <a:pt x="-158" y="87571"/>
                    <a:pt x="3263" y="6785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8" name="Google Shape;518;p4"/>
            <p:cNvSpPr/>
            <p:nvPr/>
          </p:nvSpPr>
          <p:spPr>
            <a:xfrm>
              <a:off x="5862376" y="3287995"/>
              <a:ext cx="154704" cy="145954"/>
            </a:xfrm>
            <a:custGeom>
              <a:rect b="b" l="l" r="r" t="t"/>
              <a:pathLst>
                <a:path extrusionOk="0" h="145954" w="154704">
                  <a:moveTo>
                    <a:pt x="85930" y="1937"/>
                  </a:moveTo>
                  <a:cubicBezTo>
                    <a:pt x="114447" y="7557"/>
                    <a:pt x="138400" y="15748"/>
                    <a:pt x="146290" y="44038"/>
                  </a:cubicBezTo>
                  <a:cubicBezTo>
                    <a:pt x="151613" y="63659"/>
                    <a:pt x="158647" y="101188"/>
                    <a:pt x="151993" y="116523"/>
                  </a:cubicBezTo>
                  <a:lnTo>
                    <a:pt x="147811" y="127857"/>
                  </a:lnTo>
                  <a:lnTo>
                    <a:pt x="112926" y="145955"/>
                  </a:lnTo>
                  <a:cubicBezTo>
                    <a:pt x="112926" y="145955"/>
                    <a:pt x="96576" y="132334"/>
                    <a:pt x="101709" y="92424"/>
                  </a:cubicBezTo>
                  <a:cubicBezTo>
                    <a:pt x="101510" y="87043"/>
                    <a:pt x="99798" y="81823"/>
                    <a:pt x="96766" y="77375"/>
                  </a:cubicBezTo>
                  <a:cubicBezTo>
                    <a:pt x="94580" y="73594"/>
                    <a:pt x="92954" y="69517"/>
                    <a:pt x="91919" y="65278"/>
                  </a:cubicBezTo>
                  <a:cubicBezTo>
                    <a:pt x="87774" y="54496"/>
                    <a:pt x="79685" y="45704"/>
                    <a:pt x="69295" y="40704"/>
                  </a:cubicBezTo>
                  <a:cubicBezTo>
                    <a:pt x="43345" y="26130"/>
                    <a:pt x="5323" y="38704"/>
                    <a:pt x="0" y="44038"/>
                  </a:cubicBezTo>
                  <a:cubicBezTo>
                    <a:pt x="15142" y="11452"/>
                    <a:pt x="50959" y="-6102"/>
                    <a:pt x="85930" y="193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9" name="Google Shape;519;p4"/>
            <p:cNvSpPr/>
            <p:nvPr/>
          </p:nvSpPr>
          <p:spPr>
            <a:xfrm>
              <a:off x="5888298" y="4552945"/>
              <a:ext cx="121626" cy="93085"/>
            </a:xfrm>
            <a:custGeom>
              <a:rect b="b" l="l" r="r" t="t"/>
              <a:pathLst>
                <a:path extrusionOk="0" h="93085" w="121626">
                  <a:moveTo>
                    <a:pt x="112478" y="2"/>
                  </a:moveTo>
                  <a:cubicBezTo>
                    <a:pt x="97840" y="11908"/>
                    <a:pt x="75121" y="3717"/>
                    <a:pt x="74456" y="4765"/>
                  </a:cubicBezTo>
                  <a:cubicBezTo>
                    <a:pt x="57422" y="19395"/>
                    <a:pt x="39590" y="33073"/>
                    <a:pt x="21035" y="45722"/>
                  </a:cubicBezTo>
                  <a:cubicBezTo>
                    <a:pt x="11529" y="52866"/>
                    <a:pt x="-2254" y="62486"/>
                    <a:pt x="313" y="76202"/>
                  </a:cubicBezTo>
                  <a:cubicBezTo>
                    <a:pt x="4875" y="100872"/>
                    <a:pt x="44228" y="93347"/>
                    <a:pt x="59057" y="85727"/>
                  </a:cubicBezTo>
                  <a:cubicBezTo>
                    <a:pt x="73886" y="78107"/>
                    <a:pt x="86053" y="65725"/>
                    <a:pt x="100121" y="57152"/>
                  </a:cubicBezTo>
                  <a:cubicBezTo>
                    <a:pt x="110102" y="50961"/>
                    <a:pt x="119987" y="47627"/>
                    <a:pt x="121604" y="35054"/>
                  </a:cubicBezTo>
                  <a:cubicBezTo>
                    <a:pt x="122079" y="27149"/>
                    <a:pt x="115045" y="-284"/>
                    <a:pt x="112478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0" name="Google Shape;520;p4"/>
            <p:cNvSpPr/>
            <p:nvPr/>
          </p:nvSpPr>
          <p:spPr>
            <a:xfrm>
              <a:off x="5888421" y="4582665"/>
              <a:ext cx="121131" cy="63346"/>
            </a:xfrm>
            <a:custGeom>
              <a:rect b="b" l="l" r="r" t="t"/>
              <a:pathLst>
                <a:path extrusionOk="0" h="63346" w="121131">
                  <a:moveTo>
                    <a:pt x="120910" y="0"/>
                  </a:moveTo>
                  <a:cubicBezTo>
                    <a:pt x="118914" y="12192"/>
                    <a:pt x="109219" y="15526"/>
                    <a:pt x="99238" y="21717"/>
                  </a:cubicBezTo>
                  <a:cubicBezTo>
                    <a:pt x="84979" y="30575"/>
                    <a:pt x="72432" y="43434"/>
                    <a:pt x="57604" y="50959"/>
                  </a:cubicBezTo>
                  <a:cubicBezTo>
                    <a:pt x="42775" y="58484"/>
                    <a:pt x="9601" y="64770"/>
                    <a:pt x="0" y="47244"/>
                  </a:cubicBezTo>
                  <a:cubicBezTo>
                    <a:pt x="5228" y="70961"/>
                    <a:pt x="43916" y="63532"/>
                    <a:pt x="58554" y="56007"/>
                  </a:cubicBezTo>
                  <a:cubicBezTo>
                    <a:pt x="73193" y="48482"/>
                    <a:pt x="85550" y="36004"/>
                    <a:pt x="99618" y="27432"/>
                  </a:cubicBezTo>
                  <a:cubicBezTo>
                    <a:pt x="109599" y="21241"/>
                    <a:pt x="119484" y="17907"/>
                    <a:pt x="121101" y="5334"/>
                  </a:cubicBezTo>
                  <a:cubicBezTo>
                    <a:pt x="121177" y="3553"/>
                    <a:pt x="121110" y="1772"/>
                    <a:pt x="120910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1" name="Google Shape;521;p4"/>
            <p:cNvSpPr/>
            <p:nvPr/>
          </p:nvSpPr>
          <p:spPr>
            <a:xfrm>
              <a:off x="5795742" y="4532466"/>
              <a:ext cx="111395" cy="86487"/>
            </a:xfrm>
            <a:custGeom>
              <a:rect b="b" l="l" r="r" t="t"/>
              <a:pathLst>
                <a:path extrusionOk="0" h="86487" w="111395">
                  <a:moveTo>
                    <a:pt x="102659" y="2"/>
                  </a:moveTo>
                  <a:cubicBezTo>
                    <a:pt x="89257" y="10956"/>
                    <a:pt x="69105" y="4765"/>
                    <a:pt x="68154" y="5812"/>
                  </a:cubicBezTo>
                  <a:cubicBezTo>
                    <a:pt x="52537" y="19109"/>
                    <a:pt x="36225" y="31578"/>
                    <a:pt x="19296" y="43151"/>
                  </a:cubicBezTo>
                  <a:cubicBezTo>
                    <a:pt x="10931" y="49723"/>
                    <a:pt x="-2091" y="58486"/>
                    <a:pt x="285" y="71059"/>
                  </a:cubicBezTo>
                  <a:cubicBezTo>
                    <a:pt x="4467" y="93633"/>
                    <a:pt x="40493" y="86680"/>
                    <a:pt x="54181" y="79822"/>
                  </a:cubicBezTo>
                  <a:cubicBezTo>
                    <a:pt x="67869" y="72964"/>
                    <a:pt x="78800" y="61438"/>
                    <a:pt x="91728" y="53437"/>
                  </a:cubicBezTo>
                  <a:cubicBezTo>
                    <a:pt x="101234" y="47722"/>
                    <a:pt x="109884" y="44770"/>
                    <a:pt x="111309" y="33149"/>
                  </a:cubicBezTo>
                  <a:cubicBezTo>
                    <a:pt x="112260" y="26101"/>
                    <a:pt x="105036" y="-283"/>
                    <a:pt x="102659" y="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4"/>
            <p:cNvSpPr/>
            <p:nvPr/>
          </p:nvSpPr>
          <p:spPr>
            <a:xfrm>
              <a:off x="5796313" y="4560948"/>
              <a:ext cx="110894" cy="58013"/>
            </a:xfrm>
            <a:custGeom>
              <a:rect b="b" l="l" r="r" t="t"/>
              <a:pathLst>
                <a:path extrusionOk="0" h="58013" w="110894">
                  <a:moveTo>
                    <a:pt x="110644" y="0"/>
                  </a:moveTo>
                  <a:cubicBezTo>
                    <a:pt x="108838" y="11144"/>
                    <a:pt x="99903" y="14192"/>
                    <a:pt x="90778" y="19812"/>
                  </a:cubicBezTo>
                  <a:cubicBezTo>
                    <a:pt x="77755" y="28004"/>
                    <a:pt x="66254" y="39719"/>
                    <a:pt x="52756" y="46672"/>
                  </a:cubicBezTo>
                  <a:cubicBezTo>
                    <a:pt x="39258" y="53626"/>
                    <a:pt x="8840" y="59341"/>
                    <a:pt x="0" y="43244"/>
                  </a:cubicBezTo>
                  <a:cubicBezTo>
                    <a:pt x="4753" y="64961"/>
                    <a:pt x="40208" y="58198"/>
                    <a:pt x="53706" y="51340"/>
                  </a:cubicBezTo>
                  <a:cubicBezTo>
                    <a:pt x="67204" y="44482"/>
                    <a:pt x="78325" y="32956"/>
                    <a:pt x="91253" y="24955"/>
                  </a:cubicBezTo>
                  <a:cubicBezTo>
                    <a:pt x="100758" y="19240"/>
                    <a:pt x="109408" y="16288"/>
                    <a:pt x="110834" y="4667"/>
                  </a:cubicBezTo>
                  <a:cubicBezTo>
                    <a:pt x="110958" y="3105"/>
                    <a:pt x="110891" y="1543"/>
                    <a:pt x="11064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4"/>
            <p:cNvSpPr/>
            <p:nvPr/>
          </p:nvSpPr>
          <p:spPr>
            <a:xfrm>
              <a:off x="5813683" y="3728558"/>
              <a:ext cx="237954" cy="833275"/>
            </a:xfrm>
            <a:custGeom>
              <a:rect b="b" l="l" r="r" t="t"/>
              <a:pathLst>
                <a:path extrusionOk="0" h="833275" w="237954">
                  <a:moveTo>
                    <a:pt x="6013" y="123825"/>
                  </a:moveTo>
                  <a:cubicBezTo>
                    <a:pt x="12477" y="73342"/>
                    <a:pt x="31013" y="0"/>
                    <a:pt x="31013" y="0"/>
                  </a:cubicBezTo>
                  <a:cubicBezTo>
                    <a:pt x="48541" y="8201"/>
                    <a:pt x="67495" y="12897"/>
                    <a:pt x="86810" y="13811"/>
                  </a:cubicBezTo>
                  <a:cubicBezTo>
                    <a:pt x="115136" y="13716"/>
                    <a:pt x="143396" y="10973"/>
                    <a:pt x="171219" y="5620"/>
                  </a:cubicBezTo>
                  <a:cubicBezTo>
                    <a:pt x="180287" y="21517"/>
                    <a:pt x="190220" y="36909"/>
                    <a:pt x="200971" y="51721"/>
                  </a:cubicBezTo>
                  <a:cubicBezTo>
                    <a:pt x="215515" y="71914"/>
                    <a:pt x="243746" y="116109"/>
                    <a:pt x="236902" y="193357"/>
                  </a:cubicBezTo>
                  <a:cubicBezTo>
                    <a:pt x="232435" y="243840"/>
                    <a:pt x="204203" y="458248"/>
                    <a:pt x="204203" y="458248"/>
                  </a:cubicBezTo>
                  <a:cubicBezTo>
                    <a:pt x="215201" y="494290"/>
                    <a:pt x="221056" y="531714"/>
                    <a:pt x="221598" y="569405"/>
                  </a:cubicBezTo>
                  <a:cubicBezTo>
                    <a:pt x="218937" y="614229"/>
                    <a:pt x="213024" y="658796"/>
                    <a:pt x="203918" y="702755"/>
                  </a:cubicBezTo>
                  <a:lnTo>
                    <a:pt x="187093" y="824389"/>
                  </a:lnTo>
                  <a:cubicBezTo>
                    <a:pt x="187093" y="824389"/>
                    <a:pt x="164660" y="840676"/>
                    <a:pt x="149071" y="829151"/>
                  </a:cubicBezTo>
                  <a:lnTo>
                    <a:pt x="151067" y="710089"/>
                  </a:lnTo>
                  <a:cubicBezTo>
                    <a:pt x="149166" y="680942"/>
                    <a:pt x="146219" y="637984"/>
                    <a:pt x="144413" y="610552"/>
                  </a:cubicBezTo>
                  <a:cubicBezTo>
                    <a:pt x="141371" y="565785"/>
                    <a:pt x="133387" y="494824"/>
                    <a:pt x="131106" y="477202"/>
                  </a:cubicBezTo>
                  <a:cubicBezTo>
                    <a:pt x="128824" y="459581"/>
                    <a:pt x="123121" y="428434"/>
                    <a:pt x="120364" y="393763"/>
                  </a:cubicBezTo>
                  <a:cubicBezTo>
                    <a:pt x="117608" y="359092"/>
                    <a:pt x="104680" y="182594"/>
                    <a:pt x="104680" y="182594"/>
                  </a:cubicBezTo>
                  <a:lnTo>
                    <a:pt x="102874" y="215646"/>
                  </a:lnTo>
                  <a:cubicBezTo>
                    <a:pt x="102874" y="215646"/>
                    <a:pt x="101068" y="269272"/>
                    <a:pt x="93369" y="335470"/>
                  </a:cubicBezTo>
                  <a:cubicBezTo>
                    <a:pt x="85669" y="401669"/>
                    <a:pt x="83008" y="430720"/>
                    <a:pt x="83008" y="430720"/>
                  </a:cubicBezTo>
                  <a:cubicBezTo>
                    <a:pt x="90308" y="444074"/>
                    <a:pt x="95412" y="458514"/>
                    <a:pt x="98121" y="473488"/>
                  </a:cubicBezTo>
                  <a:cubicBezTo>
                    <a:pt x="99452" y="487775"/>
                    <a:pt x="115707" y="600932"/>
                    <a:pt x="106011" y="658463"/>
                  </a:cubicBezTo>
                  <a:lnTo>
                    <a:pt x="85954" y="804863"/>
                  </a:lnTo>
                  <a:cubicBezTo>
                    <a:pt x="75869" y="811882"/>
                    <a:pt x="63018" y="813587"/>
                    <a:pt x="51449" y="809434"/>
                  </a:cubicBezTo>
                  <a:lnTo>
                    <a:pt x="39663" y="661892"/>
                  </a:lnTo>
                  <a:cubicBezTo>
                    <a:pt x="31773" y="605790"/>
                    <a:pt x="15043" y="486823"/>
                    <a:pt x="12477" y="471392"/>
                  </a:cubicBezTo>
                  <a:cubicBezTo>
                    <a:pt x="6773" y="440226"/>
                    <a:pt x="3408" y="408670"/>
                    <a:pt x="2401" y="376999"/>
                  </a:cubicBezTo>
                  <a:cubicBezTo>
                    <a:pt x="-1782" y="312991"/>
                    <a:pt x="-451" y="174212"/>
                    <a:pt x="6013" y="12382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4" name="Google Shape;524;p4"/>
            <p:cNvSpPr/>
            <p:nvPr/>
          </p:nvSpPr>
          <p:spPr>
            <a:xfrm>
              <a:off x="5803516" y="3708175"/>
              <a:ext cx="253612" cy="553963"/>
            </a:xfrm>
            <a:custGeom>
              <a:rect b="b" l="l" r="r" t="t"/>
              <a:pathLst>
                <a:path extrusionOk="0" h="553963" w="253612">
                  <a:moveTo>
                    <a:pt x="181386" y="6572"/>
                  </a:moveTo>
                  <a:lnTo>
                    <a:pt x="224731" y="93726"/>
                  </a:lnTo>
                  <a:cubicBezTo>
                    <a:pt x="224731" y="93726"/>
                    <a:pt x="291270" y="190690"/>
                    <a:pt x="222355" y="439960"/>
                  </a:cubicBezTo>
                  <a:lnTo>
                    <a:pt x="235187" y="516922"/>
                  </a:lnTo>
                  <a:cubicBezTo>
                    <a:pt x="235187" y="516922"/>
                    <a:pt x="105532" y="600265"/>
                    <a:pt x="18746" y="516922"/>
                  </a:cubicBezTo>
                  <a:cubicBezTo>
                    <a:pt x="18746" y="516922"/>
                    <a:pt x="-11291" y="286512"/>
                    <a:pt x="4678" y="180308"/>
                  </a:cubicBezTo>
                  <a:cubicBezTo>
                    <a:pt x="13613" y="119272"/>
                    <a:pt x="27121" y="59007"/>
                    <a:pt x="45077" y="0"/>
                  </a:cubicBezTo>
                  <a:cubicBezTo>
                    <a:pt x="45077" y="0"/>
                    <a:pt x="66369" y="23527"/>
                    <a:pt x="175683" y="8001"/>
                  </a:cubicBezTo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5" name="Google Shape;525;p4"/>
            <p:cNvSpPr/>
            <p:nvPr/>
          </p:nvSpPr>
          <p:spPr>
            <a:xfrm>
              <a:off x="5812662" y="3486508"/>
              <a:ext cx="71005" cy="74600"/>
            </a:xfrm>
            <a:custGeom>
              <a:rect b="b" l="l" r="r" t="t"/>
              <a:pathLst>
                <a:path extrusionOk="0" h="74600" w="71005">
                  <a:moveTo>
                    <a:pt x="71006" y="496"/>
                  </a:moveTo>
                  <a:cubicBezTo>
                    <a:pt x="71006" y="496"/>
                    <a:pt x="36596" y="-10077"/>
                    <a:pt x="0" y="66409"/>
                  </a:cubicBezTo>
                  <a:lnTo>
                    <a:pt x="13688" y="74600"/>
                  </a:lnTo>
                  <a:cubicBezTo>
                    <a:pt x="13688" y="74600"/>
                    <a:pt x="49714" y="20117"/>
                    <a:pt x="71006" y="496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6" name="Google Shape;526;p4"/>
            <p:cNvSpPr/>
            <p:nvPr/>
          </p:nvSpPr>
          <p:spPr>
            <a:xfrm>
              <a:off x="5614947" y="3815235"/>
              <a:ext cx="254367" cy="147732"/>
            </a:xfrm>
            <a:custGeom>
              <a:rect b="b" l="l" r="r" t="t"/>
              <a:pathLst>
                <a:path extrusionOk="0" h="147732" w="254367">
                  <a:moveTo>
                    <a:pt x="0" y="86201"/>
                  </a:moveTo>
                  <a:lnTo>
                    <a:pt x="148096" y="0"/>
                  </a:lnTo>
                  <a:lnTo>
                    <a:pt x="254368" y="61436"/>
                  </a:lnTo>
                  <a:lnTo>
                    <a:pt x="106272" y="147733"/>
                  </a:lnTo>
                  <a:lnTo>
                    <a:pt x="0" y="86201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7" name="Google Shape;527;p4"/>
            <p:cNvSpPr/>
            <p:nvPr/>
          </p:nvSpPr>
          <p:spPr>
            <a:xfrm>
              <a:off x="5694413" y="3821487"/>
              <a:ext cx="53706" cy="44771"/>
            </a:xfrm>
            <a:custGeom>
              <a:rect b="b" l="l" r="r" t="t"/>
              <a:pathLst>
                <a:path extrusionOk="0" h="44771" w="53706">
                  <a:moveTo>
                    <a:pt x="49524" y="35"/>
                  </a:moveTo>
                  <a:cubicBezTo>
                    <a:pt x="40237" y="968"/>
                    <a:pt x="31254" y="3892"/>
                    <a:pt x="23194" y="8607"/>
                  </a:cubicBezTo>
                  <a:cubicBezTo>
                    <a:pt x="20228" y="11198"/>
                    <a:pt x="17053" y="13522"/>
                    <a:pt x="13688" y="15561"/>
                  </a:cubicBezTo>
                  <a:cubicBezTo>
                    <a:pt x="12262" y="16227"/>
                    <a:pt x="10836" y="17180"/>
                    <a:pt x="9315" y="17846"/>
                  </a:cubicBezTo>
                  <a:cubicBezTo>
                    <a:pt x="7053" y="18675"/>
                    <a:pt x="5000" y="20009"/>
                    <a:pt x="3327" y="21752"/>
                  </a:cubicBezTo>
                  <a:cubicBezTo>
                    <a:pt x="1673" y="24200"/>
                    <a:pt x="780" y="27086"/>
                    <a:pt x="760" y="30038"/>
                  </a:cubicBezTo>
                  <a:cubicBezTo>
                    <a:pt x="0" y="33572"/>
                    <a:pt x="-190" y="37211"/>
                    <a:pt x="190" y="40802"/>
                  </a:cubicBezTo>
                  <a:cubicBezTo>
                    <a:pt x="1521" y="46136"/>
                    <a:pt x="7034" y="45660"/>
                    <a:pt x="9696" y="41945"/>
                  </a:cubicBezTo>
                  <a:cubicBezTo>
                    <a:pt x="11141" y="40088"/>
                    <a:pt x="11968" y="37821"/>
                    <a:pt x="12072" y="35468"/>
                  </a:cubicBezTo>
                  <a:cubicBezTo>
                    <a:pt x="12234" y="30905"/>
                    <a:pt x="14562" y="26686"/>
                    <a:pt x="18346" y="24133"/>
                  </a:cubicBezTo>
                  <a:lnTo>
                    <a:pt x="53706" y="2130"/>
                  </a:lnTo>
                  <a:cubicBezTo>
                    <a:pt x="52870" y="644"/>
                    <a:pt x="51216" y="-184"/>
                    <a:pt x="49524" y="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8" name="Google Shape;528;p4"/>
            <p:cNvSpPr/>
            <p:nvPr/>
          </p:nvSpPr>
          <p:spPr>
            <a:xfrm>
              <a:off x="5775008" y="3530248"/>
              <a:ext cx="253611" cy="322722"/>
            </a:xfrm>
            <a:custGeom>
              <a:rect b="b" l="l" r="r" t="t"/>
              <a:pathLst>
                <a:path extrusionOk="0" h="322722" w="253611">
                  <a:moveTo>
                    <a:pt x="250673" y="25527"/>
                  </a:moveTo>
                  <a:cubicBezTo>
                    <a:pt x="245826" y="5334"/>
                    <a:pt x="230046" y="11811"/>
                    <a:pt x="216453" y="0"/>
                  </a:cubicBezTo>
                  <a:cubicBezTo>
                    <a:pt x="184990" y="44672"/>
                    <a:pt x="205902" y="165449"/>
                    <a:pt x="210180" y="178308"/>
                  </a:cubicBezTo>
                  <a:lnTo>
                    <a:pt x="89270" y="255556"/>
                  </a:lnTo>
                  <a:lnTo>
                    <a:pt x="89270" y="255556"/>
                  </a:lnTo>
                  <a:lnTo>
                    <a:pt x="81095" y="260604"/>
                  </a:lnTo>
                  <a:cubicBezTo>
                    <a:pt x="67331" y="269662"/>
                    <a:pt x="52131" y="276301"/>
                    <a:pt x="36134" y="280225"/>
                  </a:cubicBezTo>
                  <a:cubicBezTo>
                    <a:pt x="24062" y="281654"/>
                    <a:pt x="17788" y="298704"/>
                    <a:pt x="4860" y="300228"/>
                  </a:cubicBezTo>
                  <a:cubicBezTo>
                    <a:pt x="2075" y="300333"/>
                    <a:pt x="-92" y="302666"/>
                    <a:pt x="3" y="305457"/>
                  </a:cubicBezTo>
                  <a:cubicBezTo>
                    <a:pt x="51" y="306753"/>
                    <a:pt x="602" y="307991"/>
                    <a:pt x="1533" y="308896"/>
                  </a:cubicBezTo>
                  <a:cubicBezTo>
                    <a:pt x="6667" y="313849"/>
                    <a:pt x="20545" y="309753"/>
                    <a:pt x="30050" y="298704"/>
                  </a:cubicBezTo>
                  <a:cubicBezTo>
                    <a:pt x="30002" y="298952"/>
                    <a:pt x="30002" y="299218"/>
                    <a:pt x="30050" y="299466"/>
                  </a:cubicBezTo>
                  <a:cubicBezTo>
                    <a:pt x="30202" y="303057"/>
                    <a:pt x="32227" y="306314"/>
                    <a:pt x="35373" y="308038"/>
                  </a:cubicBezTo>
                  <a:cubicBezTo>
                    <a:pt x="36067" y="308458"/>
                    <a:pt x="36846" y="308724"/>
                    <a:pt x="37655" y="308800"/>
                  </a:cubicBezTo>
                  <a:cubicBezTo>
                    <a:pt x="37655" y="309610"/>
                    <a:pt x="37883" y="310401"/>
                    <a:pt x="38320" y="311087"/>
                  </a:cubicBezTo>
                  <a:cubicBezTo>
                    <a:pt x="39708" y="313925"/>
                    <a:pt x="42417" y="315887"/>
                    <a:pt x="45544" y="316325"/>
                  </a:cubicBezTo>
                  <a:lnTo>
                    <a:pt x="45544" y="316325"/>
                  </a:lnTo>
                  <a:cubicBezTo>
                    <a:pt x="46941" y="320335"/>
                    <a:pt x="50820" y="322945"/>
                    <a:pt x="55050" y="322707"/>
                  </a:cubicBezTo>
                  <a:cubicBezTo>
                    <a:pt x="57825" y="322564"/>
                    <a:pt x="60439" y="321373"/>
                    <a:pt x="62369" y="319373"/>
                  </a:cubicBezTo>
                  <a:cubicBezTo>
                    <a:pt x="72682" y="315430"/>
                    <a:pt x="81789" y="308867"/>
                    <a:pt x="88794" y="300323"/>
                  </a:cubicBezTo>
                  <a:cubicBezTo>
                    <a:pt x="94982" y="293875"/>
                    <a:pt x="101522" y="287769"/>
                    <a:pt x="108375" y="282035"/>
                  </a:cubicBezTo>
                  <a:cubicBezTo>
                    <a:pt x="141170" y="267843"/>
                    <a:pt x="239552" y="225742"/>
                    <a:pt x="243924" y="219742"/>
                  </a:cubicBezTo>
                  <a:cubicBezTo>
                    <a:pt x="250768" y="210693"/>
                    <a:pt x="257707" y="54102"/>
                    <a:pt x="250673" y="2552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9" name="Google Shape;529;p4"/>
            <p:cNvSpPr/>
            <p:nvPr/>
          </p:nvSpPr>
          <p:spPr>
            <a:xfrm>
              <a:off x="5965891" y="3514431"/>
              <a:ext cx="72720" cy="103595"/>
            </a:xfrm>
            <a:custGeom>
              <a:rect b="b" l="l" r="r" t="t"/>
              <a:pathLst>
                <a:path extrusionOk="0" h="103595" w="72720">
                  <a:moveTo>
                    <a:pt x="70816" y="95541"/>
                  </a:moveTo>
                  <a:cubicBezTo>
                    <a:pt x="70816" y="95541"/>
                    <a:pt x="32129" y="112876"/>
                    <a:pt x="0" y="96684"/>
                  </a:cubicBezTo>
                  <a:lnTo>
                    <a:pt x="4658" y="36009"/>
                  </a:lnTo>
                  <a:cubicBezTo>
                    <a:pt x="4658" y="36009"/>
                    <a:pt x="5133" y="3434"/>
                    <a:pt x="34125" y="195"/>
                  </a:cubicBezTo>
                  <a:cubicBezTo>
                    <a:pt x="63117" y="-3043"/>
                    <a:pt x="78325" y="34200"/>
                    <a:pt x="70816" y="95541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30" name="Google Shape;530;p4"/>
            <p:cNvGrpSpPr/>
            <p:nvPr/>
          </p:nvGrpSpPr>
          <p:grpSpPr>
            <a:xfrm flipH="1">
              <a:off x="2865273" y="3434801"/>
              <a:ext cx="598186" cy="1340314"/>
              <a:chOff x="4210728" y="4525714"/>
              <a:chExt cx="546438" cy="1224366"/>
            </a:xfrm>
          </p:grpSpPr>
          <p:sp>
            <p:nvSpPr>
              <p:cNvPr id="531" name="Google Shape;531;p4"/>
              <p:cNvSpPr/>
              <p:nvPr/>
            </p:nvSpPr>
            <p:spPr>
              <a:xfrm>
                <a:off x="4672107" y="4726590"/>
                <a:ext cx="85002" cy="305847"/>
              </a:xfrm>
              <a:custGeom>
                <a:rect b="b" l="l" r="r" t="t"/>
                <a:pathLst>
                  <a:path extrusionOk="0" h="305847" w="85002">
                    <a:moveTo>
                      <a:pt x="18764" y="0"/>
                    </a:moveTo>
                    <a:cubicBezTo>
                      <a:pt x="37814" y="5429"/>
                      <a:pt x="48482" y="26289"/>
                      <a:pt x="65056" y="70961"/>
                    </a:cubicBezTo>
                    <a:cubicBezTo>
                      <a:pt x="78848" y="111490"/>
                      <a:pt x="85582" y="154076"/>
                      <a:pt x="84963" y="196882"/>
                    </a:cubicBezTo>
                    <a:cubicBezTo>
                      <a:pt x="79629" y="238982"/>
                      <a:pt x="62198" y="271748"/>
                      <a:pt x="20098" y="305848"/>
                    </a:cubicBezTo>
                    <a:lnTo>
                      <a:pt x="0" y="268986"/>
                    </a:lnTo>
                    <a:cubicBezTo>
                      <a:pt x="0" y="268986"/>
                      <a:pt x="41243" y="232600"/>
                      <a:pt x="45434" y="190500"/>
                    </a:cubicBezTo>
                    <a:cubicBezTo>
                      <a:pt x="47815" y="166878"/>
                      <a:pt x="20098" y="87249"/>
                      <a:pt x="20098" y="85058"/>
                    </a:cubicBezTo>
                    <a:cubicBezTo>
                      <a:pt x="20098" y="82867"/>
                      <a:pt x="18764" y="0"/>
                      <a:pt x="18764" y="0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2" name="Google Shape;532;p4"/>
              <p:cNvSpPr/>
              <p:nvPr/>
            </p:nvSpPr>
            <p:spPr>
              <a:xfrm>
                <a:off x="4408366" y="5679962"/>
                <a:ext cx="123900" cy="70118"/>
              </a:xfrm>
              <a:custGeom>
                <a:rect b="b" l="l" r="r" t="t"/>
                <a:pathLst>
                  <a:path extrusionOk="0" h="70118" w="123900">
                    <a:moveTo>
                      <a:pt x="117628" y="16845"/>
                    </a:moveTo>
                    <a:cubicBezTo>
                      <a:pt x="104783" y="20750"/>
                      <a:pt x="90877" y="18874"/>
                      <a:pt x="79528" y="11701"/>
                    </a:cubicBezTo>
                    <a:cubicBezTo>
                      <a:pt x="69241" y="11701"/>
                      <a:pt x="8757" y="-12016"/>
                      <a:pt x="1137" y="8082"/>
                    </a:cubicBezTo>
                    <a:cubicBezTo>
                      <a:pt x="-5531" y="25703"/>
                      <a:pt x="18758" y="42086"/>
                      <a:pt x="31617" y="45229"/>
                    </a:cubicBezTo>
                    <a:cubicBezTo>
                      <a:pt x="60192" y="51992"/>
                      <a:pt x="80766" y="66089"/>
                      <a:pt x="92196" y="68470"/>
                    </a:cubicBezTo>
                    <a:cubicBezTo>
                      <a:pt x="100966" y="71585"/>
                      <a:pt x="110703" y="70232"/>
                      <a:pt x="118294" y="64851"/>
                    </a:cubicBezTo>
                    <a:cubicBezTo>
                      <a:pt x="126200" y="56850"/>
                      <a:pt x="125533" y="27322"/>
                      <a:pt x="117628" y="16845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3" name="Google Shape;533;p4"/>
              <p:cNvSpPr/>
              <p:nvPr/>
            </p:nvSpPr>
            <p:spPr>
              <a:xfrm>
                <a:off x="4408245" y="5691663"/>
                <a:ext cx="121939" cy="58416"/>
              </a:xfrm>
              <a:custGeom>
                <a:rect b="b" l="l" r="r" t="t"/>
                <a:pathLst>
                  <a:path extrusionOk="0" h="58416" w="121939">
                    <a:moveTo>
                      <a:pt x="92127" y="51911"/>
                    </a:moveTo>
                    <a:cubicBezTo>
                      <a:pt x="80697" y="49530"/>
                      <a:pt x="59837" y="35433"/>
                      <a:pt x="31548" y="28575"/>
                    </a:cubicBezTo>
                    <a:cubicBezTo>
                      <a:pt x="20784" y="26003"/>
                      <a:pt x="2020" y="14097"/>
                      <a:pt x="210" y="0"/>
                    </a:cubicBezTo>
                    <a:cubicBezTo>
                      <a:pt x="-2361" y="16193"/>
                      <a:pt x="19260" y="30575"/>
                      <a:pt x="31548" y="33528"/>
                    </a:cubicBezTo>
                    <a:cubicBezTo>
                      <a:pt x="60123" y="40291"/>
                      <a:pt x="80697" y="54388"/>
                      <a:pt x="92127" y="56769"/>
                    </a:cubicBezTo>
                    <a:cubicBezTo>
                      <a:pt x="100896" y="59884"/>
                      <a:pt x="110634" y="58531"/>
                      <a:pt x="118225" y="53150"/>
                    </a:cubicBezTo>
                    <a:cubicBezTo>
                      <a:pt x="119933" y="51188"/>
                      <a:pt x="121200" y="48882"/>
                      <a:pt x="121940" y="46387"/>
                    </a:cubicBezTo>
                    <a:cubicBezTo>
                      <a:pt x="113425" y="52816"/>
                      <a:pt x="102380" y="54864"/>
                      <a:pt x="92127" y="51911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4" name="Google Shape;534;p4"/>
              <p:cNvSpPr/>
              <p:nvPr/>
            </p:nvSpPr>
            <p:spPr>
              <a:xfrm>
                <a:off x="4566152" y="5600798"/>
                <a:ext cx="119416" cy="67472"/>
              </a:xfrm>
              <a:custGeom>
                <a:rect b="b" l="l" r="r" t="t"/>
                <a:pathLst>
                  <a:path extrusionOk="0" h="67472" w="119416">
                    <a:moveTo>
                      <a:pt x="113384" y="16189"/>
                    </a:moveTo>
                    <a:cubicBezTo>
                      <a:pt x="102146" y="20047"/>
                      <a:pt x="89728" y="18161"/>
                      <a:pt x="80142" y="11141"/>
                    </a:cubicBezTo>
                    <a:cubicBezTo>
                      <a:pt x="70617" y="11141"/>
                      <a:pt x="8419" y="-11529"/>
                      <a:pt x="1085" y="7807"/>
                    </a:cubicBezTo>
                    <a:cubicBezTo>
                      <a:pt x="-5297" y="24762"/>
                      <a:pt x="18039" y="40383"/>
                      <a:pt x="30422" y="43431"/>
                    </a:cubicBezTo>
                    <a:cubicBezTo>
                      <a:pt x="57663" y="50003"/>
                      <a:pt x="78047" y="63624"/>
                      <a:pt x="88715" y="65910"/>
                    </a:cubicBezTo>
                    <a:cubicBezTo>
                      <a:pt x="97172" y="68882"/>
                      <a:pt x="106547" y="67567"/>
                      <a:pt x="113861" y="62385"/>
                    </a:cubicBezTo>
                    <a:cubicBezTo>
                      <a:pt x="121671" y="54670"/>
                      <a:pt x="121004" y="26286"/>
                      <a:pt x="113384" y="16189"/>
                    </a:cubicBezTo>
                    <a:close/>
                  </a:path>
                </a:pathLst>
              </a:custGeom>
              <a:solidFill>
                <a:srgbClr val="3822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5" name="Google Shape;535;p4"/>
              <p:cNvSpPr/>
              <p:nvPr/>
            </p:nvSpPr>
            <p:spPr>
              <a:xfrm>
                <a:off x="4566197" y="5611939"/>
                <a:ext cx="117340" cy="56332"/>
              </a:xfrm>
              <a:custGeom>
                <a:rect b="b" l="l" r="r" t="t"/>
                <a:pathLst>
                  <a:path extrusionOk="0" h="56332" w="117340">
                    <a:moveTo>
                      <a:pt x="88670" y="50102"/>
                    </a:moveTo>
                    <a:cubicBezTo>
                      <a:pt x="77717" y="47720"/>
                      <a:pt x="57619" y="34195"/>
                      <a:pt x="30377" y="27622"/>
                    </a:cubicBezTo>
                    <a:cubicBezTo>
                      <a:pt x="19995" y="25051"/>
                      <a:pt x="1802" y="13621"/>
                      <a:pt x="183" y="0"/>
                    </a:cubicBezTo>
                    <a:cubicBezTo>
                      <a:pt x="-2198" y="15621"/>
                      <a:pt x="19233" y="29528"/>
                      <a:pt x="30377" y="32290"/>
                    </a:cubicBezTo>
                    <a:cubicBezTo>
                      <a:pt x="57619" y="38862"/>
                      <a:pt x="78002" y="52483"/>
                      <a:pt x="88670" y="54769"/>
                    </a:cubicBezTo>
                    <a:cubicBezTo>
                      <a:pt x="97128" y="57741"/>
                      <a:pt x="106503" y="56426"/>
                      <a:pt x="113816" y="51245"/>
                    </a:cubicBezTo>
                    <a:cubicBezTo>
                      <a:pt x="115496" y="49368"/>
                      <a:pt x="116703" y="47111"/>
                      <a:pt x="117341" y="44672"/>
                    </a:cubicBezTo>
                    <a:cubicBezTo>
                      <a:pt x="109187" y="50930"/>
                      <a:pt x="98547" y="52940"/>
                      <a:pt x="88670" y="5010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6" name="Google Shape;536;p4"/>
              <p:cNvSpPr/>
              <p:nvPr/>
            </p:nvSpPr>
            <p:spPr>
              <a:xfrm>
                <a:off x="4483409" y="4968525"/>
                <a:ext cx="238054" cy="732926"/>
              </a:xfrm>
              <a:custGeom>
                <a:rect b="b" l="l" r="r" t="t"/>
                <a:pathLst>
                  <a:path extrusionOk="0" h="732926" w="238054">
                    <a:moveTo>
                      <a:pt x="216416" y="495014"/>
                    </a:moveTo>
                    <a:cubicBezTo>
                      <a:pt x="216443" y="471802"/>
                      <a:pt x="212447" y="448761"/>
                      <a:pt x="204605" y="426911"/>
                    </a:cubicBezTo>
                    <a:cubicBezTo>
                      <a:pt x="204605" y="426911"/>
                      <a:pt x="212415" y="333661"/>
                      <a:pt x="218416" y="272415"/>
                    </a:cubicBezTo>
                    <a:cubicBezTo>
                      <a:pt x="227179" y="182118"/>
                      <a:pt x="241086" y="173164"/>
                      <a:pt x="237466" y="118300"/>
                    </a:cubicBezTo>
                    <a:cubicBezTo>
                      <a:pt x="233847" y="67437"/>
                      <a:pt x="204891" y="34480"/>
                      <a:pt x="197366" y="0"/>
                    </a:cubicBezTo>
                    <a:lnTo>
                      <a:pt x="50014" y="11621"/>
                    </a:lnTo>
                    <a:cubicBezTo>
                      <a:pt x="50014" y="11621"/>
                      <a:pt x="37155" y="53435"/>
                      <a:pt x="20582" y="136684"/>
                    </a:cubicBezTo>
                    <a:cubicBezTo>
                      <a:pt x="4008" y="219932"/>
                      <a:pt x="2865" y="318897"/>
                      <a:pt x="4199" y="449961"/>
                    </a:cubicBezTo>
                    <a:cubicBezTo>
                      <a:pt x="4199" y="483775"/>
                      <a:pt x="-1516" y="513112"/>
                      <a:pt x="389" y="597313"/>
                    </a:cubicBezTo>
                    <a:cubicBezTo>
                      <a:pt x="1722" y="653891"/>
                      <a:pt x="4961" y="723233"/>
                      <a:pt x="4961" y="723233"/>
                    </a:cubicBezTo>
                    <a:cubicBezTo>
                      <a:pt x="26487" y="741712"/>
                      <a:pt x="41442" y="728091"/>
                      <a:pt x="41442" y="728091"/>
                    </a:cubicBezTo>
                    <a:cubicBezTo>
                      <a:pt x="41442" y="728091"/>
                      <a:pt x="79542" y="560451"/>
                      <a:pt x="84780" y="521970"/>
                    </a:cubicBezTo>
                    <a:cubicBezTo>
                      <a:pt x="88780" y="500682"/>
                      <a:pt x="87003" y="478707"/>
                      <a:pt x="79637" y="458343"/>
                    </a:cubicBezTo>
                    <a:cubicBezTo>
                      <a:pt x="79637" y="458343"/>
                      <a:pt x="90686" y="405670"/>
                      <a:pt x="98687" y="364236"/>
                    </a:cubicBezTo>
                    <a:cubicBezTo>
                      <a:pt x="108212" y="313658"/>
                      <a:pt x="133453" y="204502"/>
                      <a:pt x="133453" y="204502"/>
                    </a:cubicBezTo>
                    <a:cubicBezTo>
                      <a:pt x="133453" y="204502"/>
                      <a:pt x="129167" y="372237"/>
                      <a:pt x="136501" y="405289"/>
                    </a:cubicBezTo>
                    <a:cubicBezTo>
                      <a:pt x="143835" y="438340"/>
                      <a:pt x="145074" y="467106"/>
                      <a:pt x="151360" y="512064"/>
                    </a:cubicBezTo>
                    <a:cubicBezTo>
                      <a:pt x="158885" y="566356"/>
                      <a:pt x="162314" y="645890"/>
                      <a:pt x="162314" y="645890"/>
                    </a:cubicBezTo>
                    <a:cubicBezTo>
                      <a:pt x="184793" y="660178"/>
                      <a:pt x="194794" y="649224"/>
                      <a:pt x="194794" y="649224"/>
                    </a:cubicBezTo>
                    <a:cubicBezTo>
                      <a:pt x="194794" y="649224"/>
                      <a:pt x="216416" y="542544"/>
                      <a:pt x="216416" y="495014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7" name="Google Shape;537;p4"/>
              <p:cNvSpPr/>
              <p:nvPr/>
            </p:nvSpPr>
            <p:spPr>
              <a:xfrm>
                <a:off x="4484426" y="4968525"/>
                <a:ext cx="236925" cy="409866"/>
              </a:xfrm>
              <a:custGeom>
                <a:rect b="b" l="l" r="r" t="t"/>
                <a:pathLst>
                  <a:path extrusionOk="0" h="409866" w="236925">
                    <a:moveTo>
                      <a:pt x="195968" y="0"/>
                    </a:moveTo>
                    <a:cubicBezTo>
                      <a:pt x="211399" y="15812"/>
                      <a:pt x="236926" y="63913"/>
                      <a:pt x="236926" y="136684"/>
                    </a:cubicBezTo>
                    <a:cubicBezTo>
                      <a:pt x="236926" y="218599"/>
                      <a:pt x="225020" y="202025"/>
                      <a:pt x="219305" y="292227"/>
                    </a:cubicBezTo>
                    <a:lnTo>
                      <a:pt x="213590" y="382429"/>
                    </a:lnTo>
                    <a:cubicBezTo>
                      <a:pt x="213590" y="382429"/>
                      <a:pt x="90431" y="441198"/>
                      <a:pt x="2611" y="386715"/>
                    </a:cubicBezTo>
                    <a:cubicBezTo>
                      <a:pt x="-5200" y="369665"/>
                      <a:pt x="5564" y="179927"/>
                      <a:pt x="20994" y="112490"/>
                    </a:cubicBezTo>
                    <a:cubicBezTo>
                      <a:pt x="36425" y="45053"/>
                      <a:pt x="46997" y="12002"/>
                      <a:pt x="46997" y="12002"/>
                    </a:cubicBezTo>
                    <a:cubicBezTo>
                      <a:pt x="46997" y="12002"/>
                      <a:pt x="160250" y="42577"/>
                      <a:pt x="1959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8" name="Google Shape;538;p4"/>
              <p:cNvSpPr/>
              <p:nvPr/>
            </p:nvSpPr>
            <p:spPr>
              <a:xfrm>
                <a:off x="4531702" y="4525767"/>
                <a:ext cx="160521" cy="258577"/>
              </a:xfrm>
              <a:custGeom>
                <a:rect b="b" l="l" r="r" t="t"/>
                <a:pathLst>
                  <a:path extrusionOk="0" h="258577" w="160521">
                    <a:moveTo>
                      <a:pt x="150502" y="199966"/>
                    </a:moveTo>
                    <a:cubicBezTo>
                      <a:pt x="119070" y="198061"/>
                      <a:pt x="116022" y="203299"/>
                      <a:pt x="113545" y="192155"/>
                    </a:cubicBezTo>
                    <a:cubicBezTo>
                      <a:pt x="112688" y="188155"/>
                      <a:pt x="110878" y="160532"/>
                      <a:pt x="110878" y="160532"/>
                    </a:cubicBezTo>
                    <a:cubicBezTo>
                      <a:pt x="113780" y="156846"/>
                      <a:pt x="116422" y="152960"/>
                      <a:pt x="118784" y="148912"/>
                    </a:cubicBezTo>
                    <a:cubicBezTo>
                      <a:pt x="140167" y="136015"/>
                      <a:pt x="154268" y="113831"/>
                      <a:pt x="156884" y="88999"/>
                    </a:cubicBezTo>
                    <a:cubicBezTo>
                      <a:pt x="161490" y="44708"/>
                      <a:pt x="129348" y="5065"/>
                      <a:pt x="85065" y="417"/>
                    </a:cubicBezTo>
                    <a:cubicBezTo>
                      <a:pt x="43441" y="-3869"/>
                      <a:pt x="12771" y="25373"/>
                      <a:pt x="4579" y="65568"/>
                    </a:cubicBezTo>
                    <a:cubicBezTo>
                      <a:pt x="198" y="85380"/>
                      <a:pt x="-4374" y="125861"/>
                      <a:pt x="8008" y="158341"/>
                    </a:cubicBezTo>
                    <a:cubicBezTo>
                      <a:pt x="14961" y="176725"/>
                      <a:pt x="21438" y="189583"/>
                      <a:pt x="38012" y="188917"/>
                    </a:cubicBezTo>
                    <a:cubicBezTo>
                      <a:pt x="43543" y="188422"/>
                      <a:pt x="49023" y="187469"/>
                      <a:pt x="54395" y="186059"/>
                    </a:cubicBezTo>
                    <a:cubicBezTo>
                      <a:pt x="55283" y="193679"/>
                      <a:pt x="55602" y="201347"/>
                      <a:pt x="55347" y="209015"/>
                    </a:cubicBezTo>
                    <a:cubicBezTo>
                      <a:pt x="55347" y="217111"/>
                      <a:pt x="56300" y="221111"/>
                      <a:pt x="40488" y="230827"/>
                    </a:cubicBezTo>
                    <a:cubicBezTo>
                      <a:pt x="24677" y="240542"/>
                      <a:pt x="64301" y="260354"/>
                      <a:pt x="90114" y="258449"/>
                    </a:cubicBezTo>
                    <a:cubicBezTo>
                      <a:pt x="115927" y="256544"/>
                      <a:pt x="144883" y="240923"/>
                      <a:pt x="152883" y="224255"/>
                    </a:cubicBezTo>
                    <a:cubicBezTo>
                      <a:pt x="161646" y="205586"/>
                      <a:pt x="165266" y="200823"/>
                      <a:pt x="150502" y="1999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39" name="Google Shape;539;p4"/>
              <p:cNvSpPr/>
              <p:nvPr/>
            </p:nvSpPr>
            <p:spPr>
              <a:xfrm>
                <a:off x="4695825" y="4756088"/>
                <a:ext cx="61341" cy="108805"/>
              </a:xfrm>
              <a:custGeom>
                <a:rect b="b" l="l" r="r" t="t"/>
                <a:pathLst>
                  <a:path extrusionOk="0" h="108805" w="61341">
                    <a:moveTo>
                      <a:pt x="9525" y="108806"/>
                    </a:moveTo>
                    <a:cubicBezTo>
                      <a:pt x="9525" y="108806"/>
                      <a:pt x="45053" y="100805"/>
                      <a:pt x="61341" y="84993"/>
                    </a:cubicBezTo>
                    <a:cubicBezTo>
                      <a:pt x="61341" y="84993"/>
                      <a:pt x="40196" y="18318"/>
                      <a:pt x="26670" y="1745"/>
                    </a:cubicBezTo>
                    <a:cubicBezTo>
                      <a:pt x="13144" y="-14829"/>
                      <a:pt x="0" y="92137"/>
                      <a:pt x="0" y="92137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0" name="Google Shape;540;p4"/>
              <p:cNvSpPr/>
              <p:nvPr/>
            </p:nvSpPr>
            <p:spPr>
              <a:xfrm>
                <a:off x="4523612" y="4724507"/>
                <a:ext cx="191546" cy="273865"/>
              </a:xfrm>
              <a:custGeom>
                <a:rect b="b" l="l" r="r" t="t"/>
                <a:pathLst>
                  <a:path extrusionOk="0" h="273865" w="191546">
                    <a:moveTo>
                      <a:pt x="127349" y="560"/>
                    </a:moveTo>
                    <a:cubicBezTo>
                      <a:pt x="133160" y="7799"/>
                      <a:pt x="133826" y="16847"/>
                      <a:pt x="111443" y="22562"/>
                    </a:cubicBezTo>
                    <a:cubicBezTo>
                      <a:pt x="95161" y="27192"/>
                      <a:pt x="77760" y="25839"/>
                      <a:pt x="62389" y="18753"/>
                    </a:cubicBezTo>
                    <a:cubicBezTo>
                      <a:pt x="44747" y="26210"/>
                      <a:pt x="27792" y="35202"/>
                      <a:pt x="11716" y="45613"/>
                    </a:cubicBezTo>
                    <a:cubicBezTo>
                      <a:pt x="-7334" y="108478"/>
                      <a:pt x="8001" y="116574"/>
                      <a:pt x="0" y="161628"/>
                    </a:cubicBezTo>
                    <a:cubicBezTo>
                      <a:pt x="3143" y="184297"/>
                      <a:pt x="6858" y="242780"/>
                      <a:pt x="7810" y="256020"/>
                    </a:cubicBezTo>
                    <a:cubicBezTo>
                      <a:pt x="50578" y="285929"/>
                      <a:pt x="137350" y="275737"/>
                      <a:pt x="156781" y="244019"/>
                    </a:cubicBezTo>
                    <a:cubicBezTo>
                      <a:pt x="157130" y="233455"/>
                      <a:pt x="158116" y="222930"/>
                      <a:pt x="159734" y="212491"/>
                    </a:cubicBezTo>
                    <a:cubicBezTo>
                      <a:pt x="180118" y="136862"/>
                      <a:pt x="196025" y="117241"/>
                      <a:pt x="190405" y="60091"/>
                    </a:cubicBezTo>
                    <a:cubicBezTo>
                      <a:pt x="187166" y="27515"/>
                      <a:pt x="184595" y="11132"/>
                      <a:pt x="167259" y="2369"/>
                    </a:cubicBezTo>
                    <a:cubicBezTo>
                      <a:pt x="154092" y="26"/>
                      <a:pt x="140675" y="-583"/>
                      <a:pt x="127349" y="560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1" name="Google Shape;541;p4"/>
              <p:cNvSpPr/>
              <p:nvPr/>
            </p:nvSpPr>
            <p:spPr>
              <a:xfrm>
                <a:off x="4210728" y="4780936"/>
                <a:ext cx="368747" cy="265455"/>
              </a:xfrm>
              <a:custGeom>
                <a:rect b="b" l="l" r="r" t="t"/>
                <a:pathLst>
                  <a:path extrusionOk="0" h="265455" w="368747">
                    <a:moveTo>
                      <a:pt x="47613" y="190066"/>
                    </a:moveTo>
                    <a:cubicBezTo>
                      <a:pt x="57313" y="192152"/>
                      <a:pt x="66860" y="194885"/>
                      <a:pt x="76188" y="198257"/>
                    </a:cubicBezTo>
                    <a:cubicBezTo>
                      <a:pt x="84940" y="202858"/>
                      <a:pt x="94355" y="206077"/>
                      <a:pt x="104097" y="207782"/>
                    </a:cubicBezTo>
                    <a:cubicBezTo>
                      <a:pt x="114574" y="209402"/>
                      <a:pt x="130957" y="203972"/>
                      <a:pt x="159246" y="190637"/>
                    </a:cubicBezTo>
                    <a:cubicBezTo>
                      <a:pt x="190224" y="174759"/>
                      <a:pt x="218251" y="153690"/>
                      <a:pt x="242114" y="128344"/>
                    </a:cubicBezTo>
                    <a:cubicBezTo>
                      <a:pt x="269228" y="96083"/>
                      <a:pt x="293451" y="61507"/>
                      <a:pt x="314504" y="24998"/>
                    </a:cubicBezTo>
                    <a:cubicBezTo>
                      <a:pt x="326791" y="2614"/>
                      <a:pt x="342317" y="-3006"/>
                      <a:pt x="355842" y="1375"/>
                    </a:cubicBezTo>
                    <a:cubicBezTo>
                      <a:pt x="372035" y="6710"/>
                      <a:pt x="374035" y="22807"/>
                      <a:pt x="355842" y="52906"/>
                    </a:cubicBezTo>
                    <a:cubicBezTo>
                      <a:pt x="332617" y="92225"/>
                      <a:pt x="304799" y="128639"/>
                      <a:pt x="272975" y="161396"/>
                    </a:cubicBezTo>
                    <a:cubicBezTo>
                      <a:pt x="247871" y="186503"/>
                      <a:pt x="218651" y="207115"/>
                      <a:pt x="186583" y="222356"/>
                    </a:cubicBezTo>
                    <a:cubicBezTo>
                      <a:pt x="163712" y="234252"/>
                      <a:pt x="139230" y="242758"/>
                      <a:pt x="113907" y="247597"/>
                    </a:cubicBezTo>
                    <a:cubicBezTo>
                      <a:pt x="105049" y="249502"/>
                      <a:pt x="99048" y="253216"/>
                      <a:pt x="82665" y="258932"/>
                    </a:cubicBezTo>
                    <a:cubicBezTo>
                      <a:pt x="66375" y="264856"/>
                      <a:pt x="48897" y="266790"/>
                      <a:pt x="31707" y="264551"/>
                    </a:cubicBezTo>
                    <a:cubicBezTo>
                      <a:pt x="17514" y="261789"/>
                      <a:pt x="12657" y="258550"/>
                      <a:pt x="12085" y="255026"/>
                    </a:cubicBezTo>
                    <a:cubicBezTo>
                      <a:pt x="11514" y="251502"/>
                      <a:pt x="14371" y="249025"/>
                      <a:pt x="21039" y="249502"/>
                    </a:cubicBezTo>
                    <a:cubicBezTo>
                      <a:pt x="31538" y="251169"/>
                      <a:pt x="42255" y="250912"/>
                      <a:pt x="52662" y="248740"/>
                    </a:cubicBezTo>
                    <a:cubicBezTo>
                      <a:pt x="52662" y="248740"/>
                      <a:pt x="37993" y="248264"/>
                      <a:pt x="29325" y="247216"/>
                    </a:cubicBezTo>
                    <a:cubicBezTo>
                      <a:pt x="21541" y="246368"/>
                      <a:pt x="13911" y="244444"/>
                      <a:pt x="6656" y="241501"/>
                    </a:cubicBezTo>
                    <a:cubicBezTo>
                      <a:pt x="-297" y="238548"/>
                      <a:pt x="-2869" y="227594"/>
                      <a:pt x="4179" y="227975"/>
                    </a:cubicBezTo>
                    <a:cubicBezTo>
                      <a:pt x="11228" y="228356"/>
                      <a:pt x="15990" y="230452"/>
                      <a:pt x="28944" y="231785"/>
                    </a:cubicBezTo>
                    <a:cubicBezTo>
                      <a:pt x="35778" y="232614"/>
                      <a:pt x="42685" y="232614"/>
                      <a:pt x="49518" y="231785"/>
                    </a:cubicBezTo>
                    <a:cubicBezTo>
                      <a:pt x="40949" y="230376"/>
                      <a:pt x="32508" y="228271"/>
                      <a:pt x="24277" y="225499"/>
                    </a:cubicBezTo>
                    <a:cubicBezTo>
                      <a:pt x="17463" y="223689"/>
                      <a:pt x="11333" y="219917"/>
                      <a:pt x="6656" y="214640"/>
                    </a:cubicBezTo>
                    <a:cubicBezTo>
                      <a:pt x="4275" y="211878"/>
                      <a:pt x="4941" y="205115"/>
                      <a:pt x="13228" y="206830"/>
                    </a:cubicBezTo>
                    <a:cubicBezTo>
                      <a:pt x="23208" y="210307"/>
                      <a:pt x="33569" y="212583"/>
                      <a:pt x="44089" y="213592"/>
                    </a:cubicBezTo>
                    <a:cubicBezTo>
                      <a:pt x="54662" y="213592"/>
                      <a:pt x="62187" y="212735"/>
                      <a:pt x="60853" y="211116"/>
                    </a:cubicBezTo>
                    <a:cubicBezTo>
                      <a:pt x="59520" y="209497"/>
                      <a:pt x="53233" y="209687"/>
                      <a:pt x="45232" y="205211"/>
                    </a:cubicBezTo>
                    <a:cubicBezTo>
                      <a:pt x="37231" y="200734"/>
                      <a:pt x="32469" y="192066"/>
                      <a:pt x="35707" y="187875"/>
                    </a:cubicBezTo>
                    <a:cubicBezTo>
                      <a:pt x="38946" y="183684"/>
                      <a:pt x="38946" y="186827"/>
                      <a:pt x="47613" y="190066"/>
                    </a:cubicBezTo>
                    <a:close/>
                  </a:path>
                </a:pathLst>
              </a:custGeom>
              <a:solidFill>
                <a:srgbClr val="9C6448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2" name="Google Shape;542;p4"/>
              <p:cNvSpPr/>
              <p:nvPr/>
            </p:nvSpPr>
            <p:spPr>
              <a:xfrm>
                <a:off x="4484370" y="4765472"/>
                <a:ext cx="100785" cy="104755"/>
              </a:xfrm>
              <a:custGeom>
                <a:rect b="b" l="l" r="r" t="t"/>
                <a:pathLst>
                  <a:path extrusionOk="0" h="104755" w="100785">
                    <a:moveTo>
                      <a:pt x="65151" y="104756"/>
                    </a:moveTo>
                    <a:cubicBezTo>
                      <a:pt x="40403" y="101165"/>
                      <a:pt x="17516" y="89554"/>
                      <a:pt x="0" y="71704"/>
                    </a:cubicBezTo>
                    <a:lnTo>
                      <a:pt x="39433" y="17030"/>
                    </a:lnTo>
                    <a:cubicBezTo>
                      <a:pt x="39433" y="17030"/>
                      <a:pt x="61627" y="-10973"/>
                      <a:pt x="90964" y="4838"/>
                    </a:cubicBezTo>
                    <a:cubicBezTo>
                      <a:pt x="90964" y="4838"/>
                      <a:pt x="113062" y="7220"/>
                      <a:pt x="90964" y="53511"/>
                    </a:cubicBezTo>
                    <a:cubicBezTo>
                      <a:pt x="83445" y="71113"/>
                      <a:pt x="74824" y="88230"/>
                      <a:pt x="65151" y="104756"/>
                    </a:cubicBezTo>
                    <a:close/>
                  </a:path>
                </a:pathLst>
              </a:custGeom>
              <a:solidFill>
                <a:srgbClr val="EDED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43" name="Google Shape;543;p4"/>
              <p:cNvSpPr/>
              <p:nvPr/>
            </p:nvSpPr>
            <p:spPr>
              <a:xfrm>
                <a:off x="4524935" y="4525714"/>
                <a:ext cx="201012" cy="328692"/>
              </a:xfrm>
              <a:custGeom>
                <a:rect b="b" l="l" r="r" t="t"/>
                <a:pathLst>
                  <a:path extrusionOk="0" h="328692" w="201012">
                    <a:moveTo>
                      <a:pt x="3726" y="41904"/>
                    </a:moveTo>
                    <a:cubicBezTo>
                      <a:pt x="6992" y="22359"/>
                      <a:pt x="25260" y="8995"/>
                      <a:pt x="44874" y="11805"/>
                    </a:cubicBezTo>
                    <a:cubicBezTo>
                      <a:pt x="58646" y="2566"/>
                      <a:pt x="75264" y="-1454"/>
                      <a:pt x="91737" y="470"/>
                    </a:cubicBezTo>
                    <a:cubicBezTo>
                      <a:pt x="129170" y="4376"/>
                      <a:pt x="153649" y="29045"/>
                      <a:pt x="164984" y="66193"/>
                    </a:cubicBezTo>
                    <a:cubicBezTo>
                      <a:pt x="170544" y="84833"/>
                      <a:pt x="174245" y="103978"/>
                      <a:pt x="176033" y="123343"/>
                    </a:cubicBezTo>
                    <a:cubicBezTo>
                      <a:pt x="187272" y="206686"/>
                      <a:pt x="217562" y="272790"/>
                      <a:pt x="189273" y="297555"/>
                    </a:cubicBezTo>
                    <a:cubicBezTo>
                      <a:pt x="160983" y="322320"/>
                      <a:pt x="83450" y="338036"/>
                      <a:pt x="51065" y="322510"/>
                    </a:cubicBezTo>
                    <a:cubicBezTo>
                      <a:pt x="18680" y="306985"/>
                      <a:pt x="77735" y="163348"/>
                      <a:pt x="13632" y="83528"/>
                    </a:cubicBezTo>
                    <a:cubicBezTo>
                      <a:pt x="-1418" y="64574"/>
                      <a:pt x="-2847" y="51334"/>
                      <a:pt x="3726" y="41904"/>
                    </a:cubicBezTo>
                    <a:close/>
                  </a:path>
                </a:pathLst>
              </a:custGeom>
              <a:solidFill>
                <a:srgbClr val="3A2C6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8" name="Google Shape;548;p5"/>
          <p:cNvGrpSpPr/>
          <p:nvPr/>
        </p:nvGrpSpPr>
        <p:grpSpPr>
          <a:xfrm>
            <a:off x="6230973" y="930400"/>
            <a:ext cx="2318495" cy="3612481"/>
            <a:chOff x="6661328" y="2103554"/>
            <a:chExt cx="850574" cy="1325340"/>
          </a:xfrm>
        </p:grpSpPr>
        <p:sp>
          <p:nvSpPr>
            <p:cNvPr id="549" name="Google Shape;549;p5"/>
            <p:cNvSpPr/>
            <p:nvPr/>
          </p:nvSpPr>
          <p:spPr>
            <a:xfrm>
              <a:off x="7216759" y="3070053"/>
              <a:ext cx="247057" cy="142875"/>
            </a:xfrm>
            <a:custGeom>
              <a:rect b="b" l="l" r="r" t="t"/>
              <a:pathLst>
                <a:path extrusionOk="0" h="381000" w="658819">
                  <a:moveTo>
                    <a:pt x="658819" y="190500"/>
                  </a:moveTo>
                  <a:cubicBezTo>
                    <a:pt x="658819" y="295710"/>
                    <a:pt x="511337" y="381000"/>
                    <a:pt x="329409" y="381000"/>
                  </a:cubicBezTo>
                  <a:cubicBezTo>
                    <a:pt x="147482" y="381000"/>
                    <a:pt x="0" y="295710"/>
                    <a:pt x="0" y="190500"/>
                  </a:cubicBezTo>
                  <a:cubicBezTo>
                    <a:pt x="0" y="85290"/>
                    <a:pt x="147481" y="0"/>
                    <a:pt x="329409" y="0"/>
                  </a:cubicBezTo>
                  <a:cubicBezTo>
                    <a:pt x="511337" y="0"/>
                    <a:pt x="658819" y="85290"/>
                    <a:pt x="658819" y="190500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0" name="Google Shape;550;p5"/>
            <p:cNvSpPr/>
            <p:nvPr/>
          </p:nvSpPr>
          <p:spPr>
            <a:xfrm>
              <a:off x="7342016" y="3123138"/>
              <a:ext cx="71660" cy="55453"/>
            </a:xfrm>
            <a:custGeom>
              <a:rect b="b" l="l" r="r" t="t"/>
              <a:pathLst>
                <a:path extrusionOk="0" h="147874" w="191092">
                  <a:moveTo>
                    <a:pt x="175923" y="5"/>
                  </a:moveTo>
                  <a:cubicBezTo>
                    <a:pt x="153005" y="19055"/>
                    <a:pt x="118866" y="1625"/>
                    <a:pt x="117534" y="3339"/>
                  </a:cubicBezTo>
                  <a:cubicBezTo>
                    <a:pt x="90651" y="28352"/>
                    <a:pt x="62427" y="51879"/>
                    <a:pt x="32995" y="73824"/>
                  </a:cubicBezTo>
                  <a:cubicBezTo>
                    <a:pt x="18731" y="85064"/>
                    <a:pt x="-3522" y="100113"/>
                    <a:pt x="472" y="121449"/>
                  </a:cubicBezTo>
                  <a:cubicBezTo>
                    <a:pt x="7699" y="160121"/>
                    <a:pt x="69511" y="148214"/>
                    <a:pt x="92810" y="136403"/>
                  </a:cubicBezTo>
                  <a:cubicBezTo>
                    <a:pt x="116108" y="124592"/>
                    <a:pt x="135127" y="104971"/>
                    <a:pt x="157189" y="91255"/>
                  </a:cubicBezTo>
                  <a:cubicBezTo>
                    <a:pt x="172975" y="81730"/>
                    <a:pt x="188475" y="76396"/>
                    <a:pt x="190948" y="56489"/>
                  </a:cubicBezTo>
                  <a:cubicBezTo>
                    <a:pt x="192564" y="44678"/>
                    <a:pt x="180202" y="-566"/>
                    <a:pt x="175923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1" name="Google Shape;551;p5"/>
            <p:cNvSpPr/>
            <p:nvPr/>
          </p:nvSpPr>
          <p:spPr>
            <a:xfrm>
              <a:off x="7342406" y="3141358"/>
              <a:ext cx="71304" cy="37263"/>
            </a:xfrm>
            <a:custGeom>
              <a:rect b="b" l="l" r="r" t="t"/>
              <a:pathLst>
                <a:path extrusionOk="0" h="99367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9" y="47911"/>
                    <a:pt x="113639" y="68104"/>
                    <a:pt x="90340" y="79915"/>
                  </a:cubicBezTo>
                  <a:cubicBezTo>
                    <a:pt x="68849" y="90774"/>
                    <a:pt x="15120" y="101632"/>
                    <a:pt x="0" y="74009"/>
                  </a:cubicBezTo>
                  <a:cubicBezTo>
                    <a:pt x="8178" y="111347"/>
                    <a:pt x="68849" y="99632"/>
                    <a:pt x="91957" y="87916"/>
                  </a:cubicBezTo>
                  <a:cubicBezTo>
                    <a:pt x="115065" y="76200"/>
                    <a:pt x="134275" y="56483"/>
                    <a:pt x="156336" y="42767"/>
                  </a:cubicBezTo>
                  <a:cubicBezTo>
                    <a:pt x="172122" y="33242"/>
                    <a:pt x="187623" y="27908"/>
                    <a:pt x="190095" y="8001"/>
                  </a:cubicBezTo>
                  <a:cubicBezTo>
                    <a:pt x="190229" y="5325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2" name="Google Shape;552;p5"/>
            <p:cNvSpPr/>
            <p:nvPr/>
          </p:nvSpPr>
          <p:spPr>
            <a:xfrm>
              <a:off x="7268719" y="3095364"/>
              <a:ext cx="71613" cy="53417"/>
            </a:xfrm>
            <a:custGeom>
              <a:rect b="b" l="l" r="r" t="t"/>
              <a:pathLst>
                <a:path extrusionOk="0" h="142446" w="190969">
                  <a:moveTo>
                    <a:pt x="173186" y="102"/>
                  </a:moveTo>
                  <a:cubicBezTo>
                    <a:pt x="150268" y="19152"/>
                    <a:pt x="110138" y="-1613"/>
                    <a:pt x="108522" y="102"/>
                  </a:cubicBezTo>
                  <a:cubicBezTo>
                    <a:pt x="84624" y="24276"/>
                    <a:pt x="59386" y="47079"/>
                    <a:pt x="32921" y="68396"/>
                  </a:cubicBezTo>
                  <a:cubicBezTo>
                    <a:pt x="18657" y="79636"/>
                    <a:pt x="-3596" y="94685"/>
                    <a:pt x="493" y="116021"/>
                  </a:cubicBezTo>
                  <a:cubicBezTo>
                    <a:pt x="7626" y="154693"/>
                    <a:pt x="69437" y="142786"/>
                    <a:pt x="92736" y="130975"/>
                  </a:cubicBezTo>
                  <a:cubicBezTo>
                    <a:pt x="116034" y="119164"/>
                    <a:pt x="135148" y="99543"/>
                    <a:pt x="157210" y="85827"/>
                  </a:cubicBezTo>
                  <a:cubicBezTo>
                    <a:pt x="172901" y="76302"/>
                    <a:pt x="188402" y="70968"/>
                    <a:pt x="190874" y="51061"/>
                  </a:cubicBezTo>
                  <a:cubicBezTo>
                    <a:pt x="192300" y="39249"/>
                    <a:pt x="177275" y="-374"/>
                    <a:pt x="173186" y="102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3" name="Google Shape;553;p5"/>
            <p:cNvSpPr/>
            <p:nvPr/>
          </p:nvSpPr>
          <p:spPr>
            <a:xfrm>
              <a:off x="7268869" y="3112444"/>
              <a:ext cx="71304" cy="37267"/>
            </a:xfrm>
            <a:custGeom>
              <a:rect b="b" l="l" r="r" t="t"/>
              <a:pathLst>
                <a:path extrusionOk="0" h="99378" w="190145">
                  <a:moveTo>
                    <a:pt x="189715" y="0"/>
                  </a:moveTo>
                  <a:cubicBezTo>
                    <a:pt x="186767" y="19050"/>
                    <a:pt x="171457" y="24289"/>
                    <a:pt x="155861" y="34004"/>
                  </a:cubicBezTo>
                  <a:cubicBezTo>
                    <a:pt x="133418" y="48006"/>
                    <a:pt x="113639" y="68104"/>
                    <a:pt x="90340" y="79915"/>
                  </a:cubicBezTo>
                  <a:cubicBezTo>
                    <a:pt x="68849" y="90869"/>
                    <a:pt x="15120" y="101727"/>
                    <a:pt x="0" y="74104"/>
                  </a:cubicBezTo>
                  <a:cubicBezTo>
                    <a:pt x="8178" y="111347"/>
                    <a:pt x="68944" y="99631"/>
                    <a:pt x="91957" y="87916"/>
                  </a:cubicBezTo>
                  <a:cubicBezTo>
                    <a:pt x="114970" y="76200"/>
                    <a:pt x="134274" y="56579"/>
                    <a:pt x="156431" y="42767"/>
                  </a:cubicBezTo>
                  <a:cubicBezTo>
                    <a:pt x="172122" y="33242"/>
                    <a:pt x="187622" y="27908"/>
                    <a:pt x="190095" y="8001"/>
                  </a:cubicBezTo>
                  <a:cubicBezTo>
                    <a:pt x="190228" y="5324"/>
                    <a:pt x="190095" y="2648"/>
                    <a:pt x="18971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4" name="Google Shape;554;p5"/>
            <p:cNvSpPr/>
            <p:nvPr/>
          </p:nvSpPr>
          <p:spPr>
            <a:xfrm>
              <a:off x="7286737" y="2775175"/>
              <a:ext cx="123184" cy="353826"/>
            </a:xfrm>
            <a:custGeom>
              <a:rect b="b" l="l" r="r" t="t"/>
              <a:pathLst>
                <a:path extrusionOk="0" h="943536" w="328490">
                  <a:moveTo>
                    <a:pt x="324560" y="81915"/>
                  </a:moveTo>
                  <a:cubicBezTo>
                    <a:pt x="323514" y="116681"/>
                    <a:pt x="312673" y="267367"/>
                    <a:pt x="307918" y="347091"/>
                  </a:cubicBezTo>
                  <a:cubicBezTo>
                    <a:pt x="303163" y="426815"/>
                    <a:pt x="301927" y="524637"/>
                    <a:pt x="301927" y="524637"/>
                  </a:cubicBezTo>
                  <a:cubicBezTo>
                    <a:pt x="301927" y="524637"/>
                    <a:pt x="315716" y="582740"/>
                    <a:pt x="324560" y="651034"/>
                  </a:cubicBezTo>
                  <a:cubicBezTo>
                    <a:pt x="333403" y="719328"/>
                    <a:pt x="324560" y="934879"/>
                    <a:pt x="324560" y="934879"/>
                  </a:cubicBezTo>
                  <a:cubicBezTo>
                    <a:pt x="306701" y="946423"/>
                    <a:pt x="283745" y="946423"/>
                    <a:pt x="265886" y="934879"/>
                  </a:cubicBezTo>
                  <a:cubicBezTo>
                    <a:pt x="265886" y="934879"/>
                    <a:pt x="229274" y="762381"/>
                    <a:pt x="212252" y="684657"/>
                  </a:cubicBezTo>
                  <a:cubicBezTo>
                    <a:pt x="195230" y="606933"/>
                    <a:pt x="192378" y="562166"/>
                    <a:pt x="183724" y="513969"/>
                  </a:cubicBezTo>
                  <a:cubicBezTo>
                    <a:pt x="173073" y="455676"/>
                    <a:pt x="150060" y="183642"/>
                    <a:pt x="150060" y="183642"/>
                  </a:cubicBezTo>
                  <a:lnTo>
                    <a:pt x="140551" y="184214"/>
                  </a:lnTo>
                  <a:lnTo>
                    <a:pt x="116206" y="491490"/>
                  </a:lnTo>
                  <a:cubicBezTo>
                    <a:pt x="123766" y="514131"/>
                    <a:pt x="128959" y="537496"/>
                    <a:pt x="131707" y="561213"/>
                  </a:cubicBezTo>
                  <a:cubicBezTo>
                    <a:pt x="138363" y="611219"/>
                    <a:pt x="124670" y="862870"/>
                    <a:pt x="124670" y="862870"/>
                  </a:cubicBezTo>
                  <a:cubicBezTo>
                    <a:pt x="104700" y="873966"/>
                    <a:pt x="80213" y="872938"/>
                    <a:pt x="61241" y="860203"/>
                  </a:cubicBezTo>
                  <a:cubicBezTo>
                    <a:pt x="61241" y="860203"/>
                    <a:pt x="0" y="526828"/>
                    <a:pt x="0" y="476250"/>
                  </a:cubicBezTo>
                  <a:cubicBezTo>
                    <a:pt x="0" y="442722"/>
                    <a:pt x="5706" y="0"/>
                    <a:pt x="5706" y="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5" name="Google Shape;555;p5"/>
            <p:cNvSpPr/>
            <p:nvPr/>
          </p:nvSpPr>
          <p:spPr>
            <a:xfrm>
              <a:off x="7314533" y="2554952"/>
              <a:ext cx="78868" cy="76871"/>
            </a:xfrm>
            <a:custGeom>
              <a:rect b="b" l="l" r="r" t="t"/>
              <a:pathLst>
                <a:path extrusionOk="0" h="204988" w="210314">
                  <a:moveTo>
                    <a:pt x="167279" y="0"/>
                  </a:moveTo>
                  <a:cubicBezTo>
                    <a:pt x="167279" y="0"/>
                    <a:pt x="163380" y="75629"/>
                    <a:pt x="165092" y="82391"/>
                  </a:cubicBezTo>
                  <a:cubicBezTo>
                    <a:pt x="166804" y="89154"/>
                    <a:pt x="199707" y="110966"/>
                    <a:pt x="209312" y="119158"/>
                  </a:cubicBezTo>
                  <a:cubicBezTo>
                    <a:pt x="218916" y="127349"/>
                    <a:pt x="157104" y="188214"/>
                    <a:pt x="127054" y="202025"/>
                  </a:cubicBezTo>
                  <a:cubicBezTo>
                    <a:pt x="97004" y="215836"/>
                    <a:pt x="1719" y="179451"/>
                    <a:pt x="102" y="132588"/>
                  </a:cubicBezTo>
                  <a:cubicBezTo>
                    <a:pt x="-1515" y="85725"/>
                    <a:pt x="16363" y="46387"/>
                    <a:pt x="31008" y="44291"/>
                  </a:cubicBezTo>
                  <a:cubicBezTo>
                    <a:pt x="45653" y="42196"/>
                    <a:pt x="167279" y="0"/>
                    <a:pt x="167279" y="0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6" name="Google Shape;556;p5"/>
            <p:cNvSpPr/>
            <p:nvPr/>
          </p:nvSpPr>
          <p:spPr>
            <a:xfrm>
              <a:off x="7190170" y="2579409"/>
              <a:ext cx="118999" cy="169986"/>
            </a:xfrm>
            <a:custGeom>
              <a:rect b="b" l="l" r="r" t="t"/>
              <a:pathLst>
                <a:path extrusionOk="0" h="453297" w="317332">
                  <a:moveTo>
                    <a:pt x="317332" y="2194"/>
                  </a:moveTo>
                  <a:cubicBezTo>
                    <a:pt x="317332" y="2194"/>
                    <a:pt x="296887" y="-29144"/>
                    <a:pt x="222237" y="145069"/>
                  </a:cubicBezTo>
                  <a:cubicBezTo>
                    <a:pt x="147588" y="319281"/>
                    <a:pt x="101562" y="365001"/>
                    <a:pt x="68088" y="408340"/>
                  </a:cubicBezTo>
                  <a:cubicBezTo>
                    <a:pt x="37848" y="447773"/>
                    <a:pt x="22918" y="385099"/>
                    <a:pt x="22918" y="385099"/>
                  </a:cubicBezTo>
                  <a:cubicBezTo>
                    <a:pt x="22918" y="385099"/>
                    <a:pt x="46977" y="354714"/>
                    <a:pt x="26912" y="354714"/>
                  </a:cubicBezTo>
                  <a:cubicBezTo>
                    <a:pt x="15691" y="355381"/>
                    <a:pt x="0" y="378526"/>
                    <a:pt x="0" y="378526"/>
                  </a:cubicBezTo>
                  <a:lnTo>
                    <a:pt x="25581" y="419484"/>
                  </a:lnTo>
                  <a:lnTo>
                    <a:pt x="92147" y="453298"/>
                  </a:lnTo>
                  <a:cubicBezTo>
                    <a:pt x="92147" y="453298"/>
                    <a:pt x="173644" y="378241"/>
                    <a:pt x="199985" y="331949"/>
                  </a:cubicBezTo>
                  <a:cubicBezTo>
                    <a:pt x="228514" y="295468"/>
                    <a:pt x="271211" y="223078"/>
                    <a:pt x="271211" y="223078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7" name="Google Shape;557;p5"/>
            <p:cNvSpPr/>
            <p:nvPr/>
          </p:nvSpPr>
          <p:spPr>
            <a:xfrm>
              <a:off x="7180686" y="2720915"/>
              <a:ext cx="56790" cy="37169"/>
            </a:xfrm>
            <a:custGeom>
              <a:rect b="b" l="l" r="r" t="t"/>
              <a:pathLst>
                <a:path extrusionOk="0" h="99116" w="151441">
                  <a:moveTo>
                    <a:pt x="25622" y="35807"/>
                  </a:moveTo>
                  <a:cubicBezTo>
                    <a:pt x="24861" y="35236"/>
                    <a:pt x="4986" y="12090"/>
                    <a:pt x="4986" y="12090"/>
                  </a:cubicBezTo>
                  <a:cubicBezTo>
                    <a:pt x="4986" y="12090"/>
                    <a:pt x="-6901" y="1708"/>
                    <a:pt x="6032" y="946"/>
                  </a:cubicBezTo>
                  <a:cubicBezTo>
                    <a:pt x="18965" y="184"/>
                    <a:pt x="65086" y="89"/>
                    <a:pt x="65086" y="89"/>
                  </a:cubicBezTo>
                  <a:cubicBezTo>
                    <a:pt x="69803" y="-369"/>
                    <a:pt x="74510" y="955"/>
                    <a:pt x="78305" y="3803"/>
                  </a:cubicBezTo>
                  <a:cubicBezTo>
                    <a:pt x="84105" y="8375"/>
                    <a:pt x="150957" y="93148"/>
                    <a:pt x="150957" y="93148"/>
                  </a:cubicBezTo>
                  <a:cubicBezTo>
                    <a:pt x="150957" y="93148"/>
                    <a:pt x="153905" y="98291"/>
                    <a:pt x="145252" y="98863"/>
                  </a:cubicBezTo>
                  <a:cubicBezTo>
                    <a:pt x="136598" y="99434"/>
                    <a:pt x="80587" y="98863"/>
                    <a:pt x="80587" y="98863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8" name="Google Shape;558;p5"/>
            <p:cNvSpPr/>
            <p:nvPr/>
          </p:nvSpPr>
          <p:spPr>
            <a:xfrm>
              <a:off x="7182331" y="2728860"/>
              <a:ext cx="37082" cy="30910"/>
            </a:xfrm>
            <a:custGeom>
              <a:rect b="b" l="l" r="r" t="t"/>
              <a:pathLst>
                <a:path extrusionOk="0" h="82426" w="98885">
                  <a:moveTo>
                    <a:pt x="15807" y="295"/>
                  </a:moveTo>
                  <a:cubicBezTo>
                    <a:pt x="15807" y="295"/>
                    <a:pt x="-3878" y="-3420"/>
                    <a:pt x="687" y="15534"/>
                  </a:cubicBezTo>
                  <a:cubicBezTo>
                    <a:pt x="5251" y="34489"/>
                    <a:pt x="33495" y="54111"/>
                    <a:pt x="33495" y="54111"/>
                  </a:cubicBezTo>
                  <a:lnTo>
                    <a:pt x="62974" y="78876"/>
                  </a:lnTo>
                  <a:cubicBezTo>
                    <a:pt x="70334" y="83610"/>
                    <a:pt x="79768" y="83610"/>
                    <a:pt x="87128" y="78876"/>
                  </a:cubicBezTo>
                  <a:cubicBezTo>
                    <a:pt x="94736" y="74113"/>
                    <a:pt x="105387" y="61159"/>
                    <a:pt x="93690" y="48872"/>
                  </a:cubicBezTo>
                  <a:cubicBezTo>
                    <a:pt x="81993" y="36585"/>
                    <a:pt x="71533" y="9629"/>
                    <a:pt x="41673" y="10772"/>
                  </a:cubicBezTo>
                  <a:cubicBezTo>
                    <a:pt x="41673" y="10772"/>
                    <a:pt x="40056" y="3628"/>
                    <a:pt x="22654" y="1247"/>
                  </a:cubicBezTo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9" name="Google Shape;559;p5"/>
            <p:cNvSpPr/>
            <p:nvPr/>
          </p:nvSpPr>
          <p:spPr>
            <a:xfrm>
              <a:off x="7286654" y="2565698"/>
              <a:ext cx="128280" cy="258276"/>
            </a:xfrm>
            <a:custGeom>
              <a:rect b="b" l="l" r="r" t="t"/>
              <a:pathLst>
                <a:path extrusionOk="0" h="688737" w="342080">
                  <a:moveTo>
                    <a:pt x="250227" y="66733"/>
                  </a:moveTo>
                  <a:cubicBezTo>
                    <a:pt x="250227" y="66733"/>
                    <a:pt x="195357" y="148457"/>
                    <a:pt x="118901" y="156172"/>
                  </a:cubicBezTo>
                  <a:cubicBezTo>
                    <a:pt x="94841" y="132360"/>
                    <a:pt x="92654" y="47683"/>
                    <a:pt x="126033" y="20632"/>
                  </a:cubicBezTo>
                  <a:cubicBezTo>
                    <a:pt x="126033" y="20632"/>
                    <a:pt x="95317" y="-4229"/>
                    <a:pt x="74301" y="629"/>
                  </a:cubicBezTo>
                  <a:cubicBezTo>
                    <a:pt x="49433" y="14088"/>
                    <a:pt x="30395" y="36272"/>
                    <a:pt x="20857" y="62923"/>
                  </a:cubicBezTo>
                  <a:cubicBezTo>
                    <a:pt x="6783" y="106071"/>
                    <a:pt x="-1110" y="155792"/>
                    <a:pt x="126" y="236087"/>
                  </a:cubicBezTo>
                  <a:cubicBezTo>
                    <a:pt x="1363" y="316383"/>
                    <a:pt x="126" y="561557"/>
                    <a:pt x="126" y="561557"/>
                  </a:cubicBezTo>
                  <a:cubicBezTo>
                    <a:pt x="126" y="561557"/>
                    <a:pt x="10967" y="613468"/>
                    <a:pt x="80102" y="652044"/>
                  </a:cubicBezTo>
                  <a:cubicBezTo>
                    <a:pt x="149236" y="690620"/>
                    <a:pt x="200207" y="694335"/>
                    <a:pt x="247754" y="683381"/>
                  </a:cubicBezTo>
                  <a:cubicBezTo>
                    <a:pt x="286458" y="674333"/>
                    <a:pt x="318410" y="660712"/>
                    <a:pt x="331723" y="632613"/>
                  </a:cubicBezTo>
                  <a:cubicBezTo>
                    <a:pt x="328300" y="576320"/>
                    <a:pt x="303195" y="429540"/>
                    <a:pt x="312704" y="358769"/>
                  </a:cubicBezTo>
                  <a:cubicBezTo>
                    <a:pt x="322214" y="287999"/>
                    <a:pt x="336954" y="234944"/>
                    <a:pt x="341233" y="177794"/>
                  </a:cubicBezTo>
                  <a:cubicBezTo>
                    <a:pt x="345512" y="120644"/>
                    <a:pt x="333625" y="121692"/>
                    <a:pt x="305001" y="101594"/>
                  </a:cubicBezTo>
                  <a:cubicBezTo>
                    <a:pt x="287618" y="88650"/>
                    <a:pt x="269312" y="77001"/>
                    <a:pt x="250227" y="6673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0" name="Google Shape;560;p5"/>
            <p:cNvSpPr/>
            <p:nvPr/>
          </p:nvSpPr>
          <p:spPr>
            <a:xfrm>
              <a:off x="7391109" y="2618517"/>
              <a:ext cx="49710" cy="228160"/>
            </a:xfrm>
            <a:custGeom>
              <a:rect b="b" l="l" r="r" t="t"/>
              <a:pathLst>
                <a:path extrusionOk="0" h="608427" w="132559">
                  <a:moveTo>
                    <a:pt x="1779" y="533694"/>
                  </a:moveTo>
                  <a:cubicBezTo>
                    <a:pt x="13190" y="520931"/>
                    <a:pt x="32779" y="450160"/>
                    <a:pt x="44001" y="405488"/>
                  </a:cubicBezTo>
                  <a:cubicBezTo>
                    <a:pt x="54832" y="355339"/>
                    <a:pt x="57019" y="303694"/>
                    <a:pt x="50467" y="252802"/>
                  </a:cubicBezTo>
                  <a:cubicBezTo>
                    <a:pt x="40387" y="191842"/>
                    <a:pt x="12429" y="107451"/>
                    <a:pt x="4536" y="72494"/>
                  </a:cubicBezTo>
                  <a:cubicBezTo>
                    <a:pt x="-3357" y="37537"/>
                    <a:pt x="7104" y="22678"/>
                    <a:pt x="22604" y="8581"/>
                  </a:cubicBezTo>
                  <a:cubicBezTo>
                    <a:pt x="40767" y="-7993"/>
                    <a:pt x="67870" y="-3040"/>
                    <a:pt x="85367" y="45538"/>
                  </a:cubicBezTo>
                  <a:cubicBezTo>
                    <a:pt x="108199" y="112727"/>
                    <a:pt x="123538" y="182231"/>
                    <a:pt x="131108" y="252802"/>
                  </a:cubicBezTo>
                  <a:cubicBezTo>
                    <a:pt x="135206" y="305361"/>
                    <a:pt x="130614" y="358234"/>
                    <a:pt x="117509" y="409298"/>
                  </a:cubicBezTo>
                  <a:cubicBezTo>
                    <a:pt x="105813" y="456923"/>
                    <a:pt x="88981" y="491403"/>
                    <a:pt x="66728" y="535028"/>
                  </a:cubicBezTo>
                  <a:cubicBezTo>
                    <a:pt x="60737" y="546839"/>
                    <a:pt x="47044" y="580081"/>
                    <a:pt x="38200" y="604084"/>
                  </a:cubicBezTo>
                  <a:cubicBezTo>
                    <a:pt x="29356" y="628087"/>
                    <a:pt x="-8587" y="545315"/>
                    <a:pt x="1779" y="533694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1" name="Google Shape;561;p5"/>
            <p:cNvSpPr/>
            <p:nvPr/>
          </p:nvSpPr>
          <p:spPr>
            <a:xfrm>
              <a:off x="7311279" y="2475275"/>
              <a:ext cx="85098" cy="103818"/>
            </a:xfrm>
            <a:custGeom>
              <a:rect b="b" l="l" r="r" t="t"/>
              <a:pathLst>
                <a:path extrusionOk="0" h="276849" w="226927">
                  <a:moveTo>
                    <a:pt x="4992" y="100093"/>
                  </a:moveTo>
                  <a:lnTo>
                    <a:pt x="4992" y="100093"/>
                  </a:lnTo>
                  <a:cubicBezTo>
                    <a:pt x="14026" y="41324"/>
                    <a:pt x="56248" y="-3158"/>
                    <a:pt x="116729" y="176"/>
                  </a:cubicBezTo>
                  <a:cubicBezTo>
                    <a:pt x="180871" y="3548"/>
                    <a:pt x="230140" y="58374"/>
                    <a:pt x="226764" y="122620"/>
                  </a:cubicBezTo>
                  <a:cubicBezTo>
                    <a:pt x="224862" y="159005"/>
                    <a:pt x="206061" y="192400"/>
                    <a:pt x="175973" y="212869"/>
                  </a:cubicBezTo>
                  <a:cubicBezTo>
                    <a:pt x="173795" y="221746"/>
                    <a:pt x="170610" y="230347"/>
                    <a:pt x="166464" y="238491"/>
                  </a:cubicBezTo>
                  <a:cubicBezTo>
                    <a:pt x="145067" y="263542"/>
                    <a:pt x="80403" y="279068"/>
                    <a:pt x="61859" y="276591"/>
                  </a:cubicBezTo>
                  <a:cubicBezTo>
                    <a:pt x="37990" y="273162"/>
                    <a:pt x="25152" y="263161"/>
                    <a:pt x="13741" y="237062"/>
                  </a:cubicBezTo>
                  <a:cubicBezTo>
                    <a:pt x="-6229" y="190771"/>
                    <a:pt x="47" y="129144"/>
                    <a:pt x="4992" y="100093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2" name="Google Shape;562;p5"/>
            <p:cNvSpPr/>
            <p:nvPr/>
          </p:nvSpPr>
          <p:spPr>
            <a:xfrm>
              <a:off x="7314515" y="2466234"/>
              <a:ext cx="89964" cy="88884"/>
            </a:xfrm>
            <a:custGeom>
              <a:rect b="b" l="l" r="r" t="t"/>
              <a:pathLst>
                <a:path extrusionOk="0" h="237025" w="239905">
                  <a:moveTo>
                    <a:pt x="167327" y="237026"/>
                  </a:moveTo>
                  <a:lnTo>
                    <a:pt x="167327" y="237026"/>
                  </a:lnTo>
                  <a:lnTo>
                    <a:pt x="161811" y="185781"/>
                  </a:lnTo>
                  <a:cubicBezTo>
                    <a:pt x="161811" y="185781"/>
                    <a:pt x="203558" y="77387"/>
                    <a:pt x="104754" y="98151"/>
                  </a:cubicBezTo>
                  <a:cubicBezTo>
                    <a:pt x="39519" y="111962"/>
                    <a:pt x="23163" y="117868"/>
                    <a:pt x="3383" y="74053"/>
                  </a:cubicBezTo>
                  <a:cubicBezTo>
                    <a:pt x="-16397" y="30238"/>
                    <a:pt x="53498" y="-9100"/>
                    <a:pt x="136516" y="1853"/>
                  </a:cubicBezTo>
                  <a:cubicBezTo>
                    <a:pt x="196036" y="7797"/>
                    <a:pt x="241026" y="58537"/>
                    <a:pt x="239884" y="118439"/>
                  </a:cubicBezTo>
                  <a:cubicBezTo>
                    <a:pt x="237222" y="150729"/>
                    <a:pt x="228663" y="215975"/>
                    <a:pt x="167327" y="237026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3" name="Google Shape;563;p5"/>
            <p:cNvSpPr/>
            <p:nvPr/>
          </p:nvSpPr>
          <p:spPr>
            <a:xfrm>
              <a:off x="7384763" y="2604603"/>
              <a:ext cx="55737" cy="75876"/>
            </a:xfrm>
            <a:custGeom>
              <a:rect b="b" l="l" r="r" t="t"/>
              <a:pathLst>
                <a:path extrusionOk="0" h="202336" w="148633">
                  <a:moveTo>
                    <a:pt x="148634" y="161388"/>
                  </a:moveTo>
                  <a:cubicBezTo>
                    <a:pt x="148634" y="161388"/>
                    <a:pt x="94810" y="215109"/>
                    <a:pt x="31001" y="199488"/>
                  </a:cubicBezTo>
                  <a:cubicBezTo>
                    <a:pt x="21491" y="193297"/>
                    <a:pt x="0" y="67757"/>
                    <a:pt x="0" y="67757"/>
                  </a:cubicBezTo>
                  <a:cubicBezTo>
                    <a:pt x="0" y="67757"/>
                    <a:pt x="0" y="-1775"/>
                    <a:pt x="53253" y="35"/>
                  </a:cubicBezTo>
                  <a:cubicBezTo>
                    <a:pt x="106506" y="1844"/>
                    <a:pt x="148634" y="161388"/>
                    <a:pt x="148634" y="16138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4" name="Google Shape;564;p5"/>
            <p:cNvSpPr/>
            <p:nvPr/>
          </p:nvSpPr>
          <p:spPr>
            <a:xfrm>
              <a:off x="7269438" y="2565933"/>
              <a:ext cx="45289" cy="73030"/>
            </a:xfrm>
            <a:custGeom>
              <a:rect b="b" l="l" r="r" t="t"/>
              <a:pathLst>
                <a:path extrusionOk="0" h="194746" w="120770">
                  <a:moveTo>
                    <a:pt x="46502" y="194215"/>
                  </a:moveTo>
                  <a:cubicBezTo>
                    <a:pt x="46502" y="194215"/>
                    <a:pt x="11602" y="198596"/>
                    <a:pt x="0" y="182213"/>
                  </a:cubicBezTo>
                  <a:cubicBezTo>
                    <a:pt x="2092" y="153638"/>
                    <a:pt x="48594" y="7906"/>
                    <a:pt x="120771" y="0"/>
                  </a:cubicBezTo>
                  <a:cubicBezTo>
                    <a:pt x="103197" y="15916"/>
                    <a:pt x="88011" y="34300"/>
                    <a:pt x="75696" y="54578"/>
                  </a:cubicBezTo>
                  <a:cubicBezTo>
                    <a:pt x="49925" y="97345"/>
                    <a:pt x="46502" y="194215"/>
                    <a:pt x="46502" y="19421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5" name="Google Shape;565;p5"/>
            <p:cNvSpPr/>
            <p:nvPr/>
          </p:nvSpPr>
          <p:spPr>
            <a:xfrm>
              <a:off x="6661328" y="3286571"/>
              <a:ext cx="246169" cy="142323"/>
            </a:xfrm>
            <a:custGeom>
              <a:rect b="b" l="l" r="r" t="t"/>
              <a:pathLst>
                <a:path extrusionOk="0" h="380237" w="657677">
                  <a:moveTo>
                    <a:pt x="657678" y="190119"/>
                  </a:moveTo>
                  <a:cubicBezTo>
                    <a:pt x="657678" y="295119"/>
                    <a:pt x="510452" y="380238"/>
                    <a:pt x="328839" y="380238"/>
                  </a:cubicBezTo>
                  <a:cubicBezTo>
                    <a:pt x="147226" y="380238"/>
                    <a:pt x="0" y="295119"/>
                    <a:pt x="0" y="190119"/>
                  </a:cubicBezTo>
                  <a:cubicBezTo>
                    <a:pt x="0" y="85119"/>
                    <a:pt x="147226" y="0"/>
                    <a:pt x="328839" y="0"/>
                  </a:cubicBezTo>
                  <a:cubicBezTo>
                    <a:pt x="510452" y="0"/>
                    <a:pt x="657678" y="85119"/>
                    <a:pt x="657678" y="190119"/>
                  </a:cubicBez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6" name="Google Shape;566;p5"/>
            <p:cNvSpPr/>
            <p:nvPr/>
          </p:nvSpPr>
          <p:spPr>
            <a:xfrm>
              <a:off x="6681151" y="2824698"/>
              <a:ext cx="58982" cy="128668"/>
            </a:xfrm>
            <a:custGeom>
              <a:rect b="b" l="l" r="r" t="t"/>
              <a:pathLst>
                <a:path extrusionOk="0" h="343757" w="157580">
                  <a:moveTo>
                    <a:pt x="34717" y="0"/>
                  </a:moveTo>
                  <a:cubicBezTo>
                    <a:pt x="31009" y="32004"/>
                    <a:pt x="-7029" y="170021"/>
                    <a:pt x="1149" y="217361"/>
                  </a:cubicBezTo>
                  <a:cubicBezTo>
                    <a:pt x="9327" y="264700"/>
                    <a:pt x="139512" y="343757"/>
                    <a:pt x="139512" y="343757"/>
                  </a:cubicBezTo>
                  <a:lnTo>
                    <a:pt x="157580" y="262795"/>
                  </a:lnTo>
                  <a:lnTo>
                    <a:pt x="85403" y="192024"/>
                  </a:lnTo>
                  <a:lnTo>
                    <a:pt x="104898" y="57912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7" name="Google Shape;567;p5"/>
            <p:cNvSpPr/>
            <p:nvPr/>
          </p:nvSpPr>
          <p:spPr>
            <a:xfrm>
              <a:off x="6689412" y="2771791"/>
              <a:ext cx="42428" cy="81725"/>
            </a:xfrm>
            <a:custGeom>
              <a:rect b="b" l="l" r="r" t="t"/>
              <a:pathLst>
                <a:path extrusionOk="0" h="218341" w="113353">
                  <a:moveTo>
                    <a:pt x="113353" y="5238"/>
                  </a:moveTo>
                  <a:cubicBezTo>
                    <a:pt x="87120" y="-6849"/>
                    <a:pt x="56006" y="2599"/>
                    <a:pt x="40891" y="27240"/>
                  </a:cubicBezTo>
                  <a:cubicBezTo>
                    <a:pt x="21872" y="59054"/>
                    <a:pt x="1807" y="168020"/>
                    <a:pt x="0" y="186689"/>
                  </a:cubicBezTo>
                  <a:cubicBezTo>
                    <a:pt x="0" y="186689"/>
                    <a:pt x="26912" y="223836"/>
                    <a:pt x="67232" y="21764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8" name="Google Shape;568;p5"/>
            <p:cNvSpPr/>
            <p:nvPr/>
          </p:nvSpPr>
          <p:spPr>
            <a:xfrm>
              <a:off x="6782889" y="3337575"/>
              <a:ext cx="91454" cy="51556"/>
            </a:xfrm>
            <a:custGeom>
              <a:rect b="b" l="l" r="r" t="t"/>
              <a:pathLst>
                <a:path extrusionOk="0" h="137739" w="244333">
                  <a:moveTo>
                    <a:pt x="12344" y="32993"/>
                  </a:moveTo>
                  <a:cubicBezTo>
                    <a:pt x="40672" y="40842"/>
                    <a:pt x="70948" y="37175"/>
                    <a:pt x="96598" y="22802"/>
                  </a:cubicBezTo>
                  <a:cubicBezTo>
                    <a:pt x="116948" y="23468"/>
                    <a:pt x="227163" y="-23775"/>
                    <a:pt x="242093" y="15848"/>
                  </a:cubicBezTo>
                  <a:cubicBezTo>
                    <a:pt x="255216" y="50615"/>
                    <a:pt x="207479" y="82523"/>
                    <a:pt x="181993" y="89001"/>
                  </a:cubicBezTo>
                  <a:cubicBezTo>
                    <a:pt x="126363" y="102431"/>
                    <a:pt x="85186" y="130244"/>
                    <a:pt x="62839" y="135006"/>
                  </a:cubicBezTo>
                  <a:cubicBezTo>
                    <a:pt x="46197" y="138530"/>
                    <a:pt x="24801" y="140817"/>
                    <a:pt x="11297" y="127672"/>
                  </a:cubicBezTo>
                  <a:cubicBezTo>
                    <a:pt x="-4583" y="111956"/>
                    <a:pt x="-3252" y="53472"/>
                    <a:pt x="12344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69" name="Google Shape;569;p5"/>
            <p:cNvSpPr/>
            <p:nvPr/>
          </p:nvSpPr>
          <p:spPr>
            <a:xfrm>
              <a:off x="6784412" y="3346110"/>
              <a:ext cx="89915" cy="43199"/>
            </a:xfrm>
            <a:custGeom>
              <a:rect b="b" l="l" r="r" t="t"/>
              <a:pathLst>
                <a:path extrusionOk="0" h="115414" w="240222">
                  <a:moveTo>
                    <a:pt x="58769" y="102584"/>
                  </a:moveTo>
                  <a:cubicBezTo>
                    <a:pt x="81116" y="97822"/>
                    <a:pt x="122292" y="70009"/>
                    <a:pt x="177923" y="56579"/>
                  </a:cubicBezTo>
                  <a:cubicBezTo>
                    <a:pt x="199319" y="51340"/>
                    <a:pt x="236121" y="28004"/>
                    <a:pt x="239830" y="0"/>
                  </a:cubicBezTo>
                  <a:cubicBezTo>
                    <a:pt x="244775" y="32004"/>
                    <a:pt x="201792" y="60388"/>
                    <a:pt x="177923" y="66675"/>
                  </a:cubicBezTo>
                  <a:cubicBezTo>
                    <a:pt x="122292" y="80105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227" y="105346"/>
                  </a:cubicBezTo>
                  <a:cubicBezTo>
                    <a:pt x="3793" y="101575"/>
                    <a:pt x="1314" y="97041"/>
                    <a:pt x="0" y="92107"/>
                  </a:cubicBezTo>
                  <a:cubicBezTo>
                    <a:pt x="16840" y="104699"/>
                    <a:pt x="38626" y="108575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0" name="Google Shape;570;p5"/>
            <p:cNvSpPr/>
            <p:nvPr/>
          </p:nvSpPr>
          <p:spPr>
            <a:xfrm>
              <a:off x="6715968" y="3307485"/>
              <a:ext cx="91493" cy="51556"/>
            </a:xfrm>
            <a:custGeom>
              <a:rect b="b" l="l" r="r" t="t"/>
              <a:pathLst>
                <a:path extrusionOk="0" h="137739" w="244438">
                  <a:moveTo>
                    <a:pt x="12449" y="32993"/>
                  </a:moveTo>
                  <a:cubicBezTo>
                    <a:pt x="40778" y="40842"/>
                    <a:pt x="71053" y="37175"/>
                    <a:pt x="96703" y="22802"/>
                  </a:cubicBezTo>
                  <a:cubicBezTo>
                    <a:pt x="116959" y="23468"/>
                    <a:pt x="227174" y="-23775"/>
                    <a:pt x="242199" y="15848"/>
                  </a:cubicBezTo>
                  <a:cubicBezTo>
                    <a:pt x="255322" y="50615"/>
                    <a:pt x="207584" y="82523"/>
                    <a:pt x="182099" y="89001"/>
                  </a:cubicBezTo>
                  <a:cubicBezTo>
                    <a:pt x="126468" y="102526"/>
                    <a:pt x="85197" y="130244"/>
                    <a:pt x="62849" y="135006"/>
                  </a:cubicBezTo>
                  <a:cubicBezTo>
                    <a:pt x="46208" y="138530"/>
                    <a:pt x="24811" y="140817"/>
                    <a:pt x="11403" y="127672"/>
                  </a:cubicBezTo>
                  <a:cubicBezTo>
                    <a:pt x="-4573" y="111956"/>
                    <a:pt x="-3337" y="53758"/>
                    <a:pt x="12449" y="32993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1" name="Google Shape;571;p5"/>
            <p:cNvSpPr/>
            <p:nvPr/>
          </p:nvSpPr>
          <p:spPr>
            <a:xfrm>
              <a:off x="6717638" y="3316019"/>
              <a:ext cx="89951" cy="43199"/>
            </a:xfrm>
            <a:custGeom>
              <a:rect b="b" l="l" r="r" t="t"/>
              <a:pathLst>
                <a:path extrusionOk="0" h="115414" w="240317">
                  <a:moveTo>
                    <a:pt x="58769" y="102584"/>
                  </a:moveTo>
                  <a:cubicBezTo>
                    <a:pt x="81116" y="97822"/>
                    <a:pt x="122387" y="70009"/>
                    <a:pt x="178018" y="56579"/>
                  </a:cubicBezTo>
                  <a:cubicBezTo>
                    <a:pt x="199319" y="51340"/>
                    <a:pt x="236216" y="28004"/>
                    <a:pt x="239925" y="0"/>
                  </a:cubicBezTo>
                  <a:cubicBezTo>
                    <a:pt x="244870" y="32004"/>
                    <a:pt x="201887" y="60388"/>
                    <a:pt x="178018" y="66675"/>
                  </a:cubicBezTo>
                  <a:cubicBezTo>
                    <a:pt x="122387" y="80201"/>
                    <a:pt x="81116" y="107918"/>
                    <a:pt x="58769" y="112681"/>
                  </a:cubicBezTo>
                  <a:cubicBezTo>
                    <a:pt x="42127" y="116205"/>
                    <a:pt x="20731" y="118491"/>
                    <a:pt x="7322" y="105346"/>
                  </a:cubicBezTo>
                  <a:cubicBezTo>
                    <a:pt x="3892" y="101556"/>
                    <a:pt x="1386" y="97031"/>
                    <a:pt x="0" y="92107"/>
                  </a:cubicBezTo>
                  <a:cubicBezTo>
                    <a:pt x="16840" y="104699"/>
                    <a:pt x="38626" y="108576"/>
                    <a:pt x="58769" y="10258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2" name="Google Shape;572;p5"/>
            <p:cNvSpPr/>
            <p:nvPr/>
          </p:nvSpPr>
          <p:spPr>
            <a:xfrm>
              <a:off x="6715994" y="2973759"/>
              <a:ext cx="133983" cy="378277"/>
            </a:xfrm>
            <a:custGeom>
              <a:rect b="b" l="l" r="r" t="t"/>
              <a:pathLst>
                <a:path extrusionOk="0" h="1010624" w="357956">
                  <a:moveTo>
                    <a:pt x="10194" y="624745"/>
                  </a:moveTo>
                  <a:cubicBezTo>
                    <a:pt x="14905" y="583749"/>
                    <a:pt x="23405" y="543287"/>
                    <a:pt x="35584" y="503872"/>
                  </a:cubicBezTo>
                  <a:cubicBezTo>
                    <a:pt x="35584" y="503872"/>
                    <a:pt x="28071" y="399574"/>
                    <a:pt x="24268" y="300609"/>
                  </a:cubicBezTo>
                  <a:cubicBezTo>
                    <a:pt x="19893" y="188404"/>
                    <a:pt x="-19001" y="89630"/>
                    <a:pt x="11715" y="0"/>
                  </a:cubicBezTo>
                  <a:lnTo>
                    <a:pt x="357956" y="77057"/>
                  </a:lnTo>
                  <a:cubicBezTo>
                    <a:pt x="357956" y="77057"/>
                    <a:pt x="337035" y="524732"/>
                    <a:pt x="332376" y="578739"/>
                  </a:cubicBezTo>
                  <a:cubicBezTo>
                    <a:pt x="329842" y="620897"/>
                    <a:pt x="324665" y="662864"/>
                    <a:pt x="316875" y="704374"/>
                  </a:cubicBezTo>
                  <a:cubicBezTo>
                    <a:pt x="301090" y="791242"/>
                    <a:pt x="275414" y="997839"/>
                    <a:pt x="275414" y="997839"/>
                  </a:cubicBezTo>
                  <a:cubicBezTo>
                    <a:pt x="238897" y="1019175"/>
                    <a:pt x="190874" y="1007364"/>
                    <a:pt x="190874" y="1007364"/>
                  </a:cubicBezTo>
                  <a:cubicBezTo>
                    <a:pt x="190874" y="1007364"/>
                    <a:pt x="193537" y="745998"/>
                    <a:pt x="195914" y="683514"/>
                  </a:cubicBezTo>
                  <a:cubicBezTo>
                    <a:pt x="198767" y="607314"/>
                    <a:pt x="201049" y="612934"/>
                    <a:pt x="201049" y="612934"/>
                  </a:cubicBezTo>
                  <a:lnTo>
                    <a:pt x="189638" y="422434"/>
                  </a:lnTo>
                  <a:lnTo>
                    <a:pt x="182221" y="327755"/>
                  </a:lnTo>
                  <a:cubicBezTo>
                    <a:pt x="182221" y="327755"/>
                    <a:pt x="172711" y="397288"/>
                    <a:pt x="166435" y="459391"/>
                  </a:cubicBezTo>
                  <a:cubicBezTo>
                    <a:pt x="160919" y="513493"/>
                    <a:pt x="147416" y="562451"/>
                    <a:pt x="133342" y="663226"/>
                  </a:cubicBezTo>
                  <a:cubicBezTo>
                    <a:pt x="120694" y="750665"/>
                    <a:pt x="100154" y="926306"/>
                    <a:pt x="100154" y="926306"/>
                  </a:cubicBezTo>
                  <a:cubicBezTo>
                    <a:pt x="63637" y="947547"/>
                    <a:pt x="13997" y="929926"/>
                    <a:pt x="13997" y="929926"/>
                  </a:cubicBezTo>
                  <a:cubicBezTo>
                    <a:pt x="13997" y="929926"/>
                    <a:pt x="304" y="700564"/>
                    <a:pt x="10194" y="624745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3" name="Google Shape;573;p5"/>
            <p:cNvSpPr/>
            <p:nvPr/>
          </p:nvSpPr>
          <p:spPr>
            <a:xfrm>
              <a:off x="6733197" y="2663396"/>
              <a:ext cx="97219" cy="155678"/>
            </a:xfrm>
            <a:custGeom>
              <a:rect b="b" l="l" r="r" t="t"/>
              <a:pathLst>
                <a:path extrusionOk="0" h="415919" w="259735">
                  <a:moveTo>
                    <a:pt x="14728" y="296735"/>
                  </a:moveTo>
                  <a:cubicBezTo>
                    <a:pt x="41069" y="298068"/>
                    <a:pt x="60659" y="304831"/>
                    <a:pt x="63892" y="296735"/>
                  </a:cubicBezTo>
                  <a:cubicBezTo>
                    <a:pt x="66746" y="283124"/>
                    <a:pt x="68778" y="269351"/>
                    <a:pt x="69978" y="255492"/>
                  </a:cubicBezTo>
                  <a:cubicBezTo>
                    <a:pt x="66935" y="247776"/>
                    <a:pt x="64272" y="239585"/>
                    <a:pt x="64272" y="239585"/>
                  </a:cubicBezTo>
                  <a:cubicBezTo>
                    <a:pt x="31274" y="219201"/>
                    <a:pt x="20814" y="183388"/>
                    <a:pt x="16725" y="141763"/>
                  </a:cubicBezTo>
                  <a:cubicBezTo>
                    <a:pt x="9307" y="70516"/>
                    <a:pt x="47726" y="8413"/>
                    <a:pt x="118857" y="698"/>
                  </a:cubicBezTo>
                  <a:cubicBezTo>
                    <a:pt x="185424" y="-6350"/>
                    <a:pt x="234968" y="40798"/>
                    <a:pt x="248091" y="105473"/>
                  </a:cubicBezTo>
                  <a:cubicBezTo>
                    <a:pt x="255128" y="137382"/>
                    <a:pt x="269202" y="197675"/>
                    <a:pt x="250183" y="250158"/>
                  </a:cubicBezTo>
                  <a:cubicBezTo>
                    <a:pt x="239533" y="279495"/>
                    <a:pt x="225839" y="302831"/>
                    <a:pt x="212145" y="307308"/>
                  </a:cubicBezTo>
                  <a:cubicBezTo>
                    <a:pt x="198902" y="306889"/>
                    <a:pt x="185695" y="305708"/>
                    <a:pt x="172586" y="303784"/>
                  </a:cubicBezTo>
                  <a:lnTo>
                    <a:pt x="172586" y="303784"/>
                  </a:lnTo>
                  <a:cubicBezTo>
                    <a:pt x="172586" y="303784"/>
                    <a:pt x="169067" y="323500"/>
                    <a:pt x="166595" y="336264"/>
                  </a:cubicBezTo>
                  <a:cubicBezTo>
                    <a:pt x="164122" y="349027"/>
                    <a:pt x="165168" y="355314"/>
                    <a:pt x="190368" y="371221"/>
                  </a:cubicBezTo>
                  <a:cubicBezTo>
                    <a:pt x="215569" y="387127"/>
                    <a:pt x="152330" y="418846"/>
                    <a:pt x="110774" y="415702"/>
                  </a:cubicBezTo>
                  <a:cubicBezTo>
                    <a:pt x="69217" y="412559"/>
                    <a:pt x="22716" y="387127"/>
                    <a:pt x="9878" y="360648"/>
                  </a:cubicBezTo>
                  <a:cubicBezTo>
                    <a:pt x="-4577" y="331120"/>
                    <a:pt x="-3340" y="295878"/>
                    <a:pt x="14728" y="29673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4" name="Google Shape;574;p5"/>
            <p:cNvSpPr/>
            <p:nvPr/>
          </p:nvSpPr>
          <p:spPr>
            <a:xfrm>
              <a:off x="6701449" y="2773633"/>
              <a:ext cx="149347" cy="247668"/>
            </a:xfrm>
            <a:custGeom>
              <a:rect b="b" l="l" r="r" t="t"/>
              <a:pathLst>
                <a:path extrusionOk="0" h="661684" w="399004">
                  <a:moveTo>
                    <a:pt x="137586" y="6128"/>
                  </a:moveTo>
                  <a:cubicBezTo>
                    <a:pt x="130359" y="24416"/>
                    <a:pt x="148903" y="46704"/>
                    <a:pt x="198352" y="62230"/>
                  </a:cubicBezTo>
                  <a:cubicBezTo>
                    <a:pt x="247801" y="77756"/>
                    <a:pt x="252271" y="57753"/>
                    <a:pt x="252271" y="57753"/>
                  </a:cubicBezTo>
                  <a:cubicBezTo>
                    <a:pt x="252271" y="57753"/>
                    <a:pt x="324733" y="90900"/>
                    <a:pt x="348317" y="107379"/>
                  </a:cubicBezTo>
                  <a:cubicBezTo>
                    <a:pt x="378082" y="128143"/>
                    <a:pt x="391205" y="188341"/>
                    <a:pt x="395199" y="289878"/>
                  </a:cubicBezTo>
                  <a:cubicBezTo>
                    <a:pt x="399859" y="407321"/>
                    <a:pt x="400239" y="581628"/>
                    <a:pt x="396340" y="611727"/>
                  </a:cubicBezTo>
                  <a:cubicBezTo>
                    <a:pt x="396340" y="611727"/>
                    <a:pt x="340900" y="667068"/>
                    <a:pt x="269864" y="661257"/>
                  </a:cubicBezTo>
                  <a:cubicBezTo>
                    <a:pt x="198827" y="655447"/>
                    <a:pt x="79673" y="592487"/>
                    <a:pt x="50479" y="543909"/>
                  </a:cubicBezTo>
                  <a:cubicBezTo>
                    <a:pt x="51240" y="440849"/>
                    <a:pt x="63317" y="424085"/>
                    <a:pt x="46675" y="364744"/>
                  </a:cubicBezTo>
                  <a:cubicBezTo>
                    <a:pt x="8637" y="228918"/>
                    <a:pt x="-11523" y="173292"/>
                    <a:pt x="6925" y="82995"/>
                  </a:cubicBezTo>
                  <a:cubicBezTo>
                    <a:pt x="22236" y="8604"/>
                    <a:pt x="43632" y="-635"/>
                    <a:pt x="73492" y="32"/>
                  </a:cubicBezTo>
                  <a:cubicBezTo>
                    <a:pt x="94947" y="956"/>
                    <a:pt x="116341" y="2985"/>
                    <a:pt x="137586" y="612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5" name="Google Shape;575;p5"/>
            <p:cNvSpPr/>
            <p:nvPr/>
          </p:nvSpPr>
          <p:spPr>
            <a:xfrm>
              <a:off x="6807278" y="2804619"/>
              <a:ext cx="188299" cy="147777"/>
            </a:xfrm>
            <a:custGeom>
              <a:rect b="b" l="l" r="r" t="t"/>
              <a:pathLst>
                <a:path extrusionOk="0" h="394810" w="503069">
                  <a:moveTo>
                    <a:pt x="224008" y="304248"/>
                  </a:moveTo>
                  <a:cubicBezTo>
                    <a:pt x="165809" y="318917"/>
                    <a:pt x="152116" y="282150"/>
                    <a:pt x="144413" y="251670"/>
                  </a:cubicBezTo>
                  <a:cubicBezTo>
                    <a:pt x="125965" y="177852"/>
                    <a:pt x="115884" y="111272"/>
                    <a:pt x="102096" y="69362"/>
                  </a:cubicBezTo>
                  <a:cubicBezTo>
                    <a:pt x="85834" y="20022"/>
                    <a:pt x="68812" y="12212"/>
                    <a:pt x="45039" y="2687"/>
                  </a:cubicBezTo>
                  <a:cubicBezTo>
                    <a:pt x="16510" y="-8553"/>
                    <a:pt x="-7264" y="15260"/>
                    <a:pt x="2056" y="78125"/>
                  </a:cubicBezTo>
                  <a:cubicBezTo>
                    <a:pt x="13182" y="152420"/>
                    <a:pt x="27731" y="204617"/>
                    <a:pt x="55404" y="292628"/>
                  </a:cubicBezTo>
                  <a:cubicBezTo>
                    <a:pt x="62726" y="315583"/>
                    <a:pt x="78988" y="356350"/>
                    <a:pt x="102952" y="376067"/>
                  </a:cubicBezTo>
                  <a:cubicBezTo>
                    <a:pt x="133002" y="400451"/>
                    <a:pt x="178267" y="399403"/>
                    <a:pt x="246735" y="382353"/>
                  </a:cubicBezTo>
                  <a:cubicBezTo>
                    <a:pt x="275929" y="375019"/>
                    <a:pt x="307977" y="357588"/>
                    <a:pt x="363227" y="331776"/>
                  </a:cubicBezTo>
                  <a:cubicBezTo>
                    <a:pt x="378252" y="324822"/>
                    <a:pt x="389853" y="320060"/>
                    <a:pt x="418382" y="306725"/>
                  </a:cubicBezTo>
                  <a:cubicBezTo>
                    <a:pt x="446972" y="293856"/>
                    <a:pt x="472030" y="274245"/>
                    <a:pt x="491415" y="249575"/>
                  </a:cubicBezTo>
                  <a:cubicBezTo>
                    <a:pt x="506345" y="227953"/>
                    <a:pt x="503682" y="214142"/>
                    <a:pt x="500925" y="209284"/>
                  </a:cubicBezTo>
                  <a:cubicBezTo>
                    <a:pt x="498167" y="204426"/>
                    <a:pt x="494934" y="208046"/>
                    <a:pt x="486946" y="217095"/>
                  </a:cubicBezTo>
                  <a:cubicBezTo>
                    <a:pt x="475446" y="232497"/>
                    <a:pt x="461234" y="245670"/>
                    <a:pt x="445009" y="255956"/>
                  </a:cubicBezTo>
                  <a:cubicBezTo>
                    <a:pt x="445009" y="255956"/>
                    <a:pt x="463457" y="236906"/>
                    <a:pt x="473537" y="224524"/>
                  </a:cubicBezTo>
                  <a:cubicBezTo>
                    <a:pt x="482455" y="213561"/>
                    <a:pt x="489875" y="201445"/>
                    <a:pt x="495599" y="188520"/>
                  </a:cubicBezTo>
                  <a:cubicBezTo>
                    <a:pt x="500829" y="175851"/>
                    <a:pt x="489989" y="158706"/>
                    <a:pt x="481715" y="167755"/>
                  </a:cubicBezTo>
                  <a:cubicBezTo>
                    <a:pt x="473442" y="176804"/>
                    <a:pt x="469543" y="185853"/>
                    <a:pt x="454518" y="203950"/>
                  </a:cubicBezTo>
                  <a:cubicBezTo>
                    <a:pt x="446394" y="213542"/>
                    <a:pt x="437170" y="222143"/>
                    <a:pt x="427036" y="229572"/>
                  </a:cubicBezTo>
                  <a:cubicBezTo>
                    <a:pt x="436376" y="216895"/>
                    <a:pt x="444676" y="203483"/>
                    <a:pt x="451855" y="189472"/>
                  </a:cubicBezTo>
                  <a:cubicBezTo>
                    <a:pt x="461365" y="169946"/>
                    <a:pt x="429508" y="179947"/>
                    <a:pt x="411250" y="198997"/>
                  </a:cubicBezTo>
                  <a:cubicBezTo>
                    <a:pt x="397937" y="212808"/>
                    <a:pt x="386620" y="220809"/>
                    <a:pt x="386240" y="216999"/>
                  </a:cubicBezTo>
                  <a:cubicBezTo>
                    <a:pt x="385860" y="213189"/>
                    <a:pt x="359994" y="241097"/>
                    <a:pt x="346775" y="255099"/>
                  </a:cubicBezTo>
                  <a:cubicBezTo>
                    <a:pt x="333557" y="269101"/>
                    <a:pt x="279448" y="290246"/>
                    <a:pt x="224008" y="30424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6" name="Google Shape;576;p5"/>
            <p:cNvSpPr/>
            <p:nvPr/>
          </p:nvSpPr>
          <p:spPr>
            <a:xfrm>
              <a:off x="6800502" y="2801416"/>
              <a:ext cx="57697" cy="84545"/>
            </a:xfrm>
            <a:custGeom>
              <a:rect b="b" l="l" r="r" t="t"/>
              <a:pathLst>
                <a:path extrusionOk="0" h="225876" w="154147">
                  <a:moveTo>
                    <a:pt x="41365" y="1052"/>
                  </a:moveTo>
                  <a:cubicBezTo>
                    <a:pt x="80259" y="-4758"/>
                    <a:pt x="107931" y="12768"/>
                    <a:pt x="124954" y="71823"/>
                  </a:cubicBezTo>
                  <a:cubicBezTo>
                    <a:pt x="141976" y="130878"/>
                    <a:pt x="154148" y="179360"/>
                    <a:pt x="154148" y="179360"/>
                  </a:cubicBezTo>
                  <a:cubicBezTo>
                    <a:pt x="138761" y="201611"/>
                    <a:pt x="115453" y="217117"/>
                    <a:pt x="89008" y="222699"/>
                  </a:cubicBezTo>
                  <a:cubicBezTo>
                    <a:pt x="42411" y="233939"/>
                    <a:pt x="25674" y="211745"/>
                    <a:pt x="25674" y="211745"/>
                  </a:cubicBezTo>
                  <a:cubicBezTo>
                    <a:pt x="25674" y="211745"/>
                    <a:pt x="12741" y="149833"/>
                    <a:pt x="4753" y="107732"/>
                  </a:cubicBezTo>
                  <a:cubicBezTo>
                    <a:pt x="-3235" y="65632"/>
                    <a:pt x="-6753" y="8101"/>
                    <a:pt x="41365" y="1052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7" name="Google Shape;577;p5"/>
            <p:cNvSpPr/>
            <p:nvPr/>
          </p:nvSpPr>
          <p:spPr>
            <a:xfrm>
              <a:off x="6736209" y="2656556"/>
              <a:ext cx="94148" cy="104017"/>
            </a:xfrm>
            <a:custGeom>
              <a:rect b="b" l="l" r="r" t="t"/>
              <a:pathLst>
                <a:path extrusionOk="0" h="277898" w="251532">
                  <a:moveTo>
                    <a:pt x="237382" y="114605"/>
                  </a:moveTo>
                  <a:cubicBezTo>
                    <a:pt x="237382" y="114605"/>
                    <a:pt x="298814" y="20974"/>
                    <a:pt x="165681" y="1924"/>
                  </a:cubicBezTo>
                  <a:cubicBezTo>
                    <a:pt x="69635" y="-11792"/>
                    <a:pt x="7918" y="50025"/>
                    <a:pt x="786" y="117081"/>
                  </a:cubicBezTo>
                  <a:cubicBezTo>
                    <a:pt x="-6061" y="181185"/>
                    <a:pt x="33308" y="247669"/>
                    <a:pt x="61837" y="274149"/>
                  </a:cubicBezTo>
                  <a:cubicBezTo>
                    <a:pt x="75721" y="279102"/>
                    <a:pt x="105581" y="281959"/>
                    <a:pt x="144855" y="264052"/>
                  </a:cubicBezTo>
                  <a:cubicBezTo>
                    <a:pt x="146420" y="246602"/>
                    <a:pt x="147024" y="229086"/>
                    <a:pt x="146662" y="211569"/>
                  </a:cubicBezTo>
                  <a:cubicBezTo>
                    <a:pt x="146662" y="211569"/>
                    <a:pt x="99875" y="112890"/>
                    <a:pt x="237382" y="11460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8" name="Google Shape;578;p5"/>
            <p:cNvSpPr/>
            <p:nvPr/>
          </p:nvSpPr>
          <p:spPr>
            <a:xfrm>
              <a:off x="6938621" y="2869615"/>
              <a:ext cx="28491" cy="25068"/>
            </a:xfrm>
            <a:custGeom>
              <a:rect b="b" l="l" r="r" t="t"/>
              <a:pathLst>
                <a:path extrusionOk="0" h="66973" w="76119">
                  <a:moveTo>
                    <a:pt x="8709" y="56972"/>
                  </a:moveTo>
                  <a:cubicBezTo>
                    <a:pt x="8709" y="56972"/>
                    <a:pt x="-6411" y="29445"/>
                    <a:pt x="3194" y="22587"/>
                  </a:cubicBezTo>
                  <a:cubicBezTo>
                    <a:pt x="12798" y="15729"/>
                    <a:pt x="26492" y="41637"/>
                    <a:pt x="29250" y="51638"/>
                  </a:cubicBezTo>
                  <a:cubicBezTo>
                    <a:pt x="32008" y="61639"/>
                    <a:pt x="28204" y="48590"/>
                    <a:pt x="28204" y="48590"/>
                  </a:cubicBezTo>
                  <a:cubicBezTo>
                    <a:pt x="28204" y="48590"/>
                    <a:pt x="17838" y="17443"/>
                    <a:pt x="24590" y="11442"/>
                  </a:cubicBezTo>
                  <a:cubicBezTo>
                    <a:pt x="31342" y="5442"/>
                    <a:pt x="40376" y="18777"/>
                    <a:pt x="49410" y="38303"/>
                  </a:cubicBezTo>
                  <a:cubicBezTo>
                    <a:pt x="58444" y="57829"/>
                    <a:pt x="51597" y="36684"/>
                    <a:pt x="51597" y="36684"/>
                  </a:cubicBezTo>
                  <a:cubicBezTo>
                    <a:pt x="51597" y="36684"/>
                    <a:pt x="36667" y="5442"/>
                    <a:pt x="43039" y="1060"/>
                  </a:cubicBezTo>
                  <a:cubicBezTo>
                    <a:pt x="51597" y="-4655"/>
                    <a:pt x="65671" y="13823"/>
                    <a:pt x="74040" y="30492"/>
                  </a:cubicBezTo>
                  <a:cubicBezTo>
                    <a:pt x="82408" y="47161"/>
                    <a:pt x="62818" y="66973"/>
                    <a:pt x="62818" y="6697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79" name="Google Shape;579;p5"/>
            <p:cNvGrpSpPr/>
            <p:nvPr/>
          </p:nvGrpSpPr>
          <p:grpSpPr>
            <a:xfrm>
              <a:off x="6930455" y="2860622"/>
              <a:ext cx="82395" cy="49453"/>
              <a:chOff x="4865564" y="4292025"/>
              <a:chExt cx="220130" cy="132120"/>
            </a:xfrm>
          </p:grpSpPr>
          <p:sp>
            <p:nvSpPr>
              <p:cNvPr id="580" name="Google Shape;580;p5"/>
              <p:cNvSpPr/>
              <p:nvPr/>
            </p:nvSpPr>
            <p:spPr>
              <a:xfrm>
                <a:off x="4866015" y="4297264"/>
                <a:ext cx="219679" cy="126881"/>
              </a:xfrm>
              <a:custGeom>
                <a:rect b="b" l="l" r="r" t="t"/>
                <a:pathLst>
                  <a:path extrusionOk="0" h="126881" w="219679">
                    <a:moveTo>
                      <a:pt x="59268" y="125002"/>
                    </a:moveTo>
                    <a:lnTo>
                      <a:pt x="3257" y="92332"/>
                    </a:lnTo>
                    <a:cubicBezTo>
                      <a:pt x="-1593" y="89569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7907" y="124240"/>
                    </a:lnTo>
                    <a:cubicBezTo>
                      <a:pt x="72174" y="127469"/>
                      <a:pt x="65245" y="127755"/>
                      <a:pt x="59268" y="125002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1" name="Google Shape;581;p5"/>
              <p:cNvSpPr/>
              <p:nvPr/>
            </p:nvSpPr>
            <p:spPr>
              <a:xfrm>
                <a:off x="4865564" y="4379690"/>
                <a:ext cx="6086" cy="5238"/>
              </a:xfrm>
              <a:custGeom>
                <a:rect b="b" l="l" r="r" t="t"/>
                <a:pathLst>
                  <a:path extrusionOk="0" h="5238" w="6086">
                    <a:moveTo>
                      <a:pt x="0" y="5239"/>
                    </a:moveTo>
                    <a:lnTo>
                      <a:pt x="0" y="0"/>
                    </a:lnTo>
                    <a:lnTo>
                      <a:pt x="6086" y="2286"/>
                    </a:lnTo>
                    <a:lnTo>
                      <a:pt x="0" y="5239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2" name="Google Shape;582;p5"/>
              <p:cNvSpPr/>
              <p:nvPr/>
            </p:nvSpPr>
            <p:spPr>
              <a:xfrm>
                <a:off x="5080003" y="4331398"/>
                <a:ext cx="4849" cy="4953"/>
              </a:xfrm>
              <a:custGeom>
                <a:rect b="b" l="l" r="r" t="t"/>
                <a:pathLst>
                  <a:path extrusionOk="0" h="4953" w="4849">
                    <a:moveTo>
                      <a:pt x="4850" y="4953"/>
                    </a:moveTo>
                    <a:lnTo>
                      <a:pt x="4850" y="0"/>
                    </a:lnTo>
                    <a:lnTo>
                      <a:pt x="0" y="3048"/>
                    </a:lnTo>
                    <a:lnTo>
                      <a:pt x="4850" y="4953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3" name="Google Shape;583;p5"/>
              <p:cNvSpPr/>
              <p:nvPr/>
            </p:nvSpPr>
            <p:spPr>
              <a:xfrm>
                <a:off x="4866015" y="4293038"/>
                <a:ext cx="219203" cy="126874"/>
              </a:xfrm>
              <a:custGeom>
                <a:rect b="b" l="l" r="r" t="t"/>
                <a:pathLst>
                  <a:path extrusionOk="0" h="126874" w="219203">
                    <a:moveTo>
                      <a:pt x="59268" y="124847"/>
                    </a:moveTo>
                    <a:lnTo>
                      <a:pt x="3257" y="92177"/>
                    </a:lnTo>
                    <a:cubicBezTo>
                      <a:pt x="-1593" y="89414"/>
                      <a:pt x="-927" y="84556"/>
                      <a:pt x="4589" y="81413"/>
                    </a:cubicBezTo>
                    <a:lnTo>
                      <a:pt x="140480" y="2737"/>
                    </a:lnTo>
                    <a:cubicBezTo>
                      <a:pt x="146312" y="-626"/>
                      <a:pt x="153417" y="-902"/>
                      <a:pt x="159499" y="1975"/>
                    </a:cubicBezTo>
                    <a:lnTo>
                      <a:pt x="215985" y="34646"/>
                    </a:lnTo>
                    <a:cubicBezTo>
                      <a:pt x="220740" y="37408"/>
                      <a:pt x="220169" y="42170"/>
                      <a:pt x="214654" y="45409"/>
                    </a:cubicBezTo>
                    <a:lnTo>
                      <a:pt x="78287" y="124276"/>
                    </a:lnTo>
                    <a:cubicBezTo>
                      <a:pt x="72411" y="127524"/>
                      <a:pt x="65330" y="127743"/>
                      <a:pt x="59268" y="124847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4" name="Google Shape;584;p5"/>
              <p:cNvSpPr/>
              <p:nvPr/>
            </p:nvSpPr>
            <p:spPr>
              <a:xfrm rot="-1790023">
                <a:off x="4877359" y="4403357"/>
                <a:ext cx="1145" cy="2102"/>
              </a:xfrm>
              <a:custGeom>
                <a:rect b="b" l="l" r="r" t="t"/>
                <a:pathLst>
                  <a:path extrusionOk="0" h="2102" w="1145">
                    <a:moveTo>
                      <a:pt x="1145" y="1053"/>
                    </a:moveTo>
                    <a:cubicBezTo>
                      <a:pt x="1145" y="1634"/>
                      <a:pt x="889" y="2104"/>
                      <a:pt x="573" y="2104"/>
                    </a:cubicBezTo>
                    <a:cubicBezTo>
                      <a:pt x="257" y="2104"/>
                      <a:pt x="0" y="1633"/>
                      <a:pt x="0" y="1053"/>
                    </a:cubicBezTo>
                    <a:cubicBezTo>
                      <a:pt x="0" y="472"/>
                      <a:pt x="257" y="2"/>
                      <a:pt x="573" y="2"/>
                    </a:cubicBezTo>
                    <a:cubicBezTo>
                      <a:pt x="889" y="2"/>
                      <a:pt x="1145" y="472"/>
                      <a:pt x="1145" y="105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5" name="Google Shape;585;p5"/>
              <p:cNvSpPr/>
              <p:nvPr/>
            </p:nvSpPr>
            <p:spPr>
              <a:xfrm rot="-1801764">
                <a:off x="4877140" y="439153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6" name="Google Shape;586;p5"/>
              <p:cNvSpPr/>
              <p:nvPr/>
            </p:nvSpPr>
            <p:spPr>
              <a:xfrm rot="-1801764">
                <a:off x="4879874" y="4393221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7" name="Google Shape;587;p5"/>
              <p:cNvSpPr/>
              <p:nvPr/>
            </p:nvSpPr>
            <p:spPr>
              <a:xfrm rot="-1801764">
                <a:off x="4882642" y="4394683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8" name="Google Shape;588;p5"/>
              <p:cNvSpPr/>
              <p:nvPr/>
            </p:nvSpPr>
            <p:spPr>
              <a:xfrm rot="-1801764">
                <a:off x="4905957" y="4408254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89" name="Google Shape;589;p5"/>
              <p:cNvSpPr/>
              <p:nvPr/>
            </p:nvSpPr>
            <p:spPr>
              <a:xfrm rot="-1801764">
                <a:off x="4908679" y="4409799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0" name="Google Shape;590;p5"/>
              <p:cNvSpPr/>
              <p:nvPr/>
            </p:nvSpPr>
            <p:spPr>
              <a:xfrm rot="-1801764">
                <a:off x="4911365" y="4411405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6"/>
                      <a:pt x="886" y="2095"/>
                      <a:pt x="571" y="2095"/>
                    </a:cubicBezTo>
                    <a:cubicBezTo>
                      <a:pt x="256" y="2095"/>
                      <a:pt x="0" y="1626"/>
                      <a:pt x="0" y="1048"/>
                    </a:cubicBezTo>
                    <a:cubicBezTo>
                      <a:pt x="0" y="469"/>
                      <a:pt x="256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1" name="Google Shape;591;p5"/>
              <p:cNvSpPr/>
              <p:nvPr/>
            </p:nvSpPr>
            <p:spPr>
              <a:xfrm rot="-1801764">
                <a:off x="4914086" y="4412950"/>
                <a:ext cx="1140" cy="2093"/>
              </a:xfrm>
              <a:custGeom>
                <a:rect b="b" l="l" r="r" t="t"/>
                <a:pathLst>
                  <a:path extrusionOk="0" h="2095" w="1141">
                    <a:moveTo>
                      <a:pt x="1141" y="1048"/>
                    </a:moveTo>
                    <a:cubicBezTo>
                      <a:pt x="1141" y="1627"/>
                      <a:pt x="886" y="2095"/>
                      <a:pt x="571" y="2095"/>
                    </a:cubicBezTo>
                    <a:cubicBezTo>
                      <a:pt x="255" y="2095"/>
                      <a:pt x="0" y="1626"/>
                      <a:pt x="0" y="1048"/>
                    </a:cubicBezTo>
                    <a:cubicBezTo>
                      <a:pt x="0" y="469"/>
                      <a:pt x="255" y="0"/>
                      <a:pt x="571" y="0"/>
                    </a:cubicBezTo>
                    <a:cubicBezTo>
                      <a:pt x="886" y="0"/>
                      <a:pt x="1141" y="469"/>
                      <a:pt x="1141" y="1048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2" name="Google Shape;592;p5"/>
              <p:cNvSpPr/>
              <p:nvPr/>
            </p:nvSpPr>
            <p:spPr>
              <a:xfrm>
                <a:off x="4890288" y="4399104"/>
                <a:ext cx="9224" cy="6794"/>
              </a:xfrm>
              <a:custGeom>
                <a:rect b="b" l="l" r="r" t="t"/>
                <a:pathLst>
                  <a:path extrusionOk="0" h="6794" w="9224">
                    <a:moveTo>
                      <a:pt x="8368" y="6684"/>
                    </a:moveTo>
                    <a:lnTo>
                      <a:pt x="856" y="2398"/>
                    </a:lnTo>
                    <a:cubicBezTo>
                      <a:pt x="322" y="1989"/>
                      <a:pt x="8" y="1360"/>
                      <a:pt x="0" y="684"/>
                    </a:cubicBezTo>
                    <a:lnTo>
                      <a:pt x="0" y="684"/>
                    </a:lnTo>
                    <a:cubicBezTo>
                      <a:pt x="0" y="112"/>
                      <a:pt x="0" y="-174"/>
                      <a:pt x="856" y="112"/>
                    </a:cubicBezTo>
                    <a:lnTo>
                      <a:pt x="8368" y="4398"/>
                    </a:lnTo>
                    <a:cubicBezTo>
                      <a:pt x="8898" y="4770"/>
                      <a:pt x="9217" y="5370"/>
                      <a:pt x="9224" y="6018"/>
                    </a:cubicBezTo>
                    <a:lnTo>
                      <a:pt x="9224" y="6018"/>
                    </a:lnTo>
                    <a:cubicBezTo>
                      <a:pt x="9224" y="6684"/>
                      <a:pt x="8844" y="6970"/>
                      <a:pt x="8368" y="668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3" name="Google Shape;593;p5"/>
              <p:cNvSpPr/>
              <p:nvPr/>
            </p:nvSpPr>
            <p:spPr>
              <a:xfrm>
                <a:off x="5060033" y="4346638"/>
                <a:ext cx="8558" cy="6096"/>
              </a:xfrm>
              <a:custGeom>
                <a:rect b="b" l="l" r="r" t="t"/>
                <a:pathLst>
                  <a:path extrusionOk="0" h="6096" w="8558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0" y="6096"/>
                      <a:pt x="0" y="5525"/>
                    </a:cubicBezTo>
                    <a:lnTo>
                      <a:pt x="0" y="5525"/>
                    </a:lnTo>
                    <a:cubicBezTo>
                      <a:pt x="38" y="4934"/>
                      <a:pt x="312" y="4381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54" y="1191"/>
                      <a:pt x="8230" y="1772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4" name="Google Shape;594;p5"/>
              <p:cNvSpPr/>
              <p:nvPr/>
            </p:nvSpPr>
            <p:spPr>
              <a:xfrm>
                <a:off x="5049382" y="4352829"/>
                <a:ext cx="8559" cy="6096"/>
              </a:xfrm>
              <a:custGeom>
                <a:rect b="b" l="l" r="r" t="t"/>
                <a:pathLst>
                  <a:path extrusionOk="0" h="6096" w="8559">
                    <a:moveTo>
                      <a:pt x="7703" y="2096"/>
                    </a:moveTo>
                    <a:lnTo>
                      <a:pt x="761" y="6096"/>
                    </a:lnTo>
                    <a:cubicBezTo>
                      <a:pt x="761" y="6096"/>
                      <a:pt x="1" y="6096"/>
                      <a:pt x="1" y="5525"/>
                    </a:cubicBezTo>
                    <a:lnTo>
                      <a:pt x="1" y="5525"/>
                    </a:lnTo>
                    <a:cubicBezTo>
                      <a:pt x="-16" y="4924"/>
                      <a:pt x="270" y="4353"/>
                      <a:pt x="761" y="4001"/>
                    </a:cubicBezTo>
                    <a:lnTo>
                      <a:pt x="7703" y="0"/>
                    </a:lnTo>
                    <a:cubicBezTo>
                      <a:pt x="7703" y="0"/>
                      <a:pt x="8559" y="0"/>
                      <a:pt x="8559" y="571"/>
                    </a:cubicBezTo>
                    <a:lnTo>
                      <a:pt x="8559" y="571"/>
                    </a:lnTo>
                    <a:cubicBezTo>
                      <a:pt x="8537" y="1191"/>
                      <a:pt x="8218" y="1753"/>
                      <a:pt x="7703" y="209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5"/>
              <p:cNvSpPr/>
              <p:nvPr/>
            </p:nvSpPr>
            <p:spPr>
              <a:xfrm>
                <a:off x="4866015" y="4292025"/>
                <a:ext cx="219679" cy="127142"/>
              </a:xfrm>
              <a:custGeom>
                <a:rect b="b" l="l" r="r" t="t"/>
                <a:pathLst>
                  <a:path extrusionOk="0" h="127142" w="219679">
                    <a:moveTo>
                      <a:pt x="59268" y="125097"/>
                    </a:moveTo>
                    <a:lnTo>
                      <a:pt x="3257" y="92427"/>
                    </a:lnTo>
                    <a:cubicBezTo>
                      <a:pt x="-1593" y="89664"/>
                      <a:pt x="-927" y="84807"/>
                      <a:pt x="4589" y="81568"/>
                    </a:cubicBezTo>
                    <a:lnTo>
                      <a:pt x="140955" y="2701"/>
                    </a:lnTo>
                    <a:cubicBezTo>
                      <a:pt x="146802" y="-613"/>
                      <a:pt x="153882" y="-890"/>
                      <a:pt x="159974" y="1939"/>
                    </a:cubicBezTo>
                    <a:lnTo>
                      <a:pt x="216461" y="34610"/>
                    </a:lnTo>
                    <a:cubicBezTo>
                      <a:pt x="221215" y="37372"/>
                      <a:pt x="220645" y="42230"/>
                      <a:pt x="215129" y="45373"/>
                    </a:cubicBezTo>
                    <a:lnTo>
                      <a:pt x="78763" y="124240"/>
                    </a:lnTo>
                    <a:cubicBezTo>
                      <a:pt x="72819" y="127784"/>
                      <a:pt x="65499" y="128098"/>
                      <a:pt x="59268" y="125097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5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7" name="Google Shape;597;p5"/>
              <p:cNvSpPr/>
              <p:nvPr/>
            </p:nvSpPr>
            <p:spPr>
              <a:xfrm>
                <a:off x="4874289" y="4295203"/>
                <a:ext cx="203812" cy="117633"/>
              </a:xfrm>
              <a:custGeom>
                <a:rect b="b" l="l" r="r" t="t"/>
                <a:pathLst>
                  <a:path extrusionOk="0" h="117633" w="203812">
                    <a:moveTo>
                      <a:pt x="201245" y="32766"/>
                    </a:moveTo>
                    <a:lnTo>
                      <a:pt x="179278" y="19621"/>
                    </a:lnTo>
                    <a:lnTo>
                      <a:pt x="179278" y="19621"/>
                    </a:lnTo>
                    <a:cubicBezTo>
                      <a:pt x="176299" y="21184"/>
                      <a:pt x="172748" y="21184"/>
                      <a:pt x="169769" y="19621"/>
                    </a:cubicBezTo>
                    <a:cubicBezTo>
                      <a:pt x="167106" y="18097"/>
                      <a:pt x="167106" y="15716"/>
                      <a:pt x="169769" y="14192"/>
                    </a:cubicBezTo>
                    <a:lnTo>
                      <a:pt x="169769" y="14192"/>
                    </a:lnTo>
                    <a:lnTo>
                      <a:pt x="147802" y="1429"/>
                    </a:lnTo>
                    <a:cubicBezTo>
                      <a:pt x="143967" y="-476"/>
                      <a:pt x="139464" y="-476"/>
                      <a:pt x="135629" y="1429"/>
                    </a:cubicBezTo>
                    <a:lnTo>
                      <a:pt x="2496" y="78200"/>
                    </a:lnTo>
                    <a:cubicBezTo>
                      <a:pt x="-832" y="80200"/>
                      <a:pt x="-832" y="83344"/>
                      <a:pt x="2496" y="85249"/>
                    </a:cubicBezTo>
                    <a:lnTo>
                      <a:pt x="56035" y="116205"/>
                    </a:lnTo>
                    <a:cubicBezTo>
                      <a:pt x="59836" y="118110"/>
                      <a:pt x="64311" y="118110"/>
                      <a:pt x="68112" y="116205"/>
                    </a:cubicBezTo>
                    <a:lnTo>
                      <a:pt x="201245" y="39338"/>
                    </a:lnTo>
                    <a:cubicBezTo>
                      <a:pt x="204668" y="37814"/>
                      <a:pt x="204668" y="34671"/>
                      <a:pt x="201245" y="32766"/>
                    </a:cubicBezTo>
                    <a:close/>
                  </a:path>
                </a:pathLst>
              </a:custGeom>
              <a:solidFill>
                <a:srgbClr val="000000">
                  <a:alpha val="4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8" name="Google Shape;598;p5"/>
              <p:cNvSpPr/>
              <p:nvPr/>
            </p:nvSpPr>
            <p:spPr>
              <a:xfrm>
                <a:off x="5044723" y="4311872"/>
                <a:ext cx="5135" cy="2857"/>
              </a:xfrm>
              <a:custGeom>
                <a:rect b="b" l="l" r="r" t="t"/>
                <a:pathLst>
                  <a:path extrusionOk="0" h="2857" w="5135">
                    <a:moveTo>
                      <a:pt x="5135" y="1429"/>
                    </a:moveTo>
                    <a:cubicBezTo>
                      <a:pt x="5135" y="2218"/>
                      <a:pt x="3986" y="2857"/>
                      <a:pt x="2568" y="2857"/>
                    </a:cubicBezTo>
                    <a:cubicBezTo>
                      <a:pt x="1150" y="2857"/>
                      <a:pt x="0" y="2218"/>
                      <a:pt x="0" y="1429"/>
                    </a:cubicBezTo>
                    <a:cubicBezTo>
                      <a:pt x="0" y="640"/>
                      <a:pt x="1150" y="0"/>
                      <a:pt x="2568" y="0"/>
                    </a:cubicBezTo>
                    <a:cubicBezTo>
                      <a:pt x="3986" y="0"/>
                      <a:pt x="5135" y="640"/>
                      <a:pt x="5135" y="142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9" name="Google Shape;599;p5"/>
              <p:cNvSpPr/>
              <p:nvPr/>
            </p:nvSpPr>
            <p:spPr>
              <a:xfrm>
                <a:off x="5046530" y="4312698"/>
                <a:ext cx="1521" cy="1221"/>
              </a:xfrm>
              <a:custGeom>
                <a:rect b="b" l="l" r="r" t="t"/>
                <a:pathLst>
                  <a:path extrusionOk="0" h="1221" w="1521">
                    <a:moveTo>
                      <a:pt x="0" y="1079"/>
                    </a:moveTo>
                    <a:cubicBezTo>
                      <a:pt x="0" y="1079"/>
                      <a:pt x="0" y="412"/>
                      <a:pt x="0" y="221"/>
                    </a:cubicBezTo>
                    <a:cubicBezTo>
                      <a:pt x="465" y="-74"/>
                      <a:pt x="1056" y="-74"/>
                      <a:pt x="1522" y="221"/>
                    </a:cubicBezTo>
                    <a:cubicBezTo>
                      <a:pt x="1522" y="221"/>
                      <a:pt x="1522" y="793"/>
                      <a:pt x="1522" y="1079"/>
                    </a:cubicBezTo>
                    <a:cubicBezTo>
                      <a:pt x="1033" y="1269"/>
                      <a:pt x="489" y="1269"/>
                      <a:pt x="0" y="1079"/>
                    </a:cubicBezTo>
                    <a:close/>
                  </a:path>
                </a:pathLst>
              </a:custGeom>
              <a:solidFill>
                <a:srgbClr val="FFFFF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0" name="Google Shape;600;p5"/>
            <p:cNvSpPr/>
            <p:nvPr/>
          </p:nvSpPr>
          <p:spPr>
            <a:xfrm>
              <a:off x="6948039" y="2876090"/>
              <a:ext cx="48317" cy="40269"/>
            </a:xfrm>
            <a:custGeom>
              <a:rect b="b" l="l" r="r" t="t"/>
              <a:pathLst>
                <a:path extrusionOk="0" h="107584" w="129087">
                  <a:moveTo>
                    <a:pt x="100516" y="75867"/>
                  </a:moveTo>
                  <a:cubicBezTo>
                    <a:pt x="100516" y="75867"/>
                    <a:pt x="130375" y="48911"/>
                    <a:pt x="129044" y="13192"/>
                  </a:cubicBezTo>
                  <a:cubicBezTo>
                    <a:pt x="127237" y="-11668"/>
                    <a:pt x="112212" y="6239"/>
                    <a:pt x="112212" y="6239"/>
                  </a:cubicBezTo>
                  <a:lnTo>
                    <a:pt x="97092" y="33671"/>
                  </a:lnTo>
                  <a:cubicBezTo>
                    <a:pt x="89594" y="43806"/>
                    <a:pt x="79821" y="52026"/>
                    <a:pt x="68564" y="57674"/>
                  </a:cubicBezTo>
                  <a:cubicBezTo>
                    <a:pt x="57968" y="58693"/>
                    <a:pt x="47431" y="60255"/>
                    <a:pt x="36992" y="62341"/>
                  </a:cubicBezTo>
                  <a:cubicBezTo>
                    <a:pt x="18448" y="65961"/>
                    <a:pt x="0" y="89202"/>
                    <a:pt x="0" y="89202"/>
                  </a:cubicBezTo>
                  <a:lnTo>
                    <a:pt x="23298" y="107585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1" name="Google Shape;601;p5"/>
            <p:cNvSpPr/>
            <p:nvPr/>
          </p:nvSpPr>
          <p:spPr>
            <a:xfrm>
              <a:off x="6688913" y="2310158"/>
              <a:ext cx="266346" cy="294746"/>
            </a:xfrm>
            <a:custGeom>
              <a:rect b="b" l="l" r="r" t="t"/>
              <a:pathLst>
                <a:path extrusionOk="0" h="787458" w="711585">
                  <a:moveTo>
                    <a:pt x="654254" y="325496"/>
                  </a:moveTo>
                  <a:lnTo>
                    <a:pt x="104510" y="7551"/>
                  </a:lnTo>
                  <a:cubicBezTo>
                    <a:pt x="93809" y="169"/>
                    <a:pt x="80334" y="-1936"/>
                    <a:pt x="67898" y="1836"/>
                  </a:cubicBezTo>
                  <a:lnTo>
                    <a:pt x="67898" y="1836"/>
                  </a:lnTo>
                  <a:cubicBezTo>
                    <a:pt x="65551" y="2808"/>
                    <a:pt x="63345" y="4093"/>
                    <a:pt x="61336" y="5646"/>
                  </a:cubicBezTo>
                  <a:lnTo>
                    <a:pt x="0" y="40793"/>
                  </a:lnTo>
                  <a:lnTo>
                    <a:pt x="47548" y="96705"/>
                  </a:lnTo>
                  <a:lnTo>
                    <a:pt x="47548" y="326258"/>
                  </a:lnTo>
                  <a:cubicBezTo>
                    <a:pt x="49713" y="366529"/>
                    <a:pt x="70903" y="403353"/>
                    <a:pt x="104605" y="425413"/>
                  </a:cubicBezTo>
                  <a:lnTo>
                    <a:pt x="275776" y="533140"/>
                  </a:lnTo>
                  <a:lnTo>
                    <a:pt x="322277" y="639916"/>
                  </a:lnTo>
                  <a:lnTo>
                    <a:pt x="273303" y="723069"/>
                  </a:lnTo>
                  <a:lnTo>
                    <a:pt x="341487" y="684016"/>
                  </a:lnTo>
                  <a:lnTo>
                    <a:pt x="406246" y="608674"/>
                  </a:lnTo>
                  <a:lnTo>
                    <a:pt x="612888" y="720783"/>
                  </a:lnTo>
                  <a:lnTo>
                    <a:pt x="624014" y="787458"/>
                  </a:lnTo>
                  <a:lnTo>
                    <a:pt x="693624" y="747644"/>
                  </a:lnTo>
                  <a:lnTo>
                    <a:pt x="695526" y="746500"/>
                  </a:lnTo>
                  <a:lnTo>
                    <a:pt x="696191" y="746500"/>
                  </a:lnTo>
                  <a:lnTo>
                    <a:pt x="696191" y="746500"/>
                  </a:lnTo>
                  <a:cubicBezTo>
                    <a:pt x="706983" y="737785"/>
                    <a:pt x="712695" y="724231"/>
                    <a:pt x="711407" y="710401"/>
                  </a:cubicBezTo>
                  <a:lnTo>
                    <a:pt x="711407" y="424651"/>
                  </a:lnTo>
                  <a:cubicBezTo>
                    <a:pt x="709219" y="384370"/>
                    <a:pt x="687992" y="347536"/>
                    <a:pt x="654254" y="325496"/>
                  </a:cubicBez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2" name="Google Shape;602;p5"/>
            <p:cNvSpPr/>
            <p:nvPr/>
          </p:nvSpPr>
          <p:spPr>
            <a:xfrm>
              <a:off x="6681190" y="2324699"/>
              <a:ext cx="248446" cy="281264"/>
            </a:xfrm>
            <a:custGeom>
              <a:rect b="b" l="l" r="r" t="t"/>
              <a:pathLst>
                <a:path extrusionOk="0" h="751441" w="663763">
                  <a:moveTo>
                    <a:pt x="606802" y="325697"/>
                  </a:moveTo>
                  <a:lnTo>
                    <a:pt x="57057" y="7848"/>
                  </a:lnTo>
                  <a:cubicBezTo>
                    <a:pt x="25485" y="-10440"/>
                    <a:pt x="0" y="4324"/>
                    <a:pt x="0" y="40805"/>
                  </a:cubicBezTo>
                  <a:lnTo>
                    <a:pt x="0" y="326555"/>
                  </a:lnTo>
                  <a:cubicBezTo>
                    <a:pt x="2165" y="366826"/>
                    <a:pt x="23356" y="403650"/>
                    <a:pt x="57057" y="425710"/>
                  </a:cubicBezTo>
                  <a:lnTo>
                    <a:pt x="228228" y="533533"/>
                  </a:lnTo>
                  <a:lnTo>
                    <a:pt x="293939" y="684314"/>
                  </a:lnTo>
                  <a:lnTo>
                    <a:pt x="358699" y="608971"/>
                  </a:lnTo>
                  <a:lnTo>
                    <a:pt x="606707" y="743654"/>
                  </a:lnTo>
                  <a:cubicBezTo>
                    <a:pt x="638278" y="761847"/>
                    <a:pt x="663764" y="747083"/>
                    <a:pt x="663764" y="710603"/>
                  </a:cubicBezTo>
                  <a:lnTo>
                    <a:pt x="663764" y="424853"/>
                  </a:lnTo>
                  <a:cubicBezTo>
                    <a:pt x="661621" y="384600"/>
                    <a:pt x="640468" y="347776"/>
                    <a:pt x="606802" y="325697"/>
                  </a:cubicBezTo>
                  <a:close/>
                </a:path>
              </a:pathLst>
            </a:custGeom>
            <a:solidFill>
              <a:srgbClr val="E26D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3" name="Google Shape;603;p5"/>
            <p:cNvSpPr/>
            <p:nvPr/>
          </p:nvSpPr>
          <p:spPr>
            <a:xfrm>
              <a:off x="7244522" y="2103554"/>
              <a:ext cx="267380" cy="295937"/>
            </a:xfrm>
            <a:custGeom>
              <a:rect b="b" l="l" r="r" t="t"/>
              <a:pathLst>
                <a:path extrusionOk="0" h="789165" w="713014">
                  <a:moveTo>
                    <a:pt x="655586" y="326155"/>
                  </a:moveTo>
                  <a:lnTo>
                    <a:pt x="104700" y="7639"/>
                  </a:lnTo>
                  <a:cubicBezTo>
                    <a:pt x="93992" y="191"/>
                    <a:pt x="80470" y="-1949"/>
                    <a:pt x="67993" y="1829"/>
                  </a:cubicBezTo>
                  <a:lnTo>
                    <a:pt x="67993" y="1829"/>
                  </a:lnTo>
                  <a:cubicBezTo>
                    <a:pt x="65625" y="2760"/>
                    <a:pt x="63419" y="4045"/>
                    <a:pt x="61432" y="5639"/>
                  </a:cubicBezTo>
                  <a:lnTo>
                    <a:pt x="0" y="40882"/>
                  </a:lnTo>
                  <a:lnTo>
                    <a:pt x="47548" y="96793"/>
                  </a:lnTo>
                  <a:lnTo>
                    <a:pt x="47548" y="326917"/>
                  </a:lnTo>
                  <a:cubicBezTo>
                    <a:pt x="49697" y="367241"/>
                    <a:pt x="70884" y="404130"/>
                    <a:pt x="104605" y="426263"/>
                  </a:cubicBezTo>
                  <a:lnTo>
                    <a:pt x="276252" y="534277"/>
                  </a:lnTo>
                  <a:lnTo>
                    <a:pt x="322848" y="641242"/>
                  </a:lnTo>
                  <a:lnTo>
                    <a:pt x="273874" y="724586"/>
                  </a:lnTo>
                  <a:lnTo>
                    <a:pt x="342248" y="685629"/>
                  </a:lnTo>
                  <a:lnTo>
                    <a:pt x="407102" y="610096"/>
                  </a:lnTo>
                  <a:lnTo>
                    <a:pt x="614029" y="722491"/>
                  </a:lnTo>
                  <a:lnTo>
                    <a:pt x="625250" y="789166"/>
                  </a:lnTo>
                  <a:lnTo>
                    <a:pt x="694955" y="749161"/>
                  </a:lnTo>
                  <a:lnTo>
                    <a:pt x="696857" y="748113"/>
                  </a:lnTo>
                  <a:lnTo>
                    <a:pt x="697523" y="748113"/>
                  </a:lnTo>
                  <a:lnTo>
                    <a:pt x="697523" y="748113"/>
                  </a:lnTo>
                  <a:cubicBezTo>
                    <a:pt x="708373" y="739436"/>
                    <a:pt x="714136" y="725863"/>
                    <a:pt x="712833" y="712013"/>
                  </a:cubicBezTo>
                  <a:lnTo>
                    <a:pt x="712833" y="426263"/>
                  </a:lnTo>
                  <a:cubicBezTo>
                    <a:pt x="710874" y="385631"/>
                    <a:pt x="689592" y="348402"/>
                    <a:pt x="655586" y="326155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4" name="Google Shape;604;p5"/>
            <p:cNvSpPr/>
            <p:nvPr/>
          </p:nvSpPr>
          <p:spPr>
            <a:xfrm>
              <a:off x="7236798" y="2118137"/>
              <a:ext cx="249375" cy="282304"/>
            </a:xfrm>
            <a:custGeom>
              <a:rect b="b" l="l" r="r" t="t"/>
              <a:pathLst>
                <a:path extrusionOk="0" h="752811" w="665000">
                  <a:moveTo>
                    <a:pt x="607848" y="326342"/>
                  </a:moveTo>
                  <a:lnTo>
                    <a:pt x="57057" y="7826"/>
                  </a:lnTo>
                  <a:cubicBezTo>
                    <a:pt x="25485" y="-10462"/>
                    <a:pt x="0" y="4397"/>
                    <a:pt x="0" y="40973"/>
                  </a:cubicBezTo>
                  <a:lnTo>
                    <a:pt x="0" y="326723"/>
                  </a:lnTo>
                  <a:cubicBezTo>
                    <a:pt x="2149" y="367046"/>
                    <a:pt x="23336" y="403936"/>
                    <a:pt x="57057" y="426069"/>
                  </a:cubicBezTo>
                  <a:lnTo>
                    <a:pt x="228799" y="534464"/>
                  </a:lnTo>
                  <a:lnTo>
                    <a:pt x="294700" y="685625"/>
                  </a:lnTo>
                  <a:lnTo>
                    <a:pt x="359555" y="610092"/>
                  </a:lnTo>
                  <a:lnTo>
                    <a:pt x="607943" y="744966"/>
                  </a:lnTo>
                  <a:cubicBezTo>
                    <a:pt x="639610" y="763254"/>
                    <a:pt x="665000" y="748490"/>
                    <a:pt x="665000" y="711914"/>
                  </a:cubicBezTo>
                  <a:lnTo>
                    <a:pt x="665000" y="426164"/>
                  </a:lnTo>
                  <a:cubicBezTo>
                    <a:pt x="662994" y="385648"/>
                    <a:pt x="641749" y="348541"/>
                    <a:pt x="607848" y="326342"/>
                  </a:cubicBezTo>
                  <a:close/>
                </a:path>
              </a:pathLst>
            </a:custGeom>
            <a:solidFill>
              <a:srgbClr val="FAFB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5" name="Google Shape;605;p5"/>
            <p:cNvSpPr/>
            <p:nvPr/>
          </p:nvSpPr>
          <p:spPr>
            <a:xfrm rot="-1798898">
              <a:off x="7282126" y="2196393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5" y="55912"/>
                  </a:moveTo>
                  <a:cubicBezTo>
                    <a:pt x="64475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5" y="25033"/>
                    <a:pt x="64475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6" name="Google Shape;606;p5"/>
            <p:cNvSpPr/>
            <p:nvPr/>
          </p:nvSpPr>
          <p:spPr>
            <a:xfrm rot="-1778992">
              <a:off x="7345395" y="2232411"/>
              <a:ext cx="24194" cy="41962"/>
            </a:xfrm>
            <a:custGeom>
              <a:rect b="b" l="l" r="r" t="t"/>
              <a:pathLst>
                <a:path extrusionOk="0" h="112208" w="64696">
                  <a:moveTo>
                    <a:pt x="64698" y="56104"/>
                  </a:moveTo>
                  <a:cubicBezTo>
                    <a:pt x="64698" y="87090"/>
                    <a:pt x="50215" y="112209"/>
                    <a:pt x="32350" y="112209"/>
                  </a:cubicBezTo>
                  <a:cubicBezTo>
                    <a:pt x="14484" y="112209"/>
                    <a:pt x="1" y="87090"/>
                    <a:pt x="1" y="56104"/>
                  </a:cubicBezTo>
                  <a:cubicBezTo>
                    <a:pt x="1" y="25119"/>
                    <a:pt x="14484" y="0"/>
                    <a:pt x="32350" y="0"/>
                  </a:cubicBezTo>
                  <a:cubicBezTo>
                    <a:pt x="50215" y="0"/>
                    <a:pt x="64698" y="25119"/>
                    <a:pt x="64698" y="561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7" name="Google Shape;607;p5"/>
            <p:cNvSpPr/>
            <p:nvPr/>
          </p:nvSpPr>
          <p:spPr>
            <a:xfrm rot="-1798898">
              <a:off x="7404420" y="2267151"/>
              <a:ext cx="24191" cy="41957"/>
            </a:xfrm>
            <a:custGeom>
              <a:rect b="b" l="l" r="r" t="t"/>
              <a:pathLst>
                <a:path extrusionOk="0" h="111823" w="64474">
                  <a:moveTo>
                    <a:pt x="64474" y="55912"/>
                  </a:moveTo>
                  <a:cubicBezTo>
                    <a:pt x="64474" y="86791"/>
                    <a:pt x="50041" y="111823"/>
                    <a:pt x="32237" y="111823"/>
                  </a:cubicBezTo>
                  <a:cubicBezTo>
                    <a:pt x="14433" y="111823"/>
                    <a:pt x="0" y="86791"/>
                    <a:pt x="0" y="55912"/>
                  </a:cubicBezTo>
                  <a:cubicBezTo>
                    <a:pt x="0" y="25033"/>
                    <a:pt x="14433" y="0"/>
                    <a:pt x="32237" y="0"/>
                  </a:cubicBezTo>
                  <a:cubicBezTo>
                    <a:pt x="50041" y="0"/>
                    <a:pt x="64474" y="25033"/>
                    <a:pt x="64474" y="5591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8" name="Google Shape;608;p5"/>
            <p:cNvSpPr/>
            <p:nvPr/>
          </p:nvSpPr>
          <p:spPr>
            <a:xfrm>
              <a:off x="7054307" y="2375460"/>
              <a:ext cx="81342" cy="108498"/>
            </a:xfrm>
            <a:custGeom>
              <a:rect b="b" l="l" r="r" t="t"/>
              <a:pathLst>
                <a:path extrusionOk="0" h="289327" w="216911">
                  <a:moveTo>
                    <a:pt x="216912" y="195983"/>
                  </a:moveTo>
                  <a:cubicBezTo>
                    <a:pt x="216912" y="129308"/>
                    <a:pt x="170030" y="47678"/>
                    <a:pt x="112307" y="14246"/>
                  </a:cubicBezTo>
                  <a:cubicBezTo>
                    <a:pt x="81496" y="-3566"/>
                    <a:pt x="53919" y="-4042"/>
                    <a:pt x="34805" y="9293"/>
                  </a:cubicBezTo>
                  <a:lnTo>
                    <a:pt x="0" y="29009"/>
                  </a:lnTo>
                  <a:lnTo>
                    <a:pt x="14835" y="34915"/>
                  </a:lnTo>
                  <a:cubicBezTo>
                    <a:pt x="9738" y="47589"/>
                    <a:pt x="7246" y="61163"/>
                    <a:pt x="7512" y="74825"/>
                  </a:cubicBezTo>
                  <a:cubicBezTo>
                    <a:pt x="7512" y="141500"/>
                    <a:pt x="54394" y="223034"/>
                    <a:pt x="112117" y="256562"/>
                  </a:cubicBezTo>
                  <a:cubicBezTo>
                    <a:pt x="121018" y="261857"/>
                    <a:pt x="130623" y="265858"/>
                    <a:pt x="140645" y="268468"/>
                  </a:cubicBezTo>
                  <a:lnTo>
                    <a:pt x="140645" y="289328"/>
                  </a:lnTo>
                  <a:lnTo>
                    <a:pt x="185530" y="263991"/>
                  </a:lnTo>
                  <a:lnTo>
                    <a:pt x="185530" y="263991"/>
                  </a:lnTo>
                  <a:lnTo>
                    <a:pt x="185530" y="263991"/>
                  </a:lnTo>
                  <a:cubicBezTo>
                    <a:pt x="205310" y="252656"/>
                    <a:pt x="216912" y="229225"/>
                    <a:pt x="216912" y="195983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9" name="Google Shape;609;p5"/>
            <p:cNvSpPr/>
            <p:nvPr/>
          </p:nvSpPr>
          <p:spPr>
            <a:xfrm rot="-1798898">
              <a:off x="7049958" y="2378905"/>
              <a:ext cx="64153" cy="111361"/>
            </a:xfrm>
            <a:custGeom>
              <a:rect b="b" l="l" r="r" t="t"/>
              <a:pathLst>
                <a:path extrusionOk="0" h="296798" w="170980">
                  <a:moveTo>
                    <a:pt x="170981" y="148399"/>
                  </a:moveTo>
                  <a:cubicBezTo>
                    <a:pt x="170981" y="230358"/>
                    <a:pt x="132706" y="296799"/>
                    <a:pt x="85491" y="296799"/>
                  </a:cubicBezTo>
                  <a:cubicBezTo>
                    <a:pt x="38276" y="296799"/>
                    <a:pt x="0" y="230358"/>
                    <a:pt x="0" y="148399"/>
                  </a:cubicBezTo>
                  <a:cubicBezTo>
                    <a:pt x="0" y="66441"/>
                    <a:pt x="38276" y="0"/>
                    <a:pt x="85491" y="0"/>
                  </a:cubicBezTo>
                  <a:cubicBezTo>
                    <a:pt x="132706" y="0"/>
                    <a:pt x="170981" y="66441"/>
                    <a:pt x="170981" y="148399"/>
                  </a:cubicBez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0" name="Google Shape;610;p5"/>
            <p:cNvSpPr/>
            <p:nvPr/>
          </p:nvSpPr>
          <p:spPr>
            <a:xfrm rot="-1798898">
              <a:off x="7061883" y="2407428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1" name="Google Shape;611;p5"/>
            <p:cNvSpPr/>
            <p:nvPr/>
          </p:nvSpPr>
          <p:spPr>
            <a:xfrm rot="-1798898">
              <a:off x="7092283" y="2424967"/>
              <a:ext cx="9134" cy="15868"/>
            </a:xfrm>
            <a:custGeom>
              <a:rect b="b" l="l" r="r" t="t"/>
              <a:pathLst>
                <a:path extrusionOk="0" h="42290" w="24344">
                  <a:moveTo>
                    <a:pt x="24344" y="21145"/>
                  </a:moveTo>
                  <a:cubicBezTo>
                    <a:pt x="24344" y="32824"/>
                    <a:pt x="18894" y="42291"/>
                    <a:pt x="12172" y="42291"/>
                  </a:cubicBezTo>
                  <a:cubicBezTo>
                    <a:pt x="5449" y="42291"/>
                    <a:pt x="0" y="32824"/>
                    <a:pt x="0" y="21145"/>
                  </a:cubicBezTo>
                  <a:cubicBezTo>
                    <a:pt x="0" y="9467"/>
                    <a:pt x="5450" y="0"/>
                    <a:pt x="12172" y="0"/>
                  </a:cubicBezTo>
                  <a:cubicBezTo>
                    <a:pt x="18895" y="0"/>
                    <a:pt x="24344" y="9467"/>
                    <a:pt x="24344" y="21145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2" name="Google Shape;612;p5"/>
            <p:cNvSpPr/>
            <p:nvPr/>
          </p:nvSpPr>
          <p:spPr>
            <a:xfrm>
              <a:off x="7066445" y="2439547"/>
              <a:ext cx="31881" cy="22328"/>
            </a:xfrm>
            <a:custGeom>
              <a:rect b="b" l="l" r="r" t="t"/>
              <a:pathLst>
                <a:path extrusionOk="0" h="59542" w="85015">
                  <a:moveTo>
                    <a:pt x="0" y="0"/>
                  </a:moveTo>
                  <a:cubicBezTo>
                    <a:pt x="0" y="0"/>
                    <a:pt x="13694" y="37528"/>
                    <a:pt x="41272" y="53435"/>
                  </a:cubicBezTo>
                  <a:cubicBezTo>
                    <a:pt x="68849" y="69342"/>
                    <a:pt x="85015" y="49149"/>
                    <a:pt x="85015" y="49149"/>
                  </a:cubicBezTo>
                  <a:close/>
                </a:path>
              </a:pathLst>
            </a:custGeom>
            <a:solidFill>
              <a:srgbClr val="CC8B0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3" name="Google Shape;613;p5"/>
            <p:cNvSpPr/>
            <p:nvPr/>
          </p:nvSpPr>
          <p:spPr>
            <a:xfrm>
              <a:off x="7016984" y="2605070"/>
              <a:ext cx="22181" cy="70080"/>
            </a:xfrm>
            <a:custGeom>
              <a:rect b="b" l="l" r="r" t="t"/>
              <a:pathLst>
                <a:path extrusionOk="0" h="186880" w="59149">
                  <a:moveTo>
                    <a:pt x="0" y="152591"/>
                  </a:moveTo>
                  <a:lnTo>
                    <a:pt x="59149" y="186881"/>
                  </a:lnTo>
                  <a:lnTo>
                    <a:pt x="59149" y="34195"/>
                  </a:lnTo>
                  <a:lnTo>
                    <a:pt x="0" y="0"/>
                  </a:lnTo>
                  <a:lnTo>
                    <a:pt x="0" y="152591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4" name="Google Shape;614;p5"/>
            <p:cNvSpPr/>
            <p:nvPr/>
          </p:nvSpPr>
          <p:spPr>
            <a:xfrm>
              <a:off x="7016984" y="2594731"/>
              <a:ext cx="41045" cy="23253"/>
            </a:xfrm>
            <a:custGeom>
              <a:rect b="b" l="l" r="r" t="t"/>
              <a:pathLst>
                <a:path extrusionOk="0" h="62007" w="109454">
                  <a:moveTo>
                    <a:pt x="59149" y="62008"/>
                  </a:moveTo>
                  <a:lnTo>
                    <a:pt x="0" y="27718"/>
                  </a:lnTo>
                  <a:lnTo>
                    <a:pt x="47928" y="0"/>
                  </a:lnTo>
                  <a:lnTo>
                    <a:pt x="109455" y="34480"/>
                  </a:lnTo>
                  <a:lnTo>
                    <a:pt x="59149" y="6200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5" name="Google Shape;615;p5"/>
            <p:cNvSpPr/>
            <p:nvPr/>
          </p:nvSpPr>
          <p:spPr>
            <a:xfrm>
              <a:off x="7057740" y="2595705"/>
              <a:ext cx="65605" cy="105819"/>
            </a:xfrm>
            <a:custGeom>
              <a:rect b="b" l="l" r="r" t="t"/>
              <a:pathLst>
                <a:path extrusionOk="0" h="282184" w="174947">
                  <a:moveTo>
                    <a:pt x="174880" y="168275"/>
                  </a:moveTo>
                  <a:cubicBezTo>
                    <a:pt x="174376" y="153645"/>
                    <a:pt x="166502" y="140272"/>
                    <a:pt x="153959" y="132747"/>
                  </a:cubicBezTo>
                  <a:lnTo>
                    <a:pt x="84635" y="92646"/>
                  </a:lnTo>
                  <a:lnTo>
                    <a:pt x="95666" y="40545"/>
                  </a:lnTo>
                  <a:lnTo>
                    <a:pt x="95666" y="36639"/>
                  </a:lnTo>
                  <a:cubicBezTo>
                    <a:pt x="95704" y="31096"/>
                    <a:pt x="94933" y="25581"/>
                    <a:pt x="93383" y="20256"/>
                  </a:cubicBezTo>
                  <a:cubicBezTo>
                    <a:pt x="91291" y="13398"/>
                    <a:pt x="83874" y="-2889"/>
                    <a:pt x="79119" y="445"/>
                  </a:cubicBezTo>
                  <a:lnTo>
                    <a:pt x="6562" y="42450"/>
                  </a:lnTo>
                  <a:cubicBezTo>
                    <a:pt x="2187" y="43688"/>
                    <a:pt x="0" y="48736"/>
                    <a:pt x="0" y="56356"/>
                  </a:cubicBezTo>
                  <a:lnTo>
                    <a:pt x="0" y="184087"/>
                  </a:lnTo>
                  <a:cubicBezTo>
                    <a:pt x="903" y="199546"/>
                    <a:pt x="9053" y="213671"/>
                    <a:pt x="21967" y="222187"/>
                  </a:cubicBezTo>
                  <a:lnTo>
                    <a:pt x="120961" y="279337"/>
                  </a:lnTo>
                  <a:cubicBezTo>
                    <a:pt x="129710" y="284385"/>
                    <a:pt x="137412" y="282480"/>
                    <a:pt x="140741" y="275527"/>
                  </a:cubicBezTo>
                  <a:lnTo>
                    <a:pt x="173739" y="204280"/>
                  </a:lnTo>
                  <a:cubicBezTo>
                    <a:pt x="174728" y="201632"/>
                    <a:pt x="175118" y="198803"/>
                    <a:pt x="174880" y="19599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6" name="Google Shape;616;p5"/>
            <p:cNvSpPr/>
            <p:nvPr/>
          </p:nvSpPr>
          <p:spPr>
            <a:xfrm>
              <a:off x="7095932" y="2684289"/>
              <a:ext cx="13087" cy="23860"/>
            </a:xfrm>
            <a:custGeom>
              <a:rect b="b" l="l" r="r" t="t"/>
              <a:pathLst>
                <a:path extrusionOk="0" h="63627" w="34899">
                  <a:moveTo>
                    <a:pt x="0" y="63627"/>
                  </a:moveTo>
                  <a:lnTo>
                    <a:pt x="34900" y="43148"/>
                  </a:lnTo>
                  <a:lnTo>
                    <a:pt x="3138" y="0"/>
                  </a:lnTo>
                  <a:lnTo>
                    <a:pt x="0" y="6362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7" name="Google Shape;617;p5"/>
            <p:cNvSpPr/>
            <p:nvPr/>
          </p:nvSpPr>
          <p:spPr>
            <a:xfrm>
              <a:off x="7045282" y="2602986"/>
              <a:ext cx="65605" cy="105693"/>
            </a:xfrm>
            <a:custGeom>
              <a:rect b="b" l="l" r="r" t="t"/>
              <a:pathLst>
                <a:path extrusionOk="0" h="281849" w="174947">
                  <a:moveTo>
                    <a:pt x="174880" y="168254"/>
                  </a:moveTo>
                  <a:cubicBezTo>
                    <a:pt x="174319" y="153642"/>
                    <a:pt x="166464" y="140288"/>
                    <a:pt x="153959" y="132725"/>
                  </a:cubicBezTo>
                  <a:lnTo>
                    <a:pt x="84635" y="92720"/>
                  </a:lnTo>
                  <a:lnTo>
                    <a:pt x="95666" y="40523"/>
                  </a:lnTo>
                  <a:lnTo>
                    <a:pt x="95666" y="36713"/>
                  </a:lnTo>
                  <a:cubicBezTo>
                    <a:pt x="95704" y="31141"/>
                    <a:pt x="94933" y="25588"/>
                    <a:pt x="93383" y="20235"/>
                  </a:cubicBezTo>
                  <a:cubicBezTo>
                    <a:pt x="91291" y="13377"/>
                    <a:pt x="83874" y="-2815"/>
                    <a:pt x="79119" y="423"/>
                  </a:cubicBezTo>
                  <a:lnTo>
                    <a:pt x="6562" y="42429"/>
                  </a:lnTo>
                  <a:cubicBezTo>
                    <a:pt x="2187" y="43667"/>
                    <a:pt x="0" y="48810"/>
                    <a:pt x="0" y="56430"/>
                  </a:cubicBezTo>
                  <a:lnTo>
                    <a:pt x="0" y="183684"/>
                  </a:lnTo>
                  <a:cubicBezTo>
                    <a:pt x="875" y="199153"/>
                    <a:pt x="9025" y="213288"/>
                    <a:pt x="21967" y="221784"/>
                  </a:cubicBezTo>
                  <a:lnTo>
                    <a:pt x="120961" y="278934"/>
                  </a:lnTo>
                  <a:cubicBezTo>
                    <a:pt x="129710" y="284078"/>
                    <a:pt x="137412" y="282173"/>
                    <a:pt x="140741" y="275124"/>
                  </a:cubicBezTo>
                  <a:lnTo>
                    <a:pt x="173739" y="203877"/>
                  </a:lnTo>
                  <a:cubicBezTo>
                    <a:pt x="174728" y="201229"/>
                    <a:pt x="175118" y="198400"/>
                    <a:pt x="174880" y="195590"/>
                  </a:cubicBezTo>
                  <a:close/>
                </a:path>
              </a:pathLst>
            </a:custGeom>
            <a:solidFill>
              <a:srgbClr val="EFBD9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8" name="Google Shape;618;p5"/>
          <p:cNvSpPr txBox="1"/>
          <p:nvPr>
            <p:ph idx="1" type="body"/>
          </p:nvPr>
        </p:nvSpPr>
        <p:spPr>
          <a:xfrm>
            <a:off x="780825" y="309475"/>
            <a:ext cx="5747700" cy="45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b="1" lang="es-ES" u="sng">
                <a:latin typeface="Barlow"/>
                <a:ea typeface="Barlow"/>
                <a:cs typeface="Barlow"/>
                <a:sym typeface="Barlow"/>
              </a:rPr>
              <a:t>Objeto:</a:t>
            </a:r>
            <a:r>
              <a:rPr lang="es-ES"/>
              <a:t> abstracción de un objeto del mundo real, definiendo qué lo caracteriza (estado interno) y qué acciones sabe realizar (comportamiento).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rPr lang="es-ES"/>
              <a:t>¿Qué cosas son objetos? “Todo es un objeto”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619" name="Google Shape;619;p5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\Users\vsanz\AppData\Local\Microsoft\Windows\Temporary Internet Files\Content.IE5\EMYVPFQ1\img[1].jpg" id="624" name="Google Shape;62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623" y="2695843"/>
            <a:ext cx="1668900" cy="1641005"/>
          </a:xfrm>
          <a:prstGeom prst="rect">
            <a:avLst/>
          </a:prstGeom>
          <a:noFill/>
          <a:ln>
            <a:noFill/>
          </a:ln>
        </p:spPr>
      </p:pic>
      <p:sp>
        <p:nvSpPr>
          <p:cNvPr id="625" name="Google Shape;625;p6"/>
          <p:cNvSpPr txBox="1"/>
          <p:nvPr>
            <p:ph type="title"/>
          </p:nvPr>
        </p:nvSpPr>
        <p:spPr>
          <a:xfrm>
            <a:off x="469575" y="23550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600"/>
              <a:t>Objeto</a:t>
            </a:r>
            <a:endParaRPr sz="3600"/>
          </a:p>
        </p:txBody>
      </p:sp>
      <p:sp>
        <p:nvSpPr>
          <p:cNvPr id="626" name="Google Shape;626;p6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id="627" name="Google Shape;62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2995" y="2185112"/>
            <a:ext cx="1486325" cy="1112490"/>
          </a:xfrm>
          <a:prstGeom prst="rect">
            <a:avLst/>
          </a:prstGeom>
          <a:noFill/>
          <a:ln>
            <a:noFill/>
          </a:ln>
        </p:spPr>
      </p:pic>
      <p:sp>
        <p:nvSpPr>
          <p:cNvPr id="628" name="Google Shape;628;p6"/>
          <p:cNvSpPr txBox="1"/>
          <p:nvPr/>
        </p:nvSpPr>
        <p:spPr>
          <a:xfrm>
            <a:off x="2230050" y="857150"/>
            <a:ext cx="1393500" cy="12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CC0000"/>
                </a:solidFill>
                <a:latin typeface="Barlow"/>
                <a:ea typeface="Barlow"/>
                <a:cs typeface="Barlow"/>
                <a:sym typeface="Barlow"/>
              </a:rPr>
              <a:t>Elementos de interfaces gráficas</a:t>
            </a:r>
            <a:endParaRPr b="0" i="0" sz="1800" u="none" cap="none" strike="noStrike">
              <a:solidFill>
                <a:srgbClr val="CC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29" name="Google Shape;629;p6"/>
          <p:cNvSpPr txBox="1"/>
          <p:nvPr/>
        </p:nvSpPr>
        <p:spPr>
          <a:xfrm>
            <a:off x="4096744" y="875931"/>
            <a:ext cx="1393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CC0000"/>
                </a:solidFill>
                <a:latin typeface="Barlow"/>
                <a:ea typeface="Barlow"/>
                <a:cs typeface="Barlow"/>
                <a:sym typeface="Barlow"/>
              </a:rPr>
              <a:t>Estructuras de datos</a:t>
            </a:r>
            <a:endParaRPr b="0" i="0" sz="1800" u="none" cap="none" strike="noStrike">
              <a:solidFill>
                <a:srgbClr val="CC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0" name="Google Shape;630;p6"/>
          <p:cNvSpPr txBox="1"/>
          <p:nvPr/>
        </p:nvSpPr>
        <p:spPr>
          <a:xfrm>
            <a:off x="5891129" y="937765"/>
            <a:ext cx="13935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CC0000"/>
                </a:solidFill>
                <a:latin typeface="Barlow"/>
                <a:ea typeface="Barlow"/>
                <a:cs typeface="Barlow"/>
                <a:sym typeface="Barlow"/>
              </a:rPr>
              <a:t>Seres vivos</a:t>
            </a:r>
            <a:endParaRPr b="0" i="0" sz="1800" u="none" cap="none" strike="noStrike">
              <a:solidFill>
                <a:srgbClr val="CC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631" name="Google Shape;631;p6"/>
          <p:cNvSpPr txBox="1"/>
          <p:nvPr/>
        </p:nvSpPr>
        <p:spPr>
          <a:xfrm>
            <a:off x="365000" y="914400"/>
            <a:ext cx="1393500" cy="8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CC0000"/>
                </a:solidFill>
                <a:latin typeface="Barlow"/>
                <a:ea typeface="Barlow"/>
                <a:cs typeface="Barlow"/>
                <a:sym typeface="Barlow"/>
              </a:rPr>
              <a:t>Objetos </a:t>
            </a:r>
            <a:endParaRPr b="0" i="0" sz="1800" u="none" cap="none" strike="noStrike">
              <a:solidFill>
                <a:srgbClr val="CC0000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CC0000"/>
                </a:solidFill>
                <a:latin typeface="Barlow"/>
                <a:ea typeface="Barlow"/>
                <a:cs typeface="Barlow"/>
                <a:sym typeface="Barlow"/>
              </a:rPr>
              <a:t>Físicos</a:t>
            </a:r>
            <a:endParaRPr b="0" i="0" sz="1800" u="none" cap="none" strike="noStrike">
              <a:solidFill>
                <a:srgbClr val="CC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C:\Users\vsanz\AppData\Local\Microsoft\Windows\Temporary Internet Files\Content.IE5\H5SAZM1C\elautoperfecto.net_-_Bravado_Banshee[1].jpg" id="632" name="Google Shape;632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4126" y="1753098"/>
            <a:ext cx="1668897" cy="1050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sanz\AppData\Local\Microsoft\Windows\Temporary Internet Files\Content.IE5\H5SAZM1C\dibujo[1].jpg" id="633" name="Google Shape;633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3525" y="3887265"/>
            <a:ext cx="1295275" cy="119708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72997" y="3489702"/>
            <a:ext cx="1306675" cy="437392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217724" y="4119425"/>
            <a:ext cx="1149969" cy="913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192808" y="1927428"/>
            <a:ext cx="1486311" cy="108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48154" y="3413728"/>
            <a:ext cx="1775625" cy="11348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sanz\AppData\Local\Microsoft\Windows\Temporary Internet Files\Content.IE5\GTAS9W3O\jackieChan[1].jpg" id="638" name="Google Shape;638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222348" y="3235745"/>
            <a:ext cx="1295275" cy="140099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sanz\AppData\Local\Microsoft\Windows\Temporary Internet Files\Content.IE5\H5SAZM1C\consejos-salud-bucal-bulldog-frances-2[1].jpg" id="639" name="Google Shape;639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766896" y="1883055"/>
            <a:ext cx="1916020" cy="105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6"/>
          <p:cNvSpPr txBox="1"/>
          <p:nvPr/>
        </p:nvSpPr>
        <p:spPr>
          <a:xfrm>
            <a:off x="7579977" y="961236"/>
            <a:ext cx="1393500" cy="5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s-ES" sz="1800" u="none" cap="none" strike="noStrike">
                <a:solidFill>
                  <a:srgbClr val="CC0000"/>
                </a:solidFill>
                <a:latin typeface="Barlow"/>
                <a:ea typeface="Barlow"/>
                <a:cs typeface="Barlow"/>
                <a:sym typeface="Barlow"/>
              </a:rPr>
              <a:t>Roles</a:t>
            </a:r>
            <a:endParaRPr b="0" i="0" sz="1800" u="none" cap="none" strike="noStrike">
              <a:solidFill>
                <a:srgbClr val="CC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descr="C:\Users\vsanz\AppData\Local\Microsoft\Windows\Temporary Internet Files\Content.IE5\GTAS9W3O\pal[1].jpg" id="641" name="Google Shape;641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7706536" y="2110936"/>
            <a:ext cx="1142642" cy="89884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sanz\AppData\Local\Microsoft\Windows\Temporary Internet Files\Content.IE5\EMYVPFQ1\dentista-con-paciente-profesiones-dentistas-pintado-por-mian-9803560[1].jpg" id="642" name="Google Shape;642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7706536" y="3096080"/>
            <a:ext cx="1091277" cy="84055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sanz\AppData\Local\Microsoft\Windows\Temporary Internet Files\Content.IE5\EMYVPFQ1\A_Man_Yelling_At_His_Employee_Royalty_Free_Clipart_Picture_090315-231540-823009[1].jpg" id="643" name="Google Shape;643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7775959" y="3936631"/>
            <a:ext cx="1003795" cy="10500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7"/>
          <p:cNvSpPr txBox="1"/>
          <p:nvPr>
            <p:ph type="title"/>
          </p:nvPr>
        </p:nvSpPr>
        <p:spPr>
          <a:xfrm>
            <a:off x="395225" y="0"/>
            <a:ext cx="5640900" cy="108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s-ES" sz="3600"/>
              <a:t>Objetos: ejemplos</a:t>
            </a:r>
            <a:endParaRPr sz="3600"/>
          </a:p>
        </p:txBody>
      </p:sp>
      <p:sp>
        <p:nvSpPr>
          <p:cNvPr id="649" name="Google Shape;649;p7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pic>
        <p:nvPicPr>
          <p:cNvPr descr="http://animalesmascotas.com/wp-content/uploads/2009/03/tipos-de-bulldogs-frances-ingls-y-americano-bulldog-ingles-e1389363595472.jpg" id="650" name="Google Shape;65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4425" y="897530"/>
            <a:ext cx="1723992" cy="12140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sanz\AppData\Local\Microsoft\Windows\Temporary Internet Files\Content.IE5\H5SAZM1C\elautoperfecto.net_-_Bravado_Banshee[1].jpg" id="651" name="Google Shape;651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99123" y="763242"/>
            <a:ext cx="2193148" cy="133161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:\Users\vsanz\AppData\Local\Microsoft\Windows\Temporary Internet Files\Content.IE5\F28CWJ7I\220px-Triangle_illustration.svg[1].png" id="652" name="Google Shape;65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28035" y="691400"/>
            <a:ext cx="1545215" cy="1626275"/>
          </a:xfrm>
          <a:prstGeom prst="rect">
            <a:avLst/>
          </a:prstGeom>
          <a:noFill/>
          <a:ln>
            <a:noFill/>
          </a:ln>
        </p:spPr>
      </p:pic>
      <p:sp>
        <p:nvSpPr>
          <p:cNvPr id="653" name="Google Shape;653;p7"/>
          <p:cNvSpPr txBox="1"/>
          <p:nvPr/>
        </p:nvSpPr>
        <p:spPr>
          <a:xfrm>
            <a:off x="395237" y="2832641"/>
            <a:ext cx="1922400" cy="1747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Raza</a:t>
            </a: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Edad en años</a:t>
            </a: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pelaje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Comportamiento:</a:t>
            </a: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ladrar / gruñir / aullar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(entre otras)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7"/>
          <p:cNvSpPr txBox="1"/>
          <p:nvPr/>
        </p:nvSpPr>
        <p:spPr>
          <a:xfrm>
            <a:off x="3430800" y="2931790"/>
            <a:ext cx="2282400" cy="1877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Marca</a:t>
            </a: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Velocidad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Comportamiento :</a:t>
            </a: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arrancar / frenar / acelerar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(entre otras)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5" name="Google Shape;655;p7"/>
          <p:cNvSpPr txBox="1"/>
          <p:nvPr/>
        </p:nvSpPr>
        <p:spPr>
          <a:xfrm>
            <a:off x="6826371" y="2779991"/>
            <a:ext cx="2113500" cy="218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Características:</a:t>
            </a: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Lado3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de línea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Color de relleno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Comportamiento :</a:t>
            </a:r>
            <a:b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calcular área /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calcular perímetro 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-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(entre otras)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8"/>
          <p:cNvSpPr txBox="1"/>
          <p:nvPr>
            <p:ph idx="4294967295" type="ctrTitle"/>
          </p:nvPr>
        </p:nvSpPr>
        <p:spPr>
          <a:xfrm>
            <a:off x="115675" y="0"/>
            <a:ext cx="3867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0" i="0" lang="es-ES" sz="6000" u="none" cap="none" strike="noStrike">
                <a:solidFill>
                  <a:schemeClr val="accen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Objeto</a:t>
            </a:r>
            <a:endParaRPr b="0" i="0" sz="6000" u="none" cap="none" strike="noStrike">
              <a:solidFill>
                <a:schemeClr val="accen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661" name="Google Shape;661;p8"/>
          <p:cNvSpPr txBox="1"/>
          <p:nvPr>
            <p:ph idx="4294967295" type="subTitle"/>
          </p:nvPr>
        </p:nvSpPr>
        <p:spPr>
          <a:xfrm>
            <a:off x="2730800" y="187502"/>
            <a:ext cx="3867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Objeto: entidad que combina en una unidad</a:t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662" name="Google Shape;662;p8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grpSp>
        <p:nvGrpSpPr>
          <p:cNvPr id="663" name="Google Shape;663;p8"/>
          <p:cNvGrpSpPr/>
          <p:nvPr/>
        </p:nvGrpSpPr>
        <p:grpSpPr>
          <a:xfrm>
            <a:off x="5038937" y="624256"/>
            <a:ext cx="3428994" cy="3803332"/>
            <a:chOff x="2152750" y="190500"/>
            <a:chExt cx="4293756" cy="4762499"/>
          </a:xfrm>
        </p:grpSpPr>
        <p:sp>
          <p:nvSpPr>
            <p:cNvPr id="664" name="Google Shape;664;p8"/>
            <p:cNvSpPr/>
            <p:nvPr/>
          </p:nvSpPr>
          <p:spPr>
            <a:xfrm>
              <a:off x="2152750" y="2957607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2" y="218980"/>
                  </a:moveTo>
                  <a:cubicBezTo>
                    <a:pt x="756692" y="339919"/>
                    <a:pt x="587300" y="437959"/>
                    <a:pt x="378346" y="437959"/>
                  </a:cubicBezTo>
                  <a:cubicBezTo>
                    <a:pt x="169391" y="437959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2" y="98041"/>
                    <a:pt x="756692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5" name="Google Shape;665;p8"/>
            <p:cNvSpPr/>
            <p:nvPr/>
          </p:nvSpPr>
          <p:spPr>
            <a:xfrm>
              <a:off x="2318956" y="3109336"/>
              <a:ext cx="225716" cy="175248"/>
            </a:xfrm>
            <a:custGeom>
              <a:rect b="b" l="l" r="r" t="t"/>
              <a:pathLst>
                <a:path extrusionOk="0" h="175248" w="225716">
                  <a:moveTo>
                    <a:pt x="18072" y="5"/>
                  </a:moveTo>
                  <a:cubicBezTo>
                    <a:pt x="45158" y="22103"/>
                    <a:pt x="85074" y="1910"/>
                    <a:pt x="87070" y="3910"/>
                  </a:cubicBezTo>
                  <a:cubicBezTo>
                    <a:pt x="118886" y="33494"/>
                    <a:pt x="152260" y="61346"/>
                    <a:pt x="187050" y="87349"/>
                  </a:cubicBezTo>
                  <a:cubicBezTo>
                    <a:pt x="203871" y="100684"/>
                    <a:pt x="230197" y="118400"/>
                    <a:pt x="225065" y="144023"/>
                  </a:cubicBezTo>
                  <a:cubicBezTo>
                    <a:pt x="216511" y="189742"/>
                    <a:pt x="143522" y="175646"/>
                    <a:pt x="115961" y="161644"/>
                  </a:cubicBezTo>
                  <a:cubicBezTo>
                    <a:pt x="88400" y="147642"/>
                    <a:pt x="65876" y="124496"/>
                    <a:pt x="39931" y="108304"/>
                  </a:cubicBezTo>
                  <a:cubicBezTo>
                    <a:pt x="20924" y="96683"/>
                    <a:pt x="2961" y="90682"/>
                    <a:pt x="110" y="67156"/>
                  </a:cubicBezTo>
                  <a:cubicBezTo>
                    <a:pt x="-1410" y="52964"/>
                    <a:pt x="13225" y="-567"/>
                    <a:pt x="1807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6" name="Google Shape;666;p8"/>
            <p:cNvSpPr/>
            <p:nvPr/>
          </p:nvSpPr>
          <p:spPr>
            <a:xfrm>
              <a:off x="2319304" y="3166967"/>
              <a:ext cx="224715" cy="117585"/>
            </a:xfrm>
            <a:custGeom>
              <a:rect b="b" l="l" r="r" t="t"/>
              <a:pathLst>
                <a:path extrusionOk="0" h="117585" w="224715">
                  <a:moveTo>
                    <a:pt x="427" y="0"/>
                  </a:moveTo>
                  <a:cubicBezTo>
                    <a:pt x="3943" y="22574"/>
                    <a:pt x="22000" y="28575"/>
                    <a:pt x="40533" y="40291"/>
                  </a:cubicBezTo>
                  <a:cubicBezTo>
                    <a:pt x="66953" y="56769"/>
                    <a:pt x="90332" y="80582"/>
                    <a:pt x="117893" y="94583"/>
                  </a:cubicBezTo>
                  <a:cubicBezTo>
                    <a:pt x="143364" y="107442"/>
                    <a:pt x="206849" y="120301"/>
                    <a:pt x="224716" y="87630"/>
                  </a:cubicBezTo>
                  <a:cubicBezTo>
                    <a:pt x="215212" y="131731"/>
                    <a:pt x="143269" y="117920"/>
                    <a:pt x="115993" y="104013"/>
                  </a:cubicBezTo>
                  <a:cubicBezTo>
                    <a:pt x="88717" y="90107"/>
                    <a:pt x="65908" y="66866"/>
                    <a:pt x="39962" y="50673"/>
                  </a:cubicBezTo>
                  <a:cubicBezTo>
                    <a:pt x="20955" y="39053"/>
                    <a:pt x="2993" y="33052"/>
                    <a:pt x="142" y="9525"/>
                  </a:cubicBezTo>
                  <a:cubicBezTo>
                    <a:pt x="-117" y="6353"/>
                    <a:pt x="-21" y="3153"/>
                    <a:pt x="42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7" name="Google Shape;667;p8"/>
            <p:cNvSpPr/>
            <p:nvPr/>
          </p:nvSpPr>
          <p:spPr>
            <a:xfrm>
              <a:off x="2550431" y="3021675"/>
              <a:ext cx="225586" cy="168802"/>
            </a:xfrm>
            <a:custGeom>
              <a:rect b="b" l="l" r="r" t="t"/>
              <a:pathLst>
                <a:path extrusionOk="0" h="168802" w="225586">
                  <a:moveTo>
                    <a:pt x="21626" y="130"/>
                  </a:moveTo>
                  <a:cubicBezTo>
                    <a:pt x="48617" y="22228"/>
                    <a:pt x="96040" y="-1965"/>
                    <a:pt x="97656" y="130"/>
                  </a:cubicBezTo>
                  <a:cubicBezTo>
                    <a:pt x="125867" y="28715"/>
                    <a:pt x="155661" y="55680"/>
                    <a:pt x="186897" y="80902"/>
                  </a:cubicBezTo>
                  <a:cubicBezTo>
                    <a:pt x="203813" y="94237"/>
                    <a:pt x="230139" y="111954"/>
                    <a:pt x="224912" y="137576"/>
                  </a:cubicBezTo>
                  <a:cubicBezTo>
                    <a:pt x="216358" y="183296"/>
                    <a:pt x="143369" y="169199"/>
                    <a:pt x="115808" y="155197"/>
                  </a:cubicBezTo>
                  <a:cubicBezTo>
                    <a:pt x="88247" y="141196"/>
                    <a:pt x="65723" y="118050"/>
                    <a:pt x="39778" y="101857"/>
                  </a:cubicBezTo>
                  <a:cubicBezTo>
                    <a:pt x="20770" y="90237"/>
                    <a:pt x="2903" y="84236"/>
                    <a:pt x="52" y="60709"/>
                  </a:cubicBezTo>
                  <a:cubicBezTo>
                    <a:pt x="-1088" y="46517"/>
                    <a:pt x="16779" y="-441"/>
                    <a:pt x="21626" y="130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8" name="Google Shape;668;p8"/>
            <p:cNvSpPr/>
            <p:nvPr/>
          </p:nvSpPr>
          <p:spPr>
            <a:xfrm>
              <a:off x="2551534" y="3076575"/>
              <a:ext cx="224758" cy="117584"/>
            </a:xfrm>
            <a:custGeom>
              <a:rect b="b" l="l" r="r" t="t"/>
              <a:pathLst>
                <a:path extrusionOk="0" h="117584" w="224758">
                  <a:moveTo>
                    <a:pt x="375" y="0"/>
                  </a:moveTo>
                  <a:cubicBezTo>
                    <a:pt x="3986" y="22574"/>
                    <a:pt x="22043" y="28575"/>
                    <a:pt x="40481" y="40291"/>
                  </a:cubicBezTo>
                  <a:cubicBezTo>
                    <a:pt x="66996" y="56769"/>
                    <a:pt x="90375" y="80581"/>
                    <a:pt x="117841" y="94583"/>
                  </a:cubicBezTo>
                  <a:cubicBezTo>
                    <a:pt x="143312" y="107442"/>
                    <a:pt x="206892" y="120301"/>
                    <a:pt x="224759" y="87630"/>
                  </a:cubicBezTo>
                  <a:cubicBezTo>
                    <a:pt x="215255" y="131731"/>
                    <a:pt x="143217" y="117920"/>
                    <a:pt x="115941" y="104013"/>
                  </a:cubicBezTo>
                  <a:cubicBezTo>
                    <a:pt x="88665" y="90106"/>
                    <a:pt x="65951" y="66865"/>
                    <a:pt x="39910" y="50673"/>
                  </a:cubicBezTo>
                  <a:cubicBezTo>
                    <a:pt x="21378" y="39053"/>
                    <a:pt x="3036" y="33052"/>
                    <a:pt x="185" y="9525"/>
                  </a:cubicBezTo>
                  <a:cubicBezTo>
                    <a:pt x="-114" y="6353"/>
                    <a:pt x="-50" y="3153"/>
                    <a:pt x="375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69" name="Google Shape;669;p8"/>
            <p:cNvSpPr/>
            <p:nvPr/>
          </p:nvSpPr>
          <p:spPr>
            <a:xfrm>
              <a:off x="2330724" y="2010537"/>
              <a:ext cx="387976" cy="1115665"/>
            </a:xfrm>
            <a:custGeom>
              <a:rect b="b" l="l" r="r" t="t"/>
              <a:pathLst>
                <a:path extrusionOk="0" h="1115665" w="387976">
                  <a:moveTo>
                    <a:pt x="4689" y="96964"/>
                  </a:moveTo>
                  <a:cubicBezTo>
                    <a:pt x="6019" y="138017"/>
                    <a:pt x="18754" y="316039"/>
                    <a:pt x="24456" y="410623"/>
                  </a:cubicBezTo>
                  <a:cubicBezTo>
                    <a:pt x="30159" y="505206"/>
                    <a:pt x="31489" y="620173"/>
                    <a:pt x="31489" y="620173"/>
                  </a:cubicBezTo>
                  <a:cubicBezTo>
                    <a:pt x="31489" y="620173"/>
                    <a:pt x="15238" y="688943"/>
                    <a:pt x="4689" y="769715"/>
                  </a:cubicBezTo>
                  <a:cubicBezTo>
                    <a:pt x="-5861" y="850487"/>
                    <a:pt x="4689" y="1105472"/>
                    <a:pt x="4689" y="1105472"/>
                  </a:cubicBezTo>
                  <a:cubicBezTo>
                    <a:pt x="25827" y="1119064"/>
                    <a:pt x="52928" y="1119064"/>
                    <a:pt x="74066" y="1105472"/>
                  </a:cubicBezTo>
                  <a:cubicBezTo>
                    <a:pt x="74066" y="1105472"/>
                    <a:pt x="117403" y="901446"/>
                    <a:pt x="137456" y="809530"/>
                  </a:cubicBezTo>
                  <a:cubicBezTo>
                    <a:pt x="157509" y="717614"/>
                    <a:pt x="161026" y="664559"/>
                    <a:pt x="171480" y="607600"/>
                  </a:cubicBezTo>
                  <a:cubicBezTo>
                    <a:pt x="184025" y="538639"/>
                    <a:pt x="211206" y="217075"/>
                    <a:pt x="211206" y="217075"/>
                  </a:cubicBezTo>
                  <a:lnTo>
                    <a:pt x="222040" y="217742"/>
                  </a:lnTo>
                  <a:lnTo>
                    <a:pt x="250551" y="580930"/>
                  </a:lnTo>
                  <a:cubicBezTo>
                    <a:pt x="241642" y="607685"/>
                    <a:pt x="235526" y="635299"/>
                    <a:pt x="232304" y="663321"/>
                  </a:cubicBezTo>
                  <a:cubicBezTo>
                    <a:pt x="224416" y="722471"/>
                    <a:pt x="240573" y="1020127"/>
                    <a:pt x="240573" y="1020127"/>
                  </a:cubicBezTo>
                  <a:cubicBezTo>
                    <a:pt x="264164" y="1033272"/>
                    <a:pt x="293106" y="1032091"/>
                    <a:pt x="315557" y="1017079"/>
                  </a:cubicBezTo>
                  <a:cubicBezTo>
                    <a:pt x="315557" y="1017079"/>
                    <a:pt x="387976" y="622840"/>
                    <a:pt x="387976" y="562832"/>
                  </a:cubicBezTo>
                  <a:cubicBezTo>
                    <a:pt x="387976" y="523208"/>
                    <a:pt x="381229" y="0"/>
                    <a:pt x="381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0" name="Google Shape;670;p8"/>
            <p:cNvSpPr/>
            <p:nvPr/>
          </p:nvSpPr>
          <p:spPr>
            <a:xfrm>
              <a:off x="2382705" y="1314450"/>
              <a:ext cx="248692" cy="242377"/>
            </a:xfrm>
            <a:custGeom>
              <a:rect b="b" l="l" r="r" t="t"/>
              <a:pathLst>
                <a:path extrusionOk="0" h="242377" w="248692">
                  <a:moveTo>
                    <a:pt x="50881" y="0"/>
                  </a:moveTo>
                  <a:cubicBezTo>
                    <a:pt x="50881" y="0"/>
                    <a:pt x="55538" y="89440"/>
                    <a:pt x="53542" y="97346"/>
                  </a:cubicBezTo>
                  <a:cubicBezTo>
                    <a:pt x="51546" y="105251"/>
                    <a:pt x="12486" y="131540"/>
                    <a:pt x="1176" y="140970"/>
                  </a:cubicBezTo>
                  <a:cubicBezTo>
                    <a:pt x="-10133" y="150400"/>
                    <a:pt x="62951" y="222599"/>
                    <a:pt x="98400" y="238887"/>
                  </a:cubicBezTo>
                  <a:cubicBezTo>
                    <a:pt x="133849" y="255175"/>
                    <a:pt x="246564" y="212217"/>
                    <a:pt x="248560" y="156782"/>
                  </a:cubicBezTo>
                  <a:cubicBezTo>
                    <a:pt x="250556" y="101346"/>
                    <a:pt x="229552" y="54769"/>
                    <a:pt x="211970" y="52006"/>
                  </a:cubicBezTo>
                  <a:cubicBezTo>
                    <a:pt x="194388" y="49244"/>
                    <a:pt x="50881" y="0"/>
                    <a:pt x="50881" y="0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1" name="Google Shape;671;p8"/>
            <p:cNvSpPr/>
            <p:nvPr/>
          </p:nvSpPr>
          <p:spPr>
            <a:xfrm>
              <a:off x="2671394" y="1371981"/>
              <a:ext cx="353519" cy="695039"/>
            </a:xfrm>
            <a:custGeom>
              <a:rect b="b" l="l" r="r" t="t"/>
              <a:pathLst>
                <a:path extrusionOk="0" h="695039" w="353519">
                  <a:moveTo>
                    <a:pt x="6725" y="108394"/>
                  </a:moveTo>
                  <a:cubicBezTo>
                    <a:pt x="11952" y="68961"/>
                    <a:pt x="-13993" y="31432"/>
                    <a:pt x="11192" y="0"/>
                  </a:cubicBezTo>
                  <a:cubicBezTo>
                    <a:pt x="99292" y="86582"/>
                    <a:pt x="88077" y="315754"/>
                    <a:pt x="108130" y="462344"/>
                  </a:cubicBezTo>
                  <a:cubicBezTo>
                    <a:pt x="173516" y="530924"/>
                    <a:pt x="305049" y="598456"/>
                    <a:pt x="342114" y="614744"/>
                  </a:cubicBezTo>
                  <a:cubicBezTo>
                    <a:pt x="348861" y="617791"/>
                    <a:pt x="354659" y="621030"/>
                    <a:pt x="353328" y="628364"/>
                  </a:cubicBezTo>
                  <a:cubicBezTo>
                    <a:pt x="348006" y="656939"/>
                    <a:pt x="339738" y="667798"/>
                    <a:pt x="322726" y="695039"/>
                  </a:cubicBezTo>
                  <a:cubicBezTo>
                    <a:pt x="235671" y="657415"/>
                    <a:pt x="172946" y="635794"/>
                    <a:pt x="64223" y="532257"/>
                  </a:cubicBezTo>
                  <a:cubicBezTo>
                    <a:pt x="53909" y="521094"/>
                    <a:pt x="44680" y="508978"/>
                    <a:pt x="36662" y="496062"/>
                  </a:cubicBezTo>
                  <a:cubicBezTo>
                    <a:pt x="5584" y="403479"/>
                    <a:pt x="-2209" y="176498"/>
                    <a:pt x="6725" y="1083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2" name="Google Shape;672;p8"/>
            <p:cNvSpPr/>
            <p:nvPr/>
          </p:nvSpPr>
          <p:spPr>
            <a:xfrm>
              <a:off x="2315965" y="1348763"/>
              <a:ext cx="403432" cy="814679"/>
            </a:xfrm>
            <a:custGeom>
              <a:rect b="b" l="l" r="r" t="t"/>
              <a:pathLst>
                <a:path extrusionOk="0" h="814679" w="403432">
                  <a:moveTo>
                    <a:pt x="107642" y="78462"/>
                  </a:moveTo>
                  <a:cubicBezTo>
                    <a:pt x="107642" y="78462"/>
                    <a:pt x="172458" y="175236"/>
                    <a:pt x="262839" y="184761"/>
                  </a:cubicBezTo>
                  <a:cubicBezTo>
                    <a:pt x="291351" y="156186"/>
                    <a:pt x="293917" y="56364"/>
                    <a:pt x="254476" y="24360"/>
                  </a:cubicBezTo>
                  <a:cubicBezTo>
                    <a:pt x="254476" y="24360"/>
                    <a:pt x="290780" y="-4977"/>
                    <a:pt x="315585" y="738"/>
                  </a:cubicBezTo>
                  <a:cubicBezTo>
                    <a:pt x="342222" y="16921"/>
                    <a:pt x="362057" y="42286"/>
                    <a:pt x="371373" y="72081"/>
                  </a:cubicBezTo>
                  <a:cubicBezTo>
                    <a:pt x="394367" y="138651"/>
                    <a:pt x="405154" y="208831"/>
                    <a:pt x="403210" y="279249"/>
                  </a:cubicBezTo>
                  <a:cubicBezTo>
                    <a:pt x="401690" y="374499"/>
                    <a:pt x="403210" y="664250"/>
                    <a:pt x="403210" y="664250"/>
                  </a:cubicBezTo>
                  <a:cubicBezTo>
                    <a:pt x="403210" y="664250"/>
                    <a:pt x="390570" y="725591"/>
                    <a:pt x="308838" y="771216"/>
                  </a:cubicBezTo>
                  <a:cubicBezTo>
                    <a:pt x="227105" y="816840"/>
                    <a:pt x="166281" y="821317"/>
                    <a:pt x="110874" y="808363"/>
                  </a:cubicBezTo>
                  <a:cubicBezTo>
                    <a:pt x="65065" y="797695"/>
                    <a:pt x="27240" y="781503"/>
                    <a:pt x="11559" y="748260"/>
                  </a:cubicBezTo>
                  <a:cubicBezTo>
                    <a:pt x="15646" y="681585"/>
                    <a:pt x="45298" y="508040"/>
                    <a:pt x="34178" y="424410"/>
                  </a:cubicBezTo>
                  <a:cubicBezTo>
                    <a:pt x="23059" y="340781"/>
                    <a:pt x="5667" y="278202"/>
                    <a:pt x="915" y="210574"/>
                  </a:cubicBezTo>
                  <a:cubicBezTo>
                    <a:pt x="-3837" y="142947"/>
                    <a:pt x="9848" y="143899"/>
                    <a:pt x="43682" y="120182"/>
                  </a:cubicBezTo>
                  <a:cubicBezTo>
                    <a:pt x="63986" y="104770"/>
                    <a:pt x="85361" y="90826"/>
                    <a:pt x="107642" y="78462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3" name="Google Shape;673;p8"/>
            <p:cNvSpPr/>
            <p:nvPr/>
          </p:nvSpPr>
          <p:spPr>
            <a:xfrm>
              <a:off x="2373403" y="1062776"/>
              <a:ext cx="268166" cy="327122"/>
            </a:xfrm>
            <a:custGeom>
              <a:rect b="b" l="l" r="r" t="t"/>
              <a:pathLst>
                <a:path extrusionOk="0" h="327122" w="268166">
                  <a:moveTo>
                    <a:pt x="262234" y="118324"/>
                  </a:moveTo>
                  <a:lnTo>
                    <a:pt x="262234" y="118324"/>
                  </a:lnTo>
                  <a:cubicBezTo>
                    <a:pt x="251590" y="48886"/>
                    <a:pt x="201695" y="-3787"/>
                    <a:pt x="130227" y="214"/>
                  </a:cubicBezTo>
                  <a:cubicBezTo>
                    <a:pt x="54204" y="4462"/>
                    <a:pt x="-3996" y="69658"/>
                    <a:pt x="215" y="145851"/>
                  </a:cubicBezTo>
                  <a:cubicBezTo>
                    <a:pt x="2583" y="188590"/>
                    <a:pt x="24775" y="227747"/>
                    <a:pt x="60184" y="251674"/>
                  </a:cubicBezTo>
                  <a:cubicBezTo>
                    <a:pt x="62685" y="262208"/>
                    <a:pt x="66417" y="272400"/>
                    <a:pt x="71303" y="282058"/>
                  </a:cubicBezTo>
                  <a:cubicBezTo>
                    <a:pt x="96488" y="311681"/>
                    <a:pt x="172994" y="329683"/>
                    <a:pt x="194852" y="326826"/>
                  </a:cubicBezTo>
                  <a:cubicBezTo>
                    <a:pt x="223364" y="322825"/>
                    <a:pt x="238380" y="311014"/>
                    <a:pt x="251875" y="280153"/>
                  </a:cubicBezTo>
                  <a:cubicBezTo>
                    <a:pt x="275540" y="225385"/>
                    <a:pt x="268127" y="152518"/>
                    <a:pt x="262234" y="11832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4" name="Google Shape;674;p8"/>
            <p:cNvSpPr/>
            <p:nvPr/>
          </p:nvSpPr>
          <p:spPr>
            <a:xfrm>
              <a:off x="2348404" y="1033740"/>
              <a:ext cx="282986" cy="280709"/>
            </a:xfrm>
            <a:custGeom>
              <a:rect b="b" l="l" r="r" t="t"/>
              <a:pathLst>
                <a:path extrusionOk="0" h="280709" w="282986">
                  <a:moveTo>
                    <a:pt x="85182" y="280709"/>
                  </a:moveTo>
                  <a:lnTo>
                    <a:pt x="85182" y="280709"/>
                  </a:lnTo>
                  <a:lnTo>
                    <a:pt x="91740" y="220130"/>
                  </a:lnTo>
                  <a:cubicBezTo>
                    <a:pt x="91740" y="220130"/>
                    <a:pt x="41940" y="91733"/>
                    <a:pt x="159122" y="116403"/>
                  </a:cubicBezTo>
                  <a:cubicBezTo>
                    <a:pt x="236102" y="132595"/>
                    <a:pt x="255490" y="139644"/>
                    <a:pt x="278964" y="87828"/>
                  </a:cubicBezTo>
                  <a:cubicBezTo>
                    <a:pt x="302439" y="36012"/>
                    <a:pt x="219661" y="-10565"/>
                    <a:pt x="121487" y="2103"/>
                  </a:cubicBezTo>
                  <a:cubicBezTo>
                    <a:pt x="51379" y="9511"/>
                    <a:pt x="-1397" y="69481"/>
                    <a:pt x="28" y="140120"/>
                  </a:cubicBezTo>
                  <a:cubicBezTo>
                    <a:pt x="2594" y="178506"/>
                    <a:pt x="12763" y="255658"/>
                    <a:pt x="85182" y="280709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5" name="Google Shape;675;p8"/>
            <p:cNvSpPr/>
            <p:nvPr/>
          </p:nvSpPr>
          <p:spPr>
            <a:xfrm>
              <a:off x="2295460" y="1509426"/>
              <a:ext cx="362138" cy="623316"/>
            </a:xfrm>
            <a:custGeom>
              <a:rect b="b" l="l" r="r" t="t"/>
              <a:pathLst>
                <a:path extrusionOk="0" h="623316" w="362138">
                  <a:moveTo>
                    <a:pt x="1462" y="9525"/>
                  </a:moveTo>
                  <a:cubicBezTo>
                    <a:pt x="35295" y="0"/>
                    <a:pt x="9540" y="7906"/>
                    <a:pt x="35295" y="0"/>
                  </a:cubicBezTo>
                  <a:cubicBezTo>
                    <a:pt x="123395" y="86678"/>
                    <a:pt x="112466" y="235077"/>
                    <a:pt x="132424" y="381762"/>
                  </a:cubicBezTo>
                  <a:cubicBezTo>
                    <a:pt x="181083" y="462343"/>
                    <a:pt x="361655" y="571595"/>
                    <a:pt x="361655" y="571595"/>
                  </a:cubicBezTo>
                  <a:cubicBezTo>
                    <a:pt x="363936" y="587216"/>
                    <a:pt x="358424" y="591788"/>
                    <a:pt x="338941" y="623316"/>
                  </a:cubicBezTo>
                  <a:cubicBezTo>
                    <a:pt x="251982" y="585692"/>
                    <a:pt x="179088" y="553212"/>
                    <a:pt x="70364" y="449771"/>
                  </a:cubicBezTo>
                  <a:cubicBezTo>
                    <a:pt x="66088" y="445675"/>
                    <a:pt x="59815" y="444627"/>
                    <a:pt x="58009" y="439007"/>
                  </a:cubicBezTo>
                  <a:cubicBezTo>
                    <a:pt x="26932" y="345376"/>
                    <a:pt x="-7567" y="77724"/>
                    <a:pt x="1462" y="9525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6" name="Google Shape;676;p8"/>
            <p:cNvSpPr/>
            <p:nvPr/>
          </p:nvSpPr>
          <p:spPr>
            <a:xfrm>
              <a:off x="2681160" y="1699641"/>
              <a:ext cx="419212" cy="565118"/>
            </a:xfrm>
            <a:custGeom>
              <a:rect b="b" l="l" r="r" t="t"/>
              <a:pathLst>
                <a:path extrusionOk="0" h="565118" w="419212">
                  <a:moveTo>
                    <a:pt x="419212" y="0"/>
                  </a:moveTo>
                  <a:lnTo>
                    <a:pt x="287965" y="449771"/>
                  </a:lnTo>
                  <a:lnTo>
                    <a:pt x="0" y="565118"/>
                  </a:lnTo>
                  <a:lnTo>
                    <a:pt x="105017" y="126968"/>
                  </a:lnTo>
                  <a:lnTo>
                    <a:pt x="419212" y="0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7" name="Google Shape;677;p8"/>
            <p:cNvSpPr/>
            <p:nvPr/>
          </p:nvSpPr>
          <p:spPr>
            <a:xfrm>
              <a:off x="2608827" y="2053875"/>
              <a:ext cx="212446" cy="104783"/>
            </a:xfrm>
            <a:custGeom>
              <a:rect b="b" l="l" r="r" t="t"/>
              <a:pathLst>
                <a:path extrusionOk="0" h="104783" w="212446">
                  <a:moveTo>
                    <a:pt x="2861" y="30194"/>
                  </a:moveTo>
                  <a:cubicBezTo>
                    <a:pt x="7137" y="14859"/>
                    <a:pt x="18257" y="18669"/>
                    <a:pt x="30707" y="22479"/>
                  </a:cubicBezTo>
                  <a:cubicBezTo>
                    <a:pt x="44209" y="27956"/>
                    <a:pt x="59041" y="29251"/>
                    <a:pt x="73284" y="26194"/>
                  </a:cubicBezTo>
                  <a:cubicBezTo>
                    <a:pt x="85164" y="22479"/>
                    <a:pt x="93717" y="12287"/>
                    <a:pt x="103791" y="5525"/>
                  </a:cubicBezTo>
                  <a:cubicBezTo>
                    <a:pt x="109552" y="2086"/>
                    <a:pt x="116096" y="181"/>
                    <a:pt x="122799" y="0"/>
                  </a:cubicBezTo>
                  <a:cubicBezTo>
                    <a:pt x="122228" y="3905"/>
                    <a:pt x="116241" y="26765"/>
                    <a:pt x="116241" y="26765"/>
                  </a:cubicBezTo>
                  <a:cubicBezTo>
                    <a:pt x="116241" y="26765"/>
                    <a:pt x="179346" y="27432"/>
                    <a:pt x="185809" y="26098"/>
                  </a:cubicBezTo>
                  <a:cubicBezTo>
                    <a:pt x="191634" y="25308"/>
                    <a:pt x="196997" y="29394"/>
                    <a:pt x="197789" y="35233"/>
                  </a:cubicBezTo>
                  <a:cubicBezTo>
                    <a:pt x="198199" y="38252"/>
                    <a:pt x="197297" y="41310"/>
                    <a:pt x="195312" y="43625"/>
                  </a:cubicBezTo>
                  <a:lnTo>
                    <a:pt x="199589" y="42958"/>
                  </a:lnTo>
                  <a:cubicBezTo>
                    <a:pt x="212514" y="40100"/>
                    <a:pt x="218027" y="59912"/>
                    <a:pt x="205006" y="62865"/>
                  </a:cubicBezTo>
                  <a:cubicBezTo>
                    <a:pt x="201585" y="63627"/>
                    <a:pt x="198069" y="64008"/>
                    <a:pt x="194457" y="64484"/>
                  </a:cubicBezTo>
                  <a:cubicBezTo>
                    <a:pt x="202915" y="67723"/>
                    <a:pt x="205006" y="81725"/>
                    <a:pt x="194457" y="83534"/>
                  </a:cubicBezTo>
                  <a:lnTo>
                    <a:pt x="191226" y="84106"/>
                  </a:lnTo>
                  <a:cubicBezTo>
                    <a:pt x="189741" y="84668"/>
                    <a:pt x="188151" y="84896"/>
                    <a:pt x="186569" y="84772"/>
                  </a:cubicBezTo>
                  <a:lnTo>
                    <a:pt x="184573" y="84772"/>
                  </a:lnTo>
                  <a:cubicBezTo>
                    <a:pt x="185790" y="90916"/>
                    <a:pt x="181809" y="96879"/>
                    <a:pt x="175683" y="98098"/>
                  </a:cubicBezTo>
                  <a:cubicBezTo>
                    <a:pt x="175480" y="98136"/>
                    <a:pt x="175275" y="98174"/>
                    <a:pt x="175069" y="98203"/>
                  </a:cubicBezTo>
                  <a:cubicBezTo>
                    <a:pt x="144277" y="102298"/>
                    <a:pt x="99039" y="114586"/>
                    <a:pt x="71098" y="89154"/>
                  </a:cubicBezTo>
                  <a:cubicBezTo>
                    <a:pt x="51763" y="87239"/>
                    <a:pt x="32878" y="82124"/>
                    <a:pt x="15216" y="74009"/>
                  </a:cubicBezTo>
                  <a:cubicBezTo>
                    <a:pt x="-1796" y="65913"/>
                    <a:pt x="-2271" y="48577"/>
                    <a:pt x="2861" y="30194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8" name="Google Shape;678;p8"/>
            <p:cNvSpPr/>
            <p:nvPr/>
          </p:nvSpPr>
          <p:spPr>
            <a:xfrm>
              <a:off x="2916099" y="1987646"/>
              <a:ext cx="131568" cy="109091"/>
            </a:xfrm>
            <a:custGeom>
              <a:rect b="b" l="l" r="r" t="t"/>
              <a:pathLst>
                <a:path extrusionOk="0" h="109091" w="131568">
                  <a:moveTo>
                    <a:pt x="10639" y="59657"/>
                  </a:moveTo>
                  <a:lnTo>
                    <a:pt x="14916" y="59657"/>
                  </a:lnTo>
                  <a:cubicBezTo>
                    <a:pt x="10289" y="56028"/>
                    <a:pt x="9476" y="49322"/>
                    <a:pt x="13102" y="44683"/>
                  </a:cubicBezTo>
                  <a:cubicBezTo>
                    <a:pt x="14995" y="42255"/>
                    <a:pt x="17838" y="40778"/>
                    <a:pt x="20903" y="40607"/>
                  </a:cubicBezTo>
                  <a:cubicBezTo>
                    <a:pt x="27556" y="40607"/>
                    <a:pt x="92467" y="26986"/>
                    <a:pt x="92467" y="26986"/>
                  </a:cubicBezTo>
                  <a:lnTo>
                    <a:pt x="100260" y="221"/>
                  </a:lnTo>
                  <a:cubicBezTo>
                    <a:pt x="100260" y="-1303"/>
                    <a:pt x="111569" y="5555"/>
                    <a:pt x="111950" y="5840"/>
                  </a:cubicBezTo>
                  <a:cubicBezTo>
                    <a:pt x="123082" y="13146"/>
                    <a:pt x="130288" y="25138"/>
                    <a:pt x="131527" y="38416"/>
                  </a:cubicBezTo>
                  <a:cubicBezTo>
                    <a:pt x="132163" y="57028"/>
                    <a:pt x="125315" y="75116"/>
                    <a:pt x="112520" y="88613"/>
                  </a:cubicBezTo>
                  <a:cubicBezTo>
                    <a:pt x="100854" y="100414"/>
                    <a:pt x="85087" y="107244"/>
                    <a:pt x="68517" y="107663"/>
                  </a:cubicBezTo>
                  <a:cubicBezTo>
                    <a:pt x="60629" y="108139"/>
                    <a:pt x="53026" y="108520"/>
                    <a:pt x="46279" y="109092"/>
                  </a:cubicBezTo>
                  <a:cubicBezTo>
                    <a:pt x="40033" y="109092"/>
                    <a:pt x="34969" y="104015"/>
                    <a:pt x="34969" y="97757"/>
                  </a:cubicBezTo>
                  <a:cubicBezTo>
                    <a:pt x="34969" y="97728"/>
                    <a:pt x="34969" y="97690"/>
                    <a:pt x="34969" y="97661"/>
                  </a:cubicBezTo>
                  <a:lnTo>
                    <a:pt x="32973" y="97661"/>
                  </a:lnTo>
                  <a:cubicBezTo>
                    <a:pt x="31442" y="98023"/>
                    <a:pt x="29847" y="98023"/>
                    <a:pt x="28316" y="97661"/>
                  </a:cubicBezTo>
                  <a:lnTo>
                    <a:pt x="24990" y="97661"/>
                  </a:lnTo>
                  <a:cubicBezTo>
                    <a:pt x="13966" y="97661"/>
                    <a:pt x="13110" y="83946"/>
                    <a:pt x="20618" y="78611"/>
                  </a:cubicBezTo>
                  <a:cubicBezTo>
                    <a:pt x="17102" y="78611"/>
                    <a:pt x="13490" y="79278"/>
                    <a:pt x="9974" y="79278"/>
                  </a:cubicBezTo>
                  <a:cubicBezTo>
                    <a:pt x="-3806" y="80135"/>
                    <a:pt x="-3046" y="59561"/>
                    <a:pt x="10639" y="59657"/>
                  </a:cubicBezTo>
                  <a:close/>
                </a:path>
              </a:pathLst>
            </a:custGeom>
            <a:solidFill>
              <a:srgbClr val="DFAE8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79" name="Google Shape;679;p8"/>
            <p:cNvSpPr/>
            <p:nvPr/>
          </p:nvSpPr>
          <p:spPr>
            <a:xfrm>
              <a:off x="2631550" y="1349025"/>
              <a:ext cx="130391" cy="190023"/>
            </a:xfrm>
            <a:custGeom>
              <a:rect b="b" l="l" r="r" t="t"/>
              <a:pathLst>
                <a:path extrusionOk="0" h="190023" w="130391">
                  <a:moveTo>
                    <a:pt x="83348" y="190024"/>
                  </a:moveTo>
                  <a:cubicBezTo>
                    <a:pt x="83348" y="190024"/>
                    <a:pt x="116611" y="188309"/>
                    <a:pt x="130392" y="168878"/>
                  </a:cubicBezTo>
                  <a:cubicBezTo>
                    <a:pt x="127826" y="135636"/>
                    <a:pt x="85344" y="9430"/>
                    <a:pt x="0" y="0"/>
                  </a:cubicBezTo>
                  <a:cubicBezTo>
                    <a:pt x="23264" y="16335"/>
                    <a:pt x="41713" y="38643"/>
                    <a:pt x="53411" y="64580"/>
                  </a:cubicBezTo>
                  <a:cubicBezTo>
                    <a:pt x="68902" y="102584"/>
                    <a:pt x="83348" y="190024"/>
                    <a:pt x="83348" y="19002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0" name="Google Shape;680;p8"/>
            <p:cNvSpPr/>
            <p:nvPr/>
          </p:nvSpPr>
          <p:spPr>
            <a:xfrm>
              <a:off x="2269458" y="1478036"/>
              <a:ext cx="157611" cy="236452"/>
            </a:xfrm>
            <a:custGeom>
              <a:rect b="b" l="l" r="r" t="t"/>
              <a:pathLst>
                <a:path extrusionOk="0" h="236452" w="157611">
                  <a:moveTo>
                    <a:pt x="12067" y="227795"/>
                  </a:moveTo>
                  <a:cubicBezTo>
                    <a:pt x="12067" y="227795"/>
                    <a:pt x="97031" y="257132"/>
                    <a:pt x="156905" y="207793"/>
                  </a:cubicBezTo>
                  <a:cubicBezTo>
                    <a:pt x="163463" y="196458"/>
                    <a:pt x="122216" y="51583"/>
                    <a:pt x="122216" y="51583"/>
                  </a:cubicBezTo>
                  <a:cubicBezTo>
                    <a:pt x="122216" y="51583"/>
                    <a:pt x="86577" y="-22522"/>
                    <a:pt x="30790" y="6911"/>
                  </a:cubicBezTo>
                  <a:cubicBezTo>
                    <a:pt x="-24997" y="36343"/>
                    <a:pt x="12067" y="227795"/>
                    <a:pt x="12067" y="227795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1" name="Google Shape;681;p8"/>
            <p:cNvSpPr/>
            <p:nvPr/>
          </p:nvSpPr>
          <p:spPr>
            <a:xfrm>
              <a:off x="3098756" y="3983831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5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5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5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2" name="Google Shape;682;p8"/>
            <p:cNvSpPr/>
            <p:nvPr/>
          </p:nvSpPr>
          <p:spPr>
            <a:xfrm>
              <a:off x="4017202" y="4508754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3" name="Google Shape;683;p8"/>
            <p:cNvSpPr/>
            <p:nvPr/>
          </p:nvSpPr>
          <p:spPr>
            <a:xfrm>
              <a:off x="5609182" y="3535680"/>
              <a:ext cx="98079" cy="56769"/>
            </a:xfrm>
            <a:custGeom>
              <a:rect b="b" l="l" r="r" t="t"/>
              <a:pathLst>
                <a:path extrusionOk="0" h="56769" w="98079">
                  <a:moveTo>
                    <a:pt x="98079" y="28384"/>
                  </a:moveTo>
                  <a:cubicBezTo>
                    <a:pt x="98079" y="44061"/>
                    <a:pt x="76123" y="56769"/>
                    <a:pt x="49040" y="56769"/>
                  </a:cubicBezTo>
                  <a:cubicBezTo>
                    <a:pt x="21956" y="56769"/>
                    <a:pt x="0" y="44061"/>
                    <a:pt x="0" y="28384"/>
                  </a:cubicBezTo>
                  <a:cubicBezTo>
                    <a:pt x="0" y="12708"/>
                    <a:pt x="21956" y="0"/>
                    <a:pt x="49040" y="0"/>
                  </a:cubicBezTo>
                  <a:cubicBezTo>
                    <a:pt x="76123" y="0"/>
                    <a:pt x="98079" y="12708"/>
                    <a:pt x="98079" y="2838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4" name="Google Shape;684;p8"/>
            <p:cNvSpPr/>
            <p:nvPr/>
          </p:nvSpPr>
          <p:spPr>
            <a:xfrm>
              <a:off x="3115863" y="3050952"/>
              <a:ext cx="67191" cy="975240"/>
            </a:xfrm>
            <a:custGeom>
              <a:rect b="b" l="l" r="r" t="t"/>
              <a:pathLst>
                <a:path extrusionOk="0" h="975240" w="67191">
                  <a:moveTo>
                    <a:pt x="0" y="0"/>
                  </a:moveTo>
                  <a:lnTo>
                    <a:pt x="0" y="955548"/>
                  </a:lnTo>
                  <a:cubicBezTo>
                    <a:pt x="447" y="961558"/>
                    <a:pt x="4068" y="966864"/>
                    <a:pt x="9504" y="969455"/>
                  </a:cubicBezTo>
                  <a:cubicBezTo>
                    <a:pt x="24643" y="977170"/>
                    <a:pt x="42549" y="977170"/>
                    <a:pt x="57688" y="969455"/>
                  </a:cubicBezTo>
                  <a:cubicBezTo>
                    <a:pt x="63105" y="966854"/>
                    <a:pt x="66726" y="961549"/>
                    <a:pt x="67192" y="955548"/>
                  </a:cubicBezTo>
                  <a:lnTo>
                    <a:pt x="67192" y="955548"/>
                  </a:lnTo>
                  <a:lnTo>
                    <a:pt x="67192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5" name="Google Shape;685;p8"/>
            <p:cNvSpPr/>
            <p:nvPr/>
          </p:nvSpPr>
          <p:spPr>
            <a:xfrm>
              <a:off x="4036495" y="3422808"/>
              <a:ext cx="59588" cy="1128783"/>
            </a:xfrm>
            <a:custGeom>
              <a:rect b="b" l="l" r="r" t="t"/>
              <a:pathLst>
                <a:path extrusionOk="0" h="1128783" w="59588">
                  <a:moveTo>
                    <a:pt x="0" y="0"/>
                  </a:moveTo>
                  <a:lnTo>
                    <a:pt x="0" y="1108996"/>
                  </a:lnTo>
                  <a:cubicBezTo>
                    <a:pt x="333" y="1114835"/>
                    <a:pt x="3583" y="1120102"/>
                    <a:pt x="8648" y="1122998"/>
                  </a:cubicBezTo>
                  <a:cubicBezTo>
                    <a:pt x="21659" y="1130713"/>
                    <a:pt x="37834" y="1130713"/>
                    <a:pt x="50845" y="1122998"/>
                  </a:cubicBezTo>
                  <a:cubicBezTo>
                    <a:pt x="55930" y="1120111"/>
                    <a:pt x="59218" y="1114844"/>
                    <a:pt x="59589" y="1108996"/>
                  </a:cubicBezTo>
                  <a:lnTo>
                    <a:pt x="59589" y="1108996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6" name="Google Shape;686;p8"/>
            <p:cNvSpPr/>
            <p:nvPr/>
          </p:nvSpPr>
          <p:spPr>
            <a:xfrm>
              <a:off x="5628379" y="2652522"/>
              <a:ext cx="59588" cy="923996"/>
            </a:xfrm>
            <a:custGeom>
              <a:rect b="b" l="l" r="r" t="t"/>
              <a:pathLst>
                <a:path extrusionOk="0" h="923996" w="59588">
                  <a:moveTo>
                    <a:pt x="0" y="0"/>
                  </a:moveTo>
                  <a:lnTo>
                    <a:pt x="0" y="904304"/>
                  </a:lnTo>
                  <a:cubicBezTo>
                    <a:pt x="342" y="910133"/>
                    <a:pt x="3649" y="915381"/>
                    <a:pt x="8744" y="918210"/>
                  </a:cubicBezTo>
                  <a:cubicBezTo>
                    <a:pt x="21716" y="925925"/>
                    <a:pt x="37873" y="925925"/>
                    <a:pt x="50845" y="918210"/>
                  </a:cubicBezTo>
                  <a:cubicBezTo>
                    <a:pt x="55939" y="915381"/>
                    <a:pt x="59247" y="910133"/>
                    <a:pt x="59589" y="904304"/>
                  </a:cubicBezTo>
                  <a:lnTo>
                    <a:pt x="59589" y="904304"/>
                  </a:lnTo>
                  <a:lnTo>
                    <a:pt x="59589" y="0"/>
                  </a:lnTo>
                  <a:close/>
                </a:path>
              </a:pathLst>
            </a:custGeom>
            <a:solidFill>
              <a:srgbClr val="C1C4D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7" name="Google Shape;687;p8"/>
            <p:cNvSpPr/>
            <p:nvPr/>
          </p:nvSpPr>
          <p:spPr>
            <a:xfrm>
              <a:off x="3056370" y="3054762"/>
              <a:ext cx="1009872" cy="652653"/>
            </a:xfrm>
            <a:custGeom>
              <a:rect b="b" l="l" r="r" t="t"/>
              <a:pathLst>
                <a:path extrusionOk="0" h="652653" w="1009872">
                  <a:moveTo>
                    <a:pt x="1009872" y="652653"/>
                  </a:moveTo>
                  <a:lnTo>
                    <a:pt x="0" y="68294"/>
                  </a:lnTo>
                  <a:lnTo>
                    <a:pt x="0" y="0"/>
                  </a:lnTo>
                  <a:lnTo>
                    <a:pt x="1009872" y="584454"/>
                  </a:lnTo>
                  <a:lnTo>
                    <a:pt x="1009872" y="652653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8" name="Google Shape;688;p8"/>
            <p:cNvSpPr/>
            <p:nvPr/>
          </p:nvSpPr>
          <p:spPr>
            <a:xfrm>
              <a:off x="3056084" y="2071592"/>
              <a:ext cx="2712855" cy="1569720"/>
            </a:xfrm>
            <a:custGeom>
              <a:rect b="b" l="l" r="r" t="t"/>
              <a:pathLst>
                <a:path extrusionOk="0" h="1569720" w="2712855">
                  <a:moveTo>
                    <a:pt x="2712856" y="584359"/>
                  </a:moveTo>
                  <a:lnTo>
                    <a:pt x="1009967" y="1569720"/>
                  </a:lnTo>
                  <a:lnTo>
                    <a:pt x="0" y="985361"/>
                  </a:lnTo>
                  <a:lnTo>
                    <a:pt x="1702889" y="0"/>
                  </a:lnTo>
                  <a:lnTo>
                    <a:pt x="2712856" y="58435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89" name="Google Shape;689;p8"/>
            <p:cNvSpPr/>
            <p:nvPr/>
          </p:nvSpPr>
          <p:spPr>
            <a:xfrm>
              <a:off x="4066242" y="2653855"/>
              <a:ext cx="1702888" cy="1053560"/>
            </a:xfrm>
            <a:custGeom>
              <a:rect b="b" l="l" r="r" t="t"/>
              <a:pathLst>
                <a:path extrusionOk="0" h="1053560" w="1702888">
                  <a:moveTo>
                    <a:pt x="1702888" y="68199"/>
                  </a:moveTo>
                  <a:lnTo>
                    <a:pt x="0" y="1053560"/>
                  </a:lnTo>
                  <a:lnTo>
                    <a:pt x="0" y="985361"/>
                  </a:lnTo>
                  <a:lnTo>
                    <a:pt x="1702888" y="0"/>
                  </a:lnTo>
                  <a:lnTo>
                    <a:pt x="1702888" y="68199"/>
                  </a:lnTo>
                  <a:close/>
                </a:path>
              </a:pathLst>
            </a:custGeom>
            <a:solidFill>
              <a:srgbClr val="9EA1A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0" name="Google Shape;690;p8"/>
            <p:cNvSpPr/>
            <p:nvPr/>
          </p:nvSpPr>
          <p:spPr>
            <a:xfrm>
              <a:off x="4763535" y="2360390"/>
              <a:ext cx="519572" cy="326898"/>
            </a:xfrm>
            <a:custGeom>
              <a:rect b="b" l="l" r="r" t="t"/>
              <a:pathLst>
                <a:path extrusionOk="0" h="326898" w="519572">
                  <a:moveTo>
                    <a:pt x="519572" y="98965"/>
                  </a:moveTo>
                  <a:lnTo>
                    <a:pt x="248049" y="326898"/>
                  </a:lnTo>
                  <a:lnTo>
                    <a:pt x="0" y="227933"/>
                  </a:lnTo>
                  <a:lnTo>
                    <a:pt x="271523" y="0"/>
                  </a:lnTo>
                  <a:lnTo>
                    <a:pt x="519572" y="98965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1" name="Google Shape;691;p8"/>
            <p:cNvSpPr/>
            <p:nvPr/>
          </p:nvSpPr>
          <p:spPr>
            <a:xfrm>
              <a:off x="4668877" y="2346674"/>
              <a:ext cx="551219" cy="318992"/>
            </a:xfrm>
            <a:custGeom>
              <a:rect b="b" l="l" r="r" t="t"/>
              <a:pathLst>
                <a:path extrusionOk="0" h="318992" w="551219">
                  <a:moveTo>
                    <a:pt x="551220" y="123254"/>
                  </a:moveTo>
                  <a:lnTo>
                    <a:pt x="212980" y="318992"/>
                  </a:lnTo>
                  <a:lnTo>
                    <a:pt x="0" y="195739"/>
                  </a:lnTo>
                  <a:lnTo>
                    <a:pt x="338240" y="0"/>
                  </a:lnTo>
                  <a:lnTo>
                    <a:pt x="551220" y="123254"/>
                  </a:ln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2" name="Google Shape;692;p8"/>
            <p:cNvSpPr/>
            <p:nvPr/>
          </p:nvSpPr>
          <p:spPr>
            <a:xfrm>
              <a:off x="4743291" y="2531554"/>
              <a:ext cx="161184" cy="93249"/>
            </a:xfrm>
            <a:custGeom>
              <a:rect b="b" l="l" r="r" t="t"/>
              <a:pathLst>
                <a:path extrusionOk="0" h="93249" w="161184">
                  <a:moveTo>
                    <a:pt x="161184" y="81248"/>
                  </a:moveTo>
                  <a:lnTo>
                    <a:pt x="140466" y="93250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61184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3" name="Google Shape;693;p8"/>
            <p:cNvSpPr/>
            <p:nvPr/>
          </p:nvSpPr>
          <p:spPr>
            <a:xfrm>
              <a:off x="4789955" y="2504598"/>
              <a:ext cx="161089" cy="93249"/>
            </a:xfrm>
            <a:custGeom>
              <a:rect b="b" l="l" r="r" t="t"/>
              <a:pathLst>
                <a:path extrusionOk="0" h="93249" w="161089">
                  <a:moveTo>
                    <a:pt x="161089" y="81248"/>
                  </a:moveTo>
                  <a:lnTo>
                    <a:pt x="140371" y="93250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4" name="Google Shape;694;p8"/>
            <p:cNvSpPr/>
            <p:nvPr/>
          </p:nvSpPr>
          <p:spPr>
            <a:xfrm>
              <a:off x="4834813" y="2478690"/>
              <a:ext cx="161089" cy="93154"/>
            </a:xfrm>
            <a:custGeom>
              <a:rect b="b" l="l" r="r" t="t"/>
              <a:pathLst>
                <a:path extrusionOk="0" h="93154" w="161089">
                  <a:moveTo>
                    <a:pt x="161089" y="81248"/>
                  </a:moveTo>
                  <a:lnTo>
                    <a:pt x="140371" y="93154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61089" y="81248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5" name="Google Shape;695;p8"/>
            <p:cNvSpPr/>
            <p:nvPr/>
          </p:nvSpPr>
          <p:spPr>
            <a:xfrm>
              <a:off x="4998753" y="2451734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244"/>
                  </a:moveTo>
                  <a:lnTo>
                    <a:pt x="81733" y="59246"/>
                  </a:lnTo>
                  <a:lnTo>
                    <a:pt x="0" y="12002"/>
                  </a:lnTo>
                  <a:lnTo>
                    <a:pt x="20718" y="0"/>
                  </a:lnTo>
                  <a:lnTo>
                    <a:pt x="102451" y="47244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6" name="Google Shape;696;p8"/>
            <p:cNvSpPr/>
            <p:nvPr/>
          </p:nvSpPr>
          <p:spPr>
            <a:xfrm>
              <a:off x="5043611" y="2425731"/>
              <a:ext cx="102450" cy="59245"/>
            </a:xfrm>
            <a:custGeom>
              <a:rect b="b" l="l" r="r" t="t"/>
              <a:pathLst>
                <a:path extrusionOk="0" h="59245" w="102450">
                  <a:moveTo>
                    <a:pt x="102451" y="47339"/>
                  </a:moveTo>
                  <a:lnTo>
                    <a:pt x="81733" y="59246"/>
                  </a:lnTo>
                  <a:lnTo>
                    <a:pt x="0" y="12001"/>
                  </a:lnTo>
                  <a:lnTo>
                    <a:pt x="20718" y="0"/>
                  </a:lnTo>
                  <a:lnTo>
                    <a:pt x="102451" y="47339"/>
                  </a:ln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7" name="Google Shape;697;p8"/>
            <p:cNvSpPr/>
            <p:nvPr/>
          </p:nvSpPr>
          <p:spPr>
            <a:xfrm>
              <a:off x="4912649" y="2469832"/>
              <a:ext cx="307447" cy="180974"/>
            </a:xfrm>
            <a:custGeom>
              <a:rect b="b" l="l" r="r" t="t"/>
              <a:pathLst>
                <a:path extrusionOk="0" h="180974" w="307447">
                  <a:moveTo>
                    <a:pt x="7508" y="180975"/>
                  </a:moveTo>
                  <a:cubicBezTo>
                    <a:pt x="13115" y="178594"/>
                    <a:pt x="307448" y="0"/>
                    <a:pt x="307448" y="0"/>
                  </a:cubicBezTo>
                  <a:lnTo>
                    <a:pt x="0" y="178117"/>
                  </a:lnTo>
                  <a:close/>
                </a:path>
              </a:pathLst>
            </a:custGeom>
            <a:solidFill>
              <a:srgbClr val="D6D6D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8" name="Google Shape;698;p8"/>
            <p:cNvSpPr/>
            <p:nvPr/>
          </p:nvSpPr>
          <p:spPr>
            <a:xfrm>
              <a:off x="4894497" y="284121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99" name="Google Shape;699;p8"/>
            <p:cNvSpPr/>
            <p:nvPr/>
          </p:nvSpPr>
          <p:spPr>
            <a:xfrm>
              <a:off x="4901418" y="2763964"/>
              <a:ext cx="147800" cy="156591"/>
            </a:xfrm>
            <a:custGeom>
              <a:rect b="b" l="l" r="r" t="t"/>
              <a:pathLst>
                <a:path extrusionOk="0" h="156591" w="147800">
                  <a:moveTo>
                    <a:pt x="147801" y="113824"/>
                  </a:moveTo>
                  <a:lnTo>
                    <a:pt x="147801" y="0"/>
                  </a:lnTo>
                  <a:lnTo>
                    <a:pt x="587" y="3715"/>
                  </a:lnTo>
                  <a:lnTo>
                    <a:pt x="587" y="108490"/>
                  </a:lnTo>
                  <a:cubicBezTo>
                    <a:pt x="-2169" y="121063"/>
                    <a:pt x="4769" y="134303"/>
                    <a:pt x="21590" y="144018"/>
                  </a:cubicBezTo>
                  <a:cubicBezTo>
                    <a:pt x="54436" y="160782"/>
                    <a:pt x="93287" y="160782"/>
                    <a:pt x="126132" y="144018"/>
                  </a:cubicBezTo>
                  <a:cubicBezTo>
                    <a:pt x="138288" y="138646"/>
                    <a:pt x="146584" y="127083"/>
                    <a:pt x="147801" y="113824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0" name="Google Shape;700;p8"/>
            <p:cNvSpPr/>
            <p:nvPr/>
          </p:nvSpPr>
          <p:spPr>
            <a:xfrm>
              <a:off x="4901720" y="2721292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8" y="85344"/>
                    <a:pt x="0" y="66239"/>
                    <a:pt x="0" y="42672"/>
                  </a:cubicBezTo>
                  <a:cubicBezTo>
                    <a:pt x="0" y="19105"/>
                    <a:pt x="33018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BCD64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1" name="Google Shape;701;p8"/>
            <p:cNvSpPr/>
            <p:nvPr/>
          </p:nvSpPr>
          <p:spPr>
            <a:xfrm>
              <a:off x="4913314" y="2732891"/>
              <a:ext cx="124214" cy="61955"/>
            </a:xfrm>
            <a:custGeom>
              <a:rect b="b" l="l" r="r" t="t"/>
              <a:pathLst>
                <a:path extrusionOk="0" h="61955" w="124214">
                  <a:moveTo>
                    <a:pt x="124215" y="31073"/>
                  </a:moveTo>
                  <a:cubicBezTo>
                    <a:pt x="124215" y="38026"/>
                    <a:pt x="118512" y="45360"/>
                    <a:pt x="108438" y="51075"/>
                  </a:cubicBezTo>
                  <a:cubicBezTo>
                    <a:pt x="95636" y="57924"/>
                    <a:pt x="81410" y="61639"/>
                    <a:pt x="66907" y="61934"/>
                  </a:cubicBezTo>
                  <a:lnTo>
                    <a:pt x="62060" y="61934"/>
                  </a:lnTo>
                  <a:cubicBezTo>
                    <a:pt x="45951" y="62277"/>
                    <a:pt x="30032" y="58505"/>
                    <a:pt x="15776" y="50980"/>
                  </a:cubicBezTo>
                  <a:cubicBezTo>
                    <a:pt x="5797" y="45265"/>
                    <a:pt x="0" y="37931"/>
                    <a:pt x="0" y="30978"/>
                  </a:cubicBezTo>
                  <a:cubicBezTo>
                    <a:pt x="0" y="24024"/>
                    <a:pt x="5797" y="16785"/>
                    <a:pt x="15776" y="10975"/>
                  </a:cubicBezTo>
                  <a:cubicBezTo>
                    <a:pt x="30032" y="3450"/>
                    <a:pt x="45951" y="-322"/>
                    <a:pt x="62060" y="21"/>
                  </a:cubicBezTo>
                  <a:lnTo>
                    <a:pt x="66812" y="21"/>
                  </a:lnTo>
                  <a:cubicBezTo>
                    <a:pt x="81314" y="317"/>
                    <a:pt x="95542" y="4031"/>
                    <a:pt x="108343" y="10880"/>
                  </a:cubicBezTo>
                  <a:cubicBezTo>
                    <a:pt x="118512" y="16881"/>
                    <a:pt x="124215" y="24120"/>
                    <a:pt x="124215" y="31073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2" name="Google Shape;702;p8"/>
            <p:cNvSpPr/>
            <p:nvPr/>
          </p:nvSpPr>
          <p:spPr>
            <a:xfrm>
              <a:off x="4922818" y="2733153"/>
              <a:ext cx="114710" cy="61622"/>
            </a:xfrm>
            <a:custGeom>
              <a:rect b="b" l="l" r="r" t="t"/>
              <a:pathLst>
                <a:path extrusionOk="0" h="61622" w="114710">
                  <a:moveTo>
                    <a:pt x="114711" y="30811"/>
                  </a:moveTo>
                  <a:cubicBezTo>
                    <a:pt x="114711" y="37764"/>
                    <a:pt x="109008" y="45099"/>
                    <a:pt x="98934" y="50814"/>
                  </a:cubicBezTo>
                  <a:cubicBezTo>
                    <a:pt x="73084" y="65225"/>
                    <a:pt x="41627" y="65225"/>
                    <a:pt x="15776" y="50814"/>
                  </a:cubicBezTo>
                  <a:cubicBezTo>
                    <a:pt x="5797" y="45099"/>
                    <a:pt x="0" y="37764"/>
                    <a:pt x="0" y="30811"/>
                  </a:cubicBezTo>
                  <a:cubicBezTo>
                    <a:pt x="0" y="23858"/>
                    <a:pt x="5797" y="16619"/>
                    <a:pt x="15776" y="10808"/>
                  </a:cubicBezTo>
                  <a:cubicBezTo>
                    <a:pt x="41627" y="-3603"/>
                    <a:pt x="73084" y="-3603"/>
                    <a:pt x="98934" y="10808"/>
                  </a:cubicBezTo>
                  <a:cubicBezTo>
                    <a:pt x="109008" y="16619"/>
                    <a:pt x="114711" y="23858"/>
                    <a:pt x="114711" y="30811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3" name="Google Shape;703;p8"/>
            <p:cNvSpPr/>
            <p:nvPr/>
          </p:nvSpPr>
          <p:spPr>
            <a:xfrm>
              <a:off x="5015195" y="2807589"/>
              <a:ext cx="42215" cy="98678"/>
            </a:xfrm>
            <a:custGeom>
              <a:rect b="b" l="l" r="r" t="t"/>
              <a:pathLst>
                <a:path extrusionOk="0" h="98678" w="42215">
                  <a:moveTo>
                    <a:pt x="23284" y="9049"/>
                  </a:moveTo>
                  <a:lnTo>
                    <a:pt x="7603" y="0"/>
                  </a:lnTo>
                  <a:lnTo>
                    <a:pt x="0" y="4477"/>
                  </a:lnTo>
                  <a:lnTo>
                    <a:pt x="7603" y="8858"/>
                  </a:lnTo>
                  <a:lnTo>
                    <a:pt x="7603" y="11716"/>
                  </a:lnTo>
                  <a:lnTo>
                    <a:pt x="22239" y="20193"/>
                  </a:lnTo>
                  <a:lnTo>
                    <a:pt x="22239" y="22955"/>
                  </a:lnTo>
                  <a:cubicBezTo>
                    <a:pt x="25765" y="28004"/>
                    <a:pt x="28939" y="33290"/>
                    <a:pt x="31743" y="38767"/>
                  </a:cubicBezTo>
                  <a:lnTo>
                    <a:pt x="32313" y="38290"/>
                  </a:lnTo>
                  <a:lnTo>
                    <a:pt x="32313" y="74962"/>
                  </a:lnTo>
                  <a:cubicBezTo>
                    <a:pt x="32313" y="84487"/>
                    <a:pt x="26706" y="81343"/>
                    <a:pt x="24235" y="79915"/>
                  </a:cubicBezTo>
                  <a:lnTo>
                    <a:pt x="7793" y="70390"/>
                  </a:lnTo>
                  <a:lnTo>
                    <a:pt x="190" y="74866"/>
                  </a:lnTo>
                  <a:lnTo>
                    <a:pt x="7793" y="79248"/>
                  </a:lnTo>
                  <a:lnTo>
                    <a:pt x="7793" y="82105"/>
                  </a:lnTo>
                  <a:lnTo>
                    <a:pt x="24235" y="91630"/>
                  </a:lnTo>
                  <a:cubicBezTo>
                    <a:pt x="25945" y="92630"/>
                    <a:pt x="27760" y="93431"/>
                    <a:pt x="29652" y="94012"/>
                  </a:cubicBezTo>
                  <a:lnTo>
                    <a:pt x="28606" y="98679"/>
                  </a:lnTo>
                  <a:lnTo>
                    <a:pt x="37160" y="93821"/>
                  </a:lnTo>
                  <a:lnTo>
                    <a:pt x="37160" y="93821"/>
                  </a:lnTo>
                  <a:cubicBezTo>
                    <a:pt x="40847" y="90678"/>
                    <a:pt x="42710" y="85877"/>
                    <a:pt x="42102" y="81058"/>
                  </a:cubicBezTo>
                  <a:lnTo>
                    <a:pt x="42102" y="42958"/>
                  </a:lnTo>
                  <a:cubicBezTo>
                    <a:pt x="41370" y="29356"/>
                    <a:pt x="34423" y="16850"/>
                    <a:pt x="23284" y="9049"/>
                  </a:cubicBezTo>
                  <a:close/>
                </a:path>
              </a:pathLst>
            </a:custGeom>
            <a:solidFill>
              <a:srgbClr val="8DA01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4" name="Google Shape;704;p8"/>
            <p:cNvSpPr/>
            <p:nvPr/>
          </p:nvSpPr>
          <p:spPr>
            <a:xfrm>
              <a:off x="5015195" y="2812256"/>
              <a:ext cx="34783" cy="94465"/>
            </a:xfrm>
            <a:custGeom>
              <a:rect b="b" l="l" r="r" t="t"/>
              <a:pathLst>
                <a:path extrusionOk="0" h="94465" w="34783">
                  <a:moveTo>
                    <a:pt x="16442" y="91440"/>
                  </a:moveTo>
                  <a:lnTo>
                    <a:pt x="0" y="81915"/>
                  </a:lnTo>
                  <a:lnTo>
                    <a:pt x="0" y="70199"/>
                  </a:lnTo>
                  <a:lnTo>
                    <a:pt x="16442" y="79724"/>
                  </a:lnTo>
                  <a:cubicBezTo>
                    <a:pt x="18818" y="81058"/>
                    <a:pt x="24520" y="84296"/>
                    <a:pt x="24520" y="74676"/>
                  </a:cubicBezTo>
                  <a:lnTo>
                    <a:pt x="24520" y="36576"/>
                  </a:lnTo>
                  <a:cubicBezTo>
                    <a:pt x="23949" y="30013"/>
                    <a:pt x="20462" y="24070"/>
                    <a:pt x="15016" y="20384"/>
                  </a:cubicBezTo>
                  <a:lnTo>
                    <a:pt x="95" y="11716"/>
                  </a:lnTo>
                  <a:lnTo>
                    <a:pt x="95" y="0"/>
                  </a:lnTo>
                  <a:lnTo>
                    <a:pt x="15776" y="9049"/>
                  </a:lnTo>
                  <a:cubicBezTo>
                    <a:pt x="26867" y="16707"/>
                    <a:pt x="33862" y="29013"/>
                    <a:pt x="34784" y="42481"/>
                  </a:cubicBezTo>
                  <a:lnTo>
                    <a:pt x="34784" y="80581"/>
                  </a:lnTo>
                  <a:cubicBezTo>
                    <a:pt x="34594" y="90869"/>
                    <a:pt x="29842" y="99155"/>
                    <a:pt x="16442" y="91440"/>
                  </a:cubicBezTo>
                  <a:close/>
                </a:path>
              </a:pathLst>
            </a:custGeom>
            <a:solidFill>
              <a:srgbClr val="99B52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5" name="Google Shape;705;p8"/>
            <p:cNvSpPr/>
            <p:nvPr/>
          </p:nvSpPr>
          <p:spPr>
            <a:xfrm>
              <a:off x="3439562" y="299475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000000">
                <a:alpha val="2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6" name="Google Shape;706;p8"/>
            <p:cNvSpPr/>
            <p:nvPr/>
          </p:nvSpPr>
          <p:spPr>
            <a:xfrm>
              <a:off x="3446488" y="2917507"/>
              <a:ext cx="147795" cy="156591"/>
            </a:xfrm>
            <a:custGeom>
              <a:rect b="b" l="l" r="r" t="t"/>
              <a:pathLst>
                <a:path extrusionOk="0" h="156591" w="147795">
                  <a:moveTo>
                    <a:pt x="147796" y="113824"/>
                  </a:moveTo>
                  <a:lnTo>
                    <a:pt x="147796" y="0"/>
                  </a:lnTo>
                  <a:lnTo>
                    <a:pt x="582" y="3715"/>
                  </a:lnTo>
                  <a:lnTo>
                    <a:pt x="582" y="108490"/>
                  </a:lnTo>
                  <a:cubicBezTo>
                    <a:pt x="-2174" y="121158"/>
                    <a:pt x="4859" y="134398"/>
                    <a:pt x="21586" y="144018"/>
                  </a:cubicBezTo>
                  <a:cubicBezTo>
                    <a:pt x="54431" y="160782"/>
                    <a:pt x="93282" y="160782"/>
                    <a:pt x="126127" y="144018"/>
                  </a:cubicBezTo>
                  <a:cubicBezTo>
                    <a:pt x="138302" y="138655"/>
                    <a:pt x="146598" y="127092"/>
                    <a:pt x="147796" y="113824"/>
                  </a:cubicBezTo>
                  <a:close/>
                </a:path>
              </a:pathLst>
            </a:custGeom>
            <a:solidFill>
              <a:srgbClr val="F7B03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7" name="Google Shape;707;p8"/>
            <p:cNvSpPr/>
            <p:nvPr/>
          </p:nvSpPr>
          <p:spPr>
            <a:xfrm>
              <a:off x="3446785" y="2874835"/>
              <a:ext cx="147498" cy="85344"/>
            </a:xfrm>
            <a:custGeom>
              <a:rect b="b" l="l" r="r" t="t"/>
              <a:pathLst>
                <a:path extrusionOk="0" h="85344" w="147498">
                  <a:moveTo>
                    <a:pt x="147499" y="42672"/>
                  </a:moveTo>
                  <a:cubicBezTo>
                    <a:pt x="147499" y="66239"/>
                    <a:pt x="114480" y="85344"/>
                    <a:pt x="73749" y="85344"/>
                  </a:cubicBezTo>
                  <a:cubicBezTo>
                    <a:pt x="33019" y="85344"/>
                    <a:pt x="0" y="66239"/>
                    <a:pt x="0" y="42672"/>
                  </a:cubicBezTo>
                  <a:cubicBezTo>
                    <a:pt x="0" y="19105"/>
                    <a:pt x="33019" y="0"/>
                    <a:pt x="73749" y="0"/>
                  </a:cubicBezTo>
                  <a:cubicBezTo>
                    <a:pt x="114480" y="0"/>
                    <a:pt x="147499" y="19105"/>
                    <a:pt x="147499" y="42672"/>
                  </a:cubicBezTo>
                  <a:close/>
                </a:path>
              </a:pathLst>
            </a:custGeom>
            <a:solidFill>
              <a:srgbClr val="FCC06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8" name="Google Shape;708;p8"/>
            <p:cNvSpPr/>
            <p:nvPr/>
          </p:nvSpPr>
          <p:spPr>
            <a:xfrm>
              <a:off x="3458475" y="2886430"/>
              <a:ext cx="124119" cy="61959"/>
            </a:xfrm>
            <a:custGeom>
              <a:rect b="b" l="l" r="r" t="t"/>
              <a:pathLst>
                <a:path extrusionOk="0" h="61959" w="124119">
                  <a:moveTo>
                    <a:pt x="124119" y="31076"/>
                  </a:moveTo>
                  <a:cubicBezTo>
                    <a:pt x="124119" y="38030"/>
                    <a:pt x="118322" y="45269"/>
                    <a:pt x="108343" y="51079"/>
                  </a:cubicBezTo>
                  <a:cubicBezTo>
                    <a:pt x="95523" y="57870"/>
                    <a:pt x="81305" y="61595"/>
                    <a:pt x="66812" y="61938"/>
                  </a:cubicBezTo>
                  <a:lnTo>
                    <a:pt x="62060" y="61938"/>
                  </a:lnTo>
                  <a:cubicBezTo>
                    <a:pt x="45951" y="62280"/>
                    <a:pt x="30032" y="58509"/>
                    <a:pt x="15776" y="50984"/>
                  </a:cubicBezTo>
                  <a:cubicBezTo>
                    <a:pt x="5702" y="45174"/>
                    <a:pt x="0" y="37935"/>
                    <a:pt x="0" y="30981"/>
                  </a:cubicBezTo>
                  <a:cubicBezTo>
                    <a:pt x="0" y="24028"/>
                    <a:pt x="5702" y="16694"/>
                    <a:pt x="15776" y="10884"/>
                  </a:cubicBezTo>
                  <a:cubicBezTo>
                    <a:pt x="30041" y="3397"/>
                    <a:pt x="45960" y="-346"/>
                    <a:pt x="62060" y="25"/>
                  </a:cubicBezTo>
                  <a:lnTo>
                    <a:pt x="66812" y="25"/>
                  </a:lnTo>
                  <a:cubicBezTo>
                    <a:pt x="81305" y="301"/>
                    <a:pt x="95532" y="3987"/>
                    <a:pt x="108343" y="10788"/>
                  </a:cubicBezTo>
                  <a:cubicBezTo>
                    <a:pt x="118322" y="16789"/>
                    <a:pt x="124119" y="24123"/>
                    <a:pt x="124119" y="31076"/>
                  </a:cubicBezTo>
                  <a:close/>
                </a:path>
              </a:pathLst>
            </a:custGeom>
            <a:solidFill>
              <a:srgbClr val="28221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09" name="Google Shape;709;p8"/>
            <p:cNvSpPr/>
            <p:nvPr/>
          </p:nvSpPr>
          <p:spPr>
            <a:xfrm>
              <a:off x="3467883" y="2886601"/>
              <a:ext cx="114710" cy="61717"/>
            </a:xfrm>
            <a:custGeom>
              <a:rect b="b" l="l" r="r" t="t"/>
              <a:pathLst>
                <a:path extrusionOk="0" h="61717" w="114710">
                  <a:moveTo>
                    <a:pt x="114711" y="30906"/>
                  </a:moveTo>
                  <a:cubicBezTo>
                    <a:pt x="114711" y="37859"/>
                    <a:pt x="108913" y="45099"/>
                    <a:pt x="98934" y="50909"/>
                  </a:cubicBezTo>
                  <a:cubicBezTo>
                    <a:pt x="73084" y="65320"/>
                    <a:pt x="41626" y="65320"/>
                    <a:pt x="15776" y="50909"/>
                  </a:cubicBezTo>
                  <a:cubicBezTo>
                    <a:pt x="6272" y="45099"/>
                    <a:pt x="0" y="37859"/>
                    <a:pt x="0" y="30906"/>
                  </a:cubicBezTo>
                  <a:cubicBezTo>
                    <a:pt x="0" y="23953"/>
                    <a:pt x="5797" y="16619"/>
                    <a:pt x="15776" y="10808"/>
                  </a:cubicBezTo>
                  <a:cubicBezTo>
                    <a:pt x="41626" y="-3603"/>
                    <a:pt x="73084" y="-3603"/>
                    <a:pt x="98934" y="10808"/>
                  </a:cubicBezTo>
                  <a:cubicBezTo>
                    <a:pt x="108913" y="16619"/>
                    <a:pt x="114711" y="23953"/>
                    <a:pt x="114711" y="30906"/>
                  </a:cubicBezTo>
                  <a:close/>
                </a:path>
              </a:pathLst>
            </a:custGeom>
            <a:solidFill>
              <a:srgbClr val="FFFFFF">
                <a:alpha val="6666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0" name="Google Shape;710;p8"/>
            <p:cNvSpPr/>
            <p:nvPr/>
          </p:nvSpPr>
          <p:spPr>
            <a:xfrm>
              <a:off x="3559880" y="2961132"/>
              <a:ext cx="42223" cy="98678"/>
            </a:xfrm>
            <a:custGeom>
              <a:rect b="b" l="l" r="r" t="t"/>
              <a:pathLst>
                <a:path extrusionOk="0" h="98678" w="42223">
                  <a:moveTo>
                    <a:pt x="23569" y="9049"/>
                  </a:moveTo>
                  <a:lnTo>
                    <a:pt x="7983" y="0"/>
                  </a:lnTo>
                  <a:lnTo>
                    <a:pt x="285" y="4381"/>
                  </a:lnTo>
                  <a:lnTo>
                    <a:pt x="7983" y="8858"/>
                  </a:lnTo>
                  <a:lnTo>
                    <a:pt x="7983" y="11716"/>
                  </a:lnTo>
                  <a:lnTo>
                    <a:pt x="22619" y="20193"/>
                  </a:lnTo>
                  <a:lnTo>
                    <a:pt x="22144" y="22955"/>
                  </a:lnTo>
                  <a:cubicBezTo>
                    <a:pt x="25689" y="27984"/>
                    <a:pt x="28873" y="33271"/>
                    <a:pt x="31648" y="38767"/>
                  </a:cubicBezTo>
                  <a:lnTo>
                    <a:pt x="32123" y="38290"/>
                  </a:lnTo>
                  <a:lnTo>
                    <a:pt x="32123" y="74962"/>
                  </a:lnTo>
                  <a:cubicBezTo>
                    <a:pt x="32123" y="84487"/>
                    <a:pt x="26516" y="81344"/>
                    <a:pt x="24140" y="79915"/>
                  </a:cubicBezTo>
                  <a:lnTo>
                    <a:pt x="7698" y="70390"/>
                  </a:lnTo>
                  <a:lnTo>
                    <a:pt x="0" y="74771"/>
                  </a:lnTo>
                  <a:lnTo>
                    <a:pt x="7698" y="79248"/>
                  </a:lnTo>
                  <a:lnTo>
                    <a:pt x="7698" y="82105"/>
                  </a:lnTo>
                  <a:lnTo>
                    <a:pt x="24140" y="91630"/>
                  </a:lnTo>
                  <a:cubicBezTo>
                    <a:pt x="25812" y="92631"/>
                    <a:pt x="27599" y="93431"/>
                    <a:pt x="29462" y="94012"/>
                  </a:cubicBezTo>
                  <a:lnTo>
                    <a:pt x="28511" y="98679"/>
                  </a:lnTo>
                  <a:lnTo>
                    <a:pt x="37065" y="93821"/>
                  </a:lnTo>
                  <a:lnTo>
                    <a:pt x="37065" y="93821"/>
                  </a:lnTo>
                  <a:cubicBezTo>
                    <a:pt x="40838" y="90687"/>
                    <a:pt x="42739" y="85830"/>
                    <a:pt x="42102" y="80963"/>
                  </a:cubicBezTo>
                  <a:lnTo>
                    <a:pt x="42102" y="42863"/>
                  </a:lnTo>
                  <a:cubicBezTo>
                    <a:pt x="41408" y="29346"/>
                    <a:pt x="34575" y="16888"/>
                    <a:pt x="23569" y="9049"/>
                  </a:cubicBezTo>
                  <a:close/>
                </a:path>
              </a:pathLst>
            </a:custGeom>
            <a:solidFill>
              <a:srgbClr val="C9883A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1" name="Google Shape;711;p8"/>
            <p:cNvSpPr/>
            <p:nvPr/>
          </p:nvSpPr>
          <p:spPr>
            <a:xfrm>
              <a:off x="3560165" y="2965989"/>
              <a:ext cx="34688" cy="94398"/>
            </a:xfrm>
            <a:custGeom>
              <a:rect b="b" l="l" r="r" t="t"/>
              <a:pathLst>
                <a:path extrusionOk="0" h="94398" w="34688">
                  <a:moveTo>
                    <a:pt x="16537" y="91535"/>
                  </a:moveTo>
                  <a:lnTo>
                    <a:pt x="0" y="82010"/>
                  </a:lnTo>
                  <a:lnTo>
                    <a:pt x="0" y="70199"/>
                  </a:lnTo>
                  <a:lnTo>
                    <a:pt x="16537" y="79724"/>
                  </a:lnTo>
                  <a:cubicBezTo>
                    <a:pt x="18913" y="81153"/>
                    <a:pt x="24520" y="84391"/>
                    <a:pt x="24520" y="74771"/>
                  </a:cubicBezTo>
                  <a:lnTo>
                    <a:pt x="24520" y="36671"/>
                  </a:lnTo>
                  <a:cubicBezTo>
                    <a:pt x="23874" y="30108"/>
                    <a:pt x="20405" y="24165"/>
                    <a:pt x="15016" y="20383"/>
                  </a:cubicBezTo>
                  <a:lnTo>
                    <a:pt x="0" y="11811"/>
                  </a:lnTo>
                  <a:lnTo>
                    <a:pt x="0" y="0"/>
                  </a:lnTo>
                  <a:lnTo>
                    <a:pt x="15681" y="9525"/>
                  </a:lnTo>
                  <a:cubicBezTo>
                    <a:pt x="26782" y="17173"/>
                    <a:pt x="33776" y="29489"/>
                    <a:pt x="34689" y="42958"/>
                  </a:cubicBezTo>
                  <a:lnTo>
                    <a:pt x="34689" y="81058"/>
                  </a:lnTo>
                  <a:cubicBezTo>
                    <a:pt x="34689" y="90678"/>
                    <a:pt x="29937" y="98965"/>
                    <a:pt x="16537" y="91535"/>
                  </a:cubicBezTo>
                  <a:close/>
                </a:path>
              </a:pathLst>
            </a:custGeom>
            <a:solidFill>
              <a:srgbClr val="E09C3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2" name="Google Shape;712;p8"/>
            <p:cNvSpPr/>
            <p:nvPr/>
          </p:nvSpPr>
          <p:spPr>
            <a:xfrm>
              <a:off x="5618400" y="4515040"/>
              <a:ext cx="756691" cy="437959"/>
            </a:xfrm>
            <a:custGeom>
              <a:rect b="b" l="l" r="r" t="t"/>
              <a:pathLst>
                <a:path extrusionOk="0" h="437959" w="756691">
                  <a:moveTo>
                    <a:pt x="756691" y="218980"/>
                  </a:moveTo>
                  <a:cubicBezTo>
                    <a:pt x="756691" y="339919"/>
                    <a:pt x="587300" y="437960"/>
                    <a:pt x="378346" y="437960"/>
                  </a:cubicBezTo>
                  <a:cubicBezTo>
                    <a:pt x="169391" y="437960"/>
                    <a:pt x="0" y="339919"/>
                    <a:pt x="0" y="218980"/>
                  </a:cubicBezTo>
                  <a:cubicBezTo>
                    <a:pt x="0" y="98041"/>
                    <a:pt x="169391" y="0"/>
                    <a:pt x="378346" y="0"/>
                  </a:cubicBezTo>
                  <a:cubicBezTo>
                    <a:pt x="587300" y="0"/>
                    <a:pt x="756691" y="98041"/>
                    <a:pt x="756691" y="21898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3" name="Google Shape;713;p8"/>
            <p:cNvSpPr/>
            <p:nvPr/>
          </p:nvSpPr>
          <p:spPr>
            <a:xfrm>
              <a:off x="6158405" y="3069812"/>
              <a:ext cx="186021" cy="406050"/>
            </a:xfrm>
            <a:custGeom>
              <a:rect b="b" l="l" r="r" t="t"/>
              <a:pathLst>
                <a:path extrusionOk="0" h="406050" w="186021">
                  <a:moveTo>
                    <a:pt x="145028" y="0"/>
                  </a:moveTo>
                  <a:cubicBezTo>
                    <a:pt x="149304" y="38100"/>
                    <a:pt x="194352" y="200882"/>
                    <a:pt x="184659" y="256699"/>
                  </a:cubicBezTo>
                  <a:cubicBezTo>
                    <a:pt x="174965" y="312515"/>
                    <a:pt x="21288" y="406051"/>
                    <a:pt x="21288" y="406051"/>
                  </a:cubicBezTo>
                  <a:lnTo>
                    <a:pt x="0" y="310801"/>
                  </a:lnTo>
                  <a:lnTo>
                    <a:pt x="85534" y="227171"/>
                  </a:lnTo>
                  <a:lnTo>
                    <a:pt x="61965" y="68389"/>
                  </a:ln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4" name="Google Shape;714;p8"/>
            <p:cNvSpPr/>
            <p:nvPr/>
          </p:nvSpPr>
          <p:spPr>
            <a:xfrm>
              <a:off x="6184541" y="2902850"/>
              <a:ext cx="133813" cy="257894"/>
            </a:xfrm>
            <a:custGeom>
              <a:rect b="b" l="l" r="r" t="t"/>
              <a:pathLst>
                <a:path extrusionOk="0" h="257894" w="133813">
                  <a:moveTo>
                    <a:pt x="0" y="6275"/>
                  </a:moveTo>
                  <a:cubicBezTo>
                    <a:pt x="30935" y="-8136"/>
                    <a:pt x="67743" y="3008"/>
                    <a:pt x="85534" y="32183"/>
                  </a:cubicBezTo>
                  <a:cubicBezTo>
                    <a:pt x="108153" y="69712"/>
                    <a:pt x="131627" y="198490"/>
                    <a:pt x="133813" y="220492"/>
                  </a:cubicBezTo>
                  <a:cubicBezTo>
                    <a:pt x="133813" y="220492"/>
                    <a:pt x="102071" y="264403"/>
                    <a:pt x="54457" y="257068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5" name="Google Shape;715;p8"/>
            <p:cNvSpPr/>
            <p:nvPr/>
          </p:nvSpPr>
          <p:spPr>
            <a:xfrm>
              <a:off x="5735029" y="4688404"/>
              <a:ext cx="288490" cy="162715"/>
            </a:xfrm>
            <a:custGeom>
              <a:rect b="b" l="l" r="r" t="t"/>
              <a:pathLst>
                <a:path extrusionOk="0" h="162715" w="288490">
                  <a:moveTo>
                    <a:pt x="273882" y="39044"/>
                  </a:moveTo>
                  <a:cubicBezTo>
                    <a:pt x="240419" y="48340"/>
                    <a:pt x="204647" y="43997"/>
                    <a:pt x="174377" y="26947"/>
                  </a:cubicBezTo>
                  <a:cubicBezTo>
                    <a:pt x="150428" y="27709"/>
                    <a:pt x="20321" y="-28108"/>
                    <a:pt x="2644" y="18756"/>
                  </a:cubicBezTo>
                  <a:cubicBezTo>
                    <a:pt x="-12847" y="59808"/>
                    <a:pt x="43510" y="97813"/>
                    <a:pt x="73637" y="105147"/>
                  </a:cubicBezTo>
                  <a:cubicBezTo>
                    <a:pt x="139308" y="121054"/>
                    <a:pt x="187683" y="153915"/>
                    <a:pt x="214293" y="159440"/>
                  </a:cubicBezTo>
                  <a:cubicBezTo>
                    <a:pt x="233966" y="163631"/>
                    <a:pt x="259436" y="166393"/>
                    <a:pt x="275118" y="150867"/>
                  </a:cubicBezTo>
                  <a:cubicBezTo>
                    <a:pt x="293935" y="132293"/>
                    <a:pt x="292319" y="63523"/>
                    <a:pt x="273882" y="39044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6" name="Google Shape;716;p8"/>
            <p:cNvSpPr/>
            <p:nvPr/>
          </p:nvSpPr>
          <p:spPr>
            <a:xfrm>
              <a:off x="5735111" y="4715446"/>
              <a:ext cx="283683" cy="135768"/>
            </a:xfrm>
            <a:custGeom>
              <a:rect b="b" l="l" r="r" t="t"/>
              <a:pathLst>
                <a:path extrusionOk="0" h="135768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3" y="32861"/>
                    <a:pt x="471" y="0"/>
                  </a:cubicBezTo>
                  <a:cubicBezTo>
                    <a:pt x="-5422" y="38100"/>
                    <a:pt x="45424" y="71342"/>
                    <a:pt x="73555" y="78200"/>
                  </a:cubicBezTo>
                  <a:cubicBezTo>
                    <a:pt x="139226" y="94107"/>
                    <a:pt x="187600" y="126968"/>
                    <a:pt x="214211" y="132493"/>
                  </a:cubicBezTo>
                  <a:cubicBezTo>
                    <a:pt x="233884" y="136684"/>
                    <a:pt x="259354" y="139446"/>
                    <a:pt x="275035" y="123920"/>
                  </a:cubicBezTo>
                  <a:cubicBezTo>
                    <a:pt x="279074" y="119415"/>
                    <a:pt x="282040" y="114033"/>
                    <a:pt x="283684" y="108204"/>
                  </a:cubicBezTo>
                  <a:cubicBezTo>
                    <a:pt x="263859" y="123254"/>
                    <a:pt x="238094" y="128026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7" name="Google Shape;717;p8"/>
            <p:cNvSpPr/>
            <p:nvPr/>
          </p:nvSpPr>
          <p:spPr>
            <a:xfrm>
              <a:off x="5946488" y="4593442"/>
              <a:ext cx="288134" cy="162731"/>
            </a:xfrm>
            <a:custGeom>
              <a:rect b="b" l="l" r="r" t="t"/>
              <a:pathLst>
                <a:path extrusionOk="0" h="162731" w="288134">
                  <a:moveTo>
                    <a:pt x="273882" y="39041"/>
                  </a:moveTo>
                  <a:cubicBezTo>
                    <a:pt x="240429" y="48319"/>
                    <a:pt x="204675" y="44004"/>
                    <a:pt x="174377" y="27040"/>
                  </a:cubicBezTo>
                  <a:cubicBezTo>
                    <a:pt x="150428" y="27707"/>
                    <a:pt x="20321" y="-28110"/>
                    <a:pt x="2644" y="18753"/>
                  </a:cubicBezTo>
                  <a:cubicBezTo>
                    <a:pt x="-12847" y="59806"/>
                    <a:pt x="43510" y="97810"/>
                    <a:pt x="73637" y="105145"/>
                  </a:cubicBezTo>
                  <a:cubicBezTo>
                    <a:pt x="139308" y="121051"/>
                    <a:pt x="187683" y="153913"/>
                    <a:pt x="214293" y="159533"/>
                  </a:cubicBezTo>
                  <a:cubicBezTo>
                    <a:pt x="234061" y="163628"/>
                    <a:pt x="259436" y="166391"/>
                    <a:pt x="275118" y="150865"/>
                  </a:cubicBezTo>
                  <a:cubicBezTo>
                    <a:pt x="293460" y="132291"/>
                    <a:pt x="291844" y="63521"/>
                    <a:pt x="273882" y="39041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8" name="Google Shape;718;p8"/>
            <p:cNvSpPr/>
            <p:nvPr/>
          </p:nvSpPr>
          <p:spPr>
            <a:xfrm>
              <a:off x="5946095" y="4620482"/>
              <a:ext cx="283683" cy="135691"/>
            </a:xfrm>
            <a:custGeom>
              <a:rect b="b" l="l" r="r" t="t"/>
              <a:pathLst>
                <a:path extrusionOk="0" h="135691" w="283683">
                  <a:moveTo>
                    <a:pt x="214211" y="121063"/>
                  </a:moveTo>
                  <a:cubicBezTo>
                    <a:pt x="187885" y="115538"/>
                    <a:pt x="139226" y="82963"/>
                    <a:pt x="73555" y="66675"/>
                  </a:cubicBezTo>
                  <a:cubicBezTo>
                    <a:pt x="48275" y="60579"/>
                    <a:pt x="4842" y="32956"/>
                    <a:pt x="471" y="0"/>
                  </a:cubicBezTo>
                  <a:cubicBezTo>
                    <a:pt x="-5422" y="38100"/>
                    <a:pt x="45424" y="71247"/>
                    <a:pt x="73555" y="78105"/>
                  </a:cubicBezTo>
                  <a:cubicBezTo>
                    <a:pt x="139226" y="94012"/>
                    <a:pt x="187600" y="126873"/>
                    <a:pt x="214211" y="132493"/>
                  </a:cubicBezTo>
                  <a:cubicBezTo>
                    <a:pt x="233979" y="136588"/>
                    <a:pt x="259354" y="139351"/>
                    <a:pt x="275035" y="123825"/>
                  </a:cubicBezTo>
                  <a:cubicBezTo>
                    <a:pt x="279074" y="119320"/>
                    <a:pt x="282039" y="113938"/>
                    <a:pt x="283683" y="108109"/>
                  </a:cubicBezTo>
                  <a:cubicBezTo>
                    <a:pt x="263868" y="123187"/>
                    <a:pt x="238113" y="127997"/>
                    <a:pt x="214211" y="1210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9" name="Google Shape;719;p8"/>
            <p:cNvSpPr/>
            <p:nvPr/>
          </p:nvSpPr>
          <p:spPr>
            <a:xfrm>
              <a:off x="5812467" y="3540156"/>
              <a:ext cx="422006" cy="1193603"/>
            </a:xfrm>
            <a:custGeom>
              <a:rect b="b" l="l" r="r" t="t"/>
              <a:pathLst>
                <a:path extrusionOk="0" h="1193603" w="422006">
                  <a:moveTo>
                    <a:pt x="409993" y="738092"/>
                  </a:moveTo>
                  <a:cubicBezTo>
                    <a:pt x="404434" y="689638"/>
                    <a:pt x="394379" y="641804"/>
                    <a:pt x="379961" y="595217"/>
                  </a:cubicBezTo>
                  <a:cubicBezTo>
                    <a:pt x="379961" y="595217"/>
                    <a:pt x="388990" y="471964"/>
                    <a:pt x="393457" y="355092"/>
                  </a:cubicBezTo>
                  <a:cubicBezTo>
                    <a:pt x="398589" y="222504"/>
                    <a:pt x="444397" y="105823"/>
                    <a:pt x="408188" y="0"/>
                  </a:cubicBezTo>
                  <a:lnTo>
                    <a:pt x="0" y="90964"/>
                  </a:lnTo>
                  <a:cubicBezTo>
                    <a:pt x="0" y="90964"/>
                    <a:pt x="24710" y="619601"/>
                    <a:pt x="30222" y="683609"/>
                  </a:cubicBezTo>
                  <a:cubicBezTo>
                    <a:pt x="33216" y="733349"/>
                    <a:pt x="39308" y="782841"/>
                    <a:pt x="48469" y="831818"/>
                  </a:cubicBezTo>
                  <a:cubicBezTo>
                    <a:pt x="67477" y="934402"/>
                    <a:pt x="97414" y="1178528"/>
                    <a:pt x="97414" y="1178528"/>
                  </a:cubicBezTo>
                  <a:cubicBezTo>
                    <a:pt x="140561" y="1203674"/>
                    <a:pt x="197204" y="1189768"/>
                    <a:pt x="197204" y="1189768"/>
                  </a:cubicBezTo>
                  <a:cubicBezTo>
                    <a:pt x="197204" y="1189768"/>
                    <a:pt x="194163" y="881063"/>
                    <a:pt x="191311" y="807148"/>
                  </a:cubicBezTo>
                  <a:cubicBezTo>
                    <a:pt x="187985" y="716851"/>
                    <a:pt x="185229" y="723709"/>
                    <a:pt x="185229" y="723709"/>
                  </a:cubicBezTo>
                  <a:lnTo>
                    <a:pt x="198819" y="499110"/>
                  </a:lnTo>
                  <a:lnTo>
                    <a:pt x="207658" y="387286"/>
                  </a:lnTo>
                  <a:cubicBezTo>
                    <a:pt x="207658" y="387286"/>
                    <a:pt x="218967" y="469392"/>
                    <a:pt x="226665" y="542734"/>
                  </a:cubicBezTo>
                  <a:cubicBezTo>
                    <a:pt x="233033" y="606647"/>
                    <a:pt x="248429" y="664464"/>
                    <a:pt x="265631" y="783526"/>
                  </a:cubicBezTo>
                  <a:cubicBezTo>
                    <a:pt x="280552" y="886777"/>
                    <a:pt x="304787" y="1094232"/>
                    <a:pt x="304787" y="1094232"/>
                  </a:cubicBezTo>
                  <a:cubicBezTo>
                    <a:pt x="347934" y="1119473"/>
                    <a:pt x="406572" y="1098518"/>
                    <a:pt x="406572" y="1098518"/>
                  </a:cubicBezTo>
                  <a:cubicBezTo>
                    <a:pt x="406572" y="1098518"/>
                    <a:pt x="421683" y="827627"/>
                    <a:pt x="409993" y="73809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0" name="Google Shape;720;p8"/>
            <p:cNvSpPr/>
            <p:nvPr/>
          </p:nvSpPr>
          <p:spPr>
            <a:xfrm>
              <a:off x="5874419" y="2560474"/>
              <a:ext cx="305952" cy="491697"/>
            </a:xfrm>
            <a:custGeom>
              <a:rect b="b" l="l" r="r" t="t"/>
              <a:pathLst>
                <a:path extrusionOk="0" h="491697" w="305952">
                  <a:moveTo>
                    <a:pt x="288928" y="350842"/>
                  </a:moveTo>
                  <a:cubicBezTo>
                    <a:pt x="257851" y="352366"/>
                    <a:pt x="234756" y="360367"/>
                    <a:pt x="230860" y="350842"/>
                  </a:cubicBezTo>
                  <a:cubicBezTo>
                    <a:pt x="227496" y="334783"/>
                    <a:pt x="225120" y="318523"/>
                    <a:pt x="223732" y="302169"/>
                  </a:cubicBezTo>
                  <a:cubicBezTo>
                    <a:pt x="227343" y="293120"/>
                    <a:pt x="230385" y="283119"/>
                    <a:pt x="230385" y="283119"/>
                  </a:cubicBezTo>
                  <a:cubicBezTo>
                    <a:pt x="269445" y="259021"/>
                    <a:pt x="281800" y="216444"/>
                    <a:pt x="286932" y="167486"/>
                  </a:cubicBezTo>
                  <a:cubicBezTo>
                    <a:pt x="295676" y="83285"/>
                    <a:pt x="250248" y="9656"/>
                    <a:pt x="166329" y="798"/>
                  </a:cubicBezTo>
                  <a:cubicBezTo>
                    <a:pt x="87353" y="-7393"/>
                    <a:pt x="29285" y="48423"/>
                    <a:pt x="13793" y="124623"/>
                  </a:cubicBezTo>
                  <a:cubicBezTo>
                    <a:pt x="5430" y="162723"/>
                    <a:pt x="-11201" y="233589"/>
                    <a:pt x="11323" y="296073"/>
                  </a:cubicBezTo>
                  <a:cubicBezTo>
                    <a:pt x="23867" y="330744"/>
                    <a:pt x="39834" y="358271"/>
                    <a:pt x="56180" y="363605"/>
                  </a:cubicBezTo>
                  <a:cubicBezTo>
                    <a:pt x="71833" y="363205"/>
                    <a:pt x="87448" y="361834"/>
                    <a:pt x="102939" y="359510"/>
                  </a:cubicBezTo>
                  <a:lnTo>
                    <a:pt x="102939" y="359510"/>
                  </a:lnTo>
                  <a:cubicBezTo>
                    <a:pt x="102939" y="359510"/>
                    <a:pt x="107121" y="382941"/>
                    <a:pt x="110067" y="397610"/>
                  </a:cubicBezTo>
                  <a:cubicBezTo>
                    <a:pt x="113013" y="412278"/>
                    <a:pt x="111777" y="420565"/>
                    <a:pt x="82031" y="438948"/>
                  </a:cubicBezTo>
                  <a:cubicBezTo>
                    <a:pt x="52284" y="457331"/>
                    <a:pt x="127079" y="495241"/>
                    <a:pt x="176023" y="491431"/>
                  </a:cubicBezTo>
                  <a:cubicBezTo>
                    <a:pt x="224968" y="487621"/>
                    <a:pt x="279424" y="458951"/>
                    <a:pt x="294440" y="426851"/>
                  </a:cubicBezTo>
                  <a:cubicBezTo>
                    <a:pt x="311262" y="391514"/>
                    <a:pt x="309837" y="349794"/>
                    <a:pt x="288928" y="350842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1" name="Google Shape;721;p8"/>
            <p:cNvSpPr/>
            <p:nvPr/>
          </p:nvSpPr>
          <p:spPr>
            <a:xfrm>
              <a:off x="5809360" y="2908700"/>
              <a:ext cx="471048" cy="781597"/>
            </a:xfrm>
            <a:custGeom>
              <a:rect b="b" l="l" r="r" t="t"/>
              <a:pathLst>
                <a:path extrusionOk="0" h="781597" w="471048">
                  <a:moveTo>
                    <a:pt x="308559" y="7283"/>
                  </a:moveTo>
                  <a:cubicBezTo>
                    <a:pt x="317113" y="28715"/>
                    <a:pt x="295254" y="54908"/>
                    <a:pt x="236901" y="73482"/>
                  </a:cubicBezTo>
                  <a:cubicBezTo>
                    <a:pt x="178547" y="92056"/>
                    <a:pt x="173225" y="68243"/>
                    <a:pt x="173225" y="68243"/>
                  </a:cubicBezTo>
                  <a:cubicBezTo>
                    <a:pt x="173225" y="68243"/>
                    <a:pt x="87691" y="107296"/>
                    <a:pt x="59750" y="126822"/>
                  </a:cubicBezTo>
                  <a:cubicBezTo>
                    <a:pt x="24776" y="151396"/>
                    <a:pt x="9190" y="222072"/>
                    <a:pt x="4438" y="342373"/>
                  </a:cubicBezTo>
                  <a:cubicBezTo>
                    <a:pt x="-979" y="481152"/>
                    <a:pt x="-1454" y="686987"/>
                    <a:pt x="3107" y="722516"/>
                  </a:cubicBezTo>
                  <a:cubicBezTo>
                    <a:pt x="3107" y="722516"/>
                    <a:pt x="68589" y="787952"/>
                    <a:pt x="152412" y="781094"/>
                  </a:cubicBezTo>
                  <a:cubicBezTo>
                    <a:pt x="236235" y="774236"/>
                    <a:pt x="377272" y="699846"/>
                    <a:pt x="411485" y="642410"/>
                  </a:cubicBezTo>
                  <a:cubicBezTo>
                    <a:pt x="410535" y="520776"/>
                    <a:pt x="396279" y="500964"/>
                    <a:pt x="415952" y="430860"/>
                  </a:cubicBezTo>
                  <a:cubicBezTo>
                    <a:pt x="461000" y="270364"/>
                    <a:pt x="484664" y="204641"/>
                    <a:pt x="462806" y="97961"/>
                  </a:cubicBezTo>
                  <a:cubicBezTo>
                    <a:pt x="444748" y="10045"/>
                    <a:pt x="419469" y="-813"/>
                    <a:pt x="384875" y="44"/>
                  </a:cubicBezTo>
                  <a:cubicBezTo>
                    <a:pt x="359329" y="1092"/>
                    <a:pt x="333849" y="3511"/>
                    <a:pt x="308559" y="7283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2" name="Google Shape;722;p8"/>
            <p:cNvSpPr/>
            <p:nvPr/>
          </p:nvSpPr>
          <p:spPr>
            <a:xfrm>
              <a:off x="5348856" y="3006224"/>
              <a:ext cx="597933" cy="466333"/>
            </a:xfrm>
            <a:custGeom>
              <a:rect b="b" l="l" r="r" t="t"/>
              <a:pathLst>
                <a:path extrusionOk="0" h="466333" w="597933">
                  <a:moveTo>
                    <a:pt x="333219" y="359529"/>
                  </a:moveTo>
                  <a:cubicBezTo>
                    <a:pt x="402027" y="376960"/>
                    <a:pt x="418183" y="333431"/>
                    <a:pt x="427212" y="297522"/>
                  </a:cubicBezTo>
                  <a:cubicBezTo>
                    <a:pt x="449070" y="210368"/>
                    <a:pt x="460855" y="131691"/>
                    <a:pt x="477202" y="82161"/>
                  </a:cubicBezTo>
                  <a:cubicBezTo>
                    <a:pt x="496209" y="23868"/>
                    <a:pt x="516547" y="14629"/>
                    <a:pt x="544773" y="3199"/>
                  </a:cubicBezTo>
                  <a:cubicBezTo>
                    <a:pt x="578037" y="-10136"/>
                    <a:pt x="606548" y="17963"/>
                    <a:pt x="595524" y="92258"/>
                  </a:cubicBezTo>
                  <a:cubicBezTo>
                    <a:pt x="582408" y="180078"/>
                    <a:pt x="565302" y="241705"/>
                    <a:pt x="532513" y="345623"/>
                  </a:cubicBezTo>
                  <a:cubicBezTo>
                    <a:pt x="523960" y="372769"/>
                    <a:pt x="504763" y="420966"/>
                    <a:pt x="476061" y="444302"/>
                  </a:cubicBezTo>
                  <a:cubicBezTo>
                    <a:pt x="440517" y="472877"/>
                    <a:pt x="387106" y="471829"/>
                    <a:pt x="306228" y="451636"/>
                  </a:cubicBezTo>
                  <a:cubicBezTo>
                    <a:pt x="271730" y="443064"/>
                    <a:pt x="233905" y="422394"/>
                    <a:pt x="168708" y="391915"/>
                  </a:cubicBezTo>
                  <a:cubicBezTo>
                    <a:pt x="151222" y="383723"/>
                    <a:pt x="137536" y="378294"/>
                    <a:pt x="103988" y="362577"/>
                  </a:cubicBezTo>
                  <a:cubicBezTo>
                    <a:pt x="70439" y="346861"/>
                    <a:pt x="35370" y="320667"/>
                    <a:pt x="17789" y="295141"/>
                  </a:cubicBezTo>
                  <a:cubicBezTo>
                    <a:pt x="207" y="269614"/>
                    <a:pt x="-2169" y="257041"/>
                    <a:pt x="1442" y="251707"/>
                  </a:cubicBezTo>
                  <a:cubicBezTo>
                    <a:pt x="5909" y="244372"/>
                    <a:pt x="13892" y="245991"/>
                    <a:pt x="23301" y="256755"/>
                  </a:cubicBezTo>
                  <a:cubicBezTo>
                    <a:pt x="36872" y="274966"/>
                    <a:pt x="53646" y="290521"/>
                    <a:pt x="72815" y="302665"/>
                  </a:cubicBezTo>
                  <a:cubicBezTo>
                    <a:pt x="72815" y="302665"/>
                    <a:pt x="51052" y="280186"/>
                    <a:pt x="39267" y="265613"/>
                  </a:cubicBezTo>
                  <a:cubicBezTo>
                    <a:pt x="28727" y="252611"/>
                    <a:pt x="19974" y="238267"/>
                    <a:pt x="13227" y="222941"/>
                  </a:cubicBezTo>
                  <a:cubicBezTo>
                    <a:pt x="7049" y="208082"/>
                    <a:pt x="19879" y="187889"/>
                    <a:pt x="29573" y="198462"/>
                  </a:cubicBezTo>
                  <a:cubicBezTo>
                    <a:pt x="39267" y="209034"/>
                    <a:pt x="44019" y="219893"/>
                    <a:pt x="61791" y="241229"/>
                  </a:cubicBezTo>
                  <a:cubicBezTo>
                    <a:pt x="71124" y="252649"/>
                    <a:pt x="81816" y="262889"/>
                    <a:pt x="93629" y="271709"/>
                  </a:cubicBezTo>
                  <a:cubicBezTo>
                    <a:pt x="82595" y="256641"/>
                    <a:pt x="72777" y="240714"/>
                    <a:pt x="64262" y="224084"/>
                  </a:cubicBezTo>
                  <a:cubicBezTo>
                    <a:pt x="56649" y="211158"/>
                    <a:pt x="52924" y="196309"/>
                    <a:pt x="53523" y="181317"/>
                  </a:cubicBezTo>
                  <a:cubicBezTo>
                    <a:pt x="53998" y="173506"/>
                    <a:pt x="65022" y="164267"/>
                    <a:pt x="75286" y="179031"/>
                  </a:cubicBezTo>
                  <a:cubicBezTo>
                    <a:pt x="84790" y="192270"/>
                    <a:pt x="90682" y="213035"/>
                    <a:pt x="112256" y="235609"/>
                  </a:cubicBezTo>
                  <a:cubicBezTo>
                    <a:pt x="127937" y="251897"/>
                    <a:pt x="141338" y="261327"/>
                    <a:pt x="141718" y="256755"/>
                  </a:cubicBezTo>
                  <a:cubicBezTo>
                    <a:pt x="142098" y="252183"/>
                    <a:pt x="132214" y="243324"/>
                    <a:pt x="126607" y="224274"/>
                  </a:cubicBezTo>
                  <a:cubicBezTo>
                    <a:pt x="121000" y="205224"/>
                    <a:pt x="126607" y="185127"/>
                    <a:pt x="137156" y="182936"/>
                  </a:cubicBezTo>
                  <a:cubicBezTo>
                    <a:pt x="147705" y="180745"/>
                    <a:pt x="145614" y="181317"/>
                    <a:pt x="153978" y="199128"/>
                  </a:cubicBezTo>
                  <a:cubicBezTo>
                    <a:pt x="162341" y="216940"/>
                    <a:pt x="175361" y="230085"/>
                    <a:pt x="185245" y="256278"/>
                  </a:cubicBezTo>
                  <a:cubicBezTo>
                    <a:pt x="190634" y="274624"/>
                    <a:pt x="200423" y="291369"/>
                    <a:pt x="213757" y="305047"/>
                  </a:cubicBezTo>
                  <a:cubicBezTo>
                    <a:pt x="230483" y="323144"/>
                    <a:pt x="267833" y="343051"/>
                    <a:pt x="333219" y="359529"/>
                  </a:cubicBezTo>
                  <a:close/>
                </a:path>
              </a:pathLst>
            </a:custGeom>
            <a:solidFill>
              <a:srgbClr val="9C644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3" name="Google Shape;723;p8"/>
            <p:cNvSpPr/>
            <p:nvPr/>
          </p:nvSpPr>
          <p:spPr>
            <a:xfrm>
              <a:off x="5786047" y="2996305"/>
              <a:ext cx="182011" cy="266828"/>
            </a:xfrm>
            <a:custGeom>
              <a:rect b="b" l="l" r="r" t="t"/>
              <a:pathLst>
                <a:path extrusionOk="0" h="266828" w="182011">
                  <a:moveTo>
                    <a:pt x="133053" y="1213"/>
                  </a:moveTo>
                  <a:cubicBezTo>
                    <a:pt x="87150" y="-5550"/>
                    <a:pt x="54742" y="15119"/>
                    <a:pt x="34404" y="84937"/>
                  </a:cubicBezTo>
                  <a:cubicBezTo>
                    <a:pt x="14066" y="154755"/>
                    <a:pt x="0" y="211905"/>
                    <a:pt x="0" y="211905"/>
                  </a:cubicBezTo>
                  <a:cubicBezTo>
                    <a:pt x="18143" y="238194"/>
                    <a:pt x="45666" y="256502"/>
                    <a:pt x="76886" y="263055"/>
                  </a:cubicBezTo>
                  <a:cubicBezTo>
                    <a:pt x="131818" y="276390"/>
                    <a:pt x="151586" y="250101"/>
                    <a:pt x="151586" y="250101"/>
                  </a:cubicBezTo>
                  <a:cubicBezTo>
                    <a:pt x="151586" y="250101"/>
                    <a:pt x="166886" y="177044"/>
                    <a:pt x="176390" y="127323"/>
                  </a:cubicBezTo>
                  <a:cubicBezTo>
                    <a:pt x="185894" y="77603"/>
                    <a:pt x="189886" y="9594"/>
                    <a:pt x="133053" y="121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4" name="Google Shape;724;p8"/>
            <p:cNvSpPr/>
            <p:nvPr/>
          </p:nvSpPr>
          <p:spPr>
            <a:xfrm>
              <a:off x="5873666" y="2538911"/>
              <a:ext cx="296973" cy="328330"/>
            </a:xfrm>
            <a:custGeom>
              <a:rect b="b" l="l" r="r" t="t"/>
              <a:pathLst>
                <a:path extrusionOk="0" h="328330" w="296973">
                  <a:moveTo>
                    <a:pt x="16733" y="135613"/>
                  </a:moveTo>
                  <a:cubicBezTo>
                    <a:pt x="16733" y="135613"/>
                    <a:pt x="-55876" y="25123"/>
                    <a:pt x="101411" y="2263"/>
                  </a:cubicBezTo>
                  <a:cubicBezTo>
                    <a:pt x="214791" y="-13930"/>
                    <a:pt x="287686" y="59413"/>
                    <a:pt x="296049" y="138280"/>
                  </a:cubicBezTo>
                  <a:cubicBezTo>
                    <a:pt x="304127" y="214003"/>
                    <a:pt x="257558" y="292585"/>
                    <a:pt x="224010" y="323827"/>
                  </a:cubicBezTo>
                  <a:cubicBezTo>
                    <a:pt x="207664" y="329637"/>
                    <a:pt x="172309" y="333352"/>
                    <a:pt x="126026" y="311920"/>
                  </a:cubicBezTo>
                  <a:cubicBezTo>
                    <a:pt x="124144" y="291308"/>
                    <a:pt x="123413" y="270611"/>
                    <a:pt x="123840" y="249913"/>
                  </a:cubicBezTo>
                  <a:cubicBezTo>
                    <a:pt x="123840" y="249913"/>
                    <a:pt x="179152" y="133612"/>
                    <a:pt x="16733" y="135613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5" name="Google Shape;725;p8"/>
            <p:cNvSpPr/>
            <p:nvPr/>
          </p:nvSpPr>
          <p:spPr>
            <a:xfrm>
              <a:off x="4255557" y="1955958"/>
              <a:ext cx="334153" cy="334898"/>
            </a:xfrm>
            <a:custGeom>
              <a:rect b="b" l="l" r="r" t="t"/>
              <a:pathLst>
                <a:path extrusionOk="0" h="334898" w="334153">
                  <a:moveTo>
                    <a:pt x="334153" y="167449"/>
                  </a:moveTo>
                  <a:cubicBezTo>
                    <a:pt x="334153" y="259929"/>
                    <a:pt x="259351" y="334899"/>
                    <a:pt x="167077" y="334899"/>
                  </a:cubicBezTo>
                  <a:cubicBezTo>
                    <a:pt x="74803" y="334899"/>
                    <a:pt x="0" y="259929"/>
                    <a:pt x="0" y="167449"/>
                  </a:cubicBezTo>
                  <a:cubicBezTo>
                    <a:pt x="0" y="74970"/>
                    <a:pt x="74803" y="0"/>
                    <a:pt x="167077" y="0"/>
                  </a:cubicBezTo>
                  <a:cubicBezTo>
                    <a:pt x="259351" y="0"/>
                    <a:pt x="334153" y="74970"/>
                    <a:pt x="334153" y="167449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6" name="Google Shape;726;p8"/>
            <p:cNvSpPr/>
            <p:nvPr/>
          </p:nvSpPr>
          <p:spPr>
            <a:xfrm>
              <a:off x="4197204" y="1948719"/>
              <a:ext cx="450859" cy="225075"/>
            </a:xfrm>
            <a:custGeom>
              <a:rect b="b" l="l" r="r" t="t"/>
              <a:pathLst>
                <a:path extrusionOk="0" h="225075" w="450859">
                  <a:moveTo>
                    <a:pt x="225430" y="225076"/>
                  </a:moveTo>
                  <a:cubicBezTo>
                    <a:pt x="162040" y="225076"/>
                    <a:pt x="100645" y="210598"/>
                    <a:pt x="57023" y="185357"/>
                  </a:cubicBezTo>
                  <a:cubicBezTo>
                    <a:pt x="20623" y="164306"/>
                    <a:pt x="0" y="137732"/>
                    <a:pt x="0" y="112586"/>
                  </a:cubicBezTo>
                  <a:cubicBezTo>
                    <a:pt x="0" y="87440"/>
                    <a:pt x="20908" y="60865"/>
                    <a:pt x="57023" y="39719"/>
                  </a:cubicBezTo>
                  <a:cubicBezTo>
                    <a:pt x="100645" y="14478"/>
                    <a:pt x="161564" y="0"/>
                    <a:pt x="225430" y="0"/>
                  </a:cubicBezTo>
                  <a:cubicBezTo>
                    <a:pt x="289295" y="0"/>
                    <a:pt x="350120" y="14478"/>
                    <a:pt x="393837" y="39719"/>
                  </a:cubicBezTo>
                  <a:cubicBezTo>
                    <a:pt x="430237" y="60865"/>
                    <a:pt x="450860" y="87344"/>
                    <a:pt x="450860" y="112586"/>
                  </a:cubicBezTo>
                  <a:cubicBezTo>
                    <a:pt x="450860" y="137827"/>
                    <a:pt x="430046" y="164306"/>
                    <a:pt x="393837" y="185357"/>
                  </a:cubicBezTo>
                  <a:cubicBezTo>
                    <a:pt x="350500" y="210598"/>
                    <a:pt x="288725" y="225076"/>
                    <a:pt x="225430" y="225076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7" name="Google Shape;727;p8"/>
            <p:cNvSpPr/>
            <p:nvPr/>
          </p:nvSpPr>
          <p:spPr>
            <a:xfrm>
              <a:off x="4129822" y="1856041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884"/>
                    <a:pt x="0" y="178499"/>
                    <a:pt x="0" y="145828"/>
                  </a:cubicBezTo>
                  <a:cubicBezTo>
                    <a:pt x="0" y="113157"/>
                    <a:pt x="26991" y="79153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772"/>
                    <a:pt x="585718" y="113157"/>
                    <a:pt x="585718" y="145828"/>
                  </a:cubicBezTo>
                  <a:cubicBezTo>
                    <a:pt x="585718" y="178499"/>
                    <a:pt x="558633" y="212503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8" name="Google Shape;728;p8"/>
            <p:cNvSpPr/>
            <p:nvPr/>
          </p:nvSpPr>
          <p:spPr>
            <a:xfrm>
              <a:off x="4129822" y="1818703"/>
              <a:ext cx="585718" cy="291750"/>
            </a:xfrm>
            <a:custGeom>
              <a:rect b="b" l="l" r="r" t="t"/>
              <a:pathLst>
                <a:path extrusionOk="0" h="291750" w="585718">
                  <a:moveTo>
                    <a:pt x="292812" y="291751"/>
                  </a:moveTo>
                  <a:cubicBezTo>
                    <a:pt x="210699" y="291751"/>
                    <a:pt x="131247" y="272701"/>
                    <a:pt x="74225" y="240221"/>
                  </a:cubicBezTo>
                  <a:cubicBezTo>
                    <a:pt x="26706" y="212979"/>
                    <a:pt x="0" y="178498"/>
                    <a:pt x="0" y="145923"/>
                  </a:cubicBezTo>
                  <a:cubicBezTo>
                    <a:pt x="0" y="113347"/>
                    <a:pt x="26991" y="79248"/>
                    <a:pt x="74225" y="51530"/>
                  </a:cubicBezTo>
                  <a:cubicBezTo>
                    <a:pt x="130772" y="18764"/>
                    <a:pt x="210319" y="0"/>
                    <a:pt x="292812" y="0"/>
                  </a:cubicBezTo>
                  <a:cubicBezTo>
                    <a:pt x="375305" y="0"/>
                    <a:pt x="454376" y="19050"/>
                    <a:pt x="511399" y="51530"/>
                  </a:cubicBezTo>
                  <a:cubicBezTo>
                    <a:pt x="558918" y="78867"/>
                    <a:pt x="585718" y="113252"/>
                    <a:pt x="585718" y="145923"/>
                  </a:cubicBezTo>
                  <a:cubicBezTo>
                    <a:pt x="585718" y="178594"/>
                    <a:pt x="558633" y="212598"/>
                    <a:pt x="511399" y="240221"/>
                  </a:cubicBezTo>
                  <a:cubicBezTo>
                    <a:pt x="454471" y="272987"/>
                    <a:pt x="374924" y="291751"/>
                    <a:pt x="292812" y="291751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9" name="Google Shape;729;p8"/>
            <p:cNvSpPr/>
            <p:nvPr/>
          </p:nvSpPr>
          <p:spPr>
            <a:xfrm>
              <a:off x="4066052" y="1720024"/>
              <a:ext cx="713163" cy="355663"/>
            </a:xfrm>
            <a:custGeom>
              <a:rect b="b" l="l" r="r" t="t"/>
              <a:pathLst>
                <a:path extrusionOk="0" h="355663" w="713163">
                  <a:moveTo>
                    <a:pt x="356582" y="355663"/>
                  </a:moveTo>
                  <a:cubicBezTo>
                    <a:pt x="256412" y="355663"/>
                    <a:pt x="159474" y="332804"/>
                    <a:pt x="90476" y="292894"/>
                  </a:cubicBezTo>
                  <a:cubicBezTo>
                    <a:pt x="32978" y="259556"/>
                    <a:pt x="0" y="217646"/>
                    <a:pt x="0" y="177832"/>
                  </a:cubicBezTo>
                  <a:cubicBezTo>
                    <a:pt x="0" y="138017"/>
                    <a:pt x="32978" y="96107"/>
                    <a:pt x="90476" y="62865"/>
                  </a:cubicBezTo>
                  <a:cubicBezTo>
                    <a:pt x="159474" y="22955"/>
                    <a:pt x="256412" y="0"/>
                    <a:pt x="356582" y="0"/>
                  </a:cubicBezTo>
                  <a:cubicBezTo>
                    <a:pt x="456752" y="0"/>
                    <a:pt x="553596" y="22955"/>
                    <a:pt x="622688" y="62865"/>
                  </a:cubicBezTo>
                  <a:cubicBezTo>
                    <a:pt x="680186" y="96107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894"/>
                  </a:cubicBezTo>
                  <a:cubicBezTo>
                    <a:pt x="553690" y="332804"/>
                    <a:pt x="456657" y="355663"/>
                    <a:pt x="356582" y="355663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0" name="Google Shape;730;p8"/>
            <p:cNvSpPr/>
            <p:nvPr/>
          </p:nvSpPr>
          <p:spPr>
            <a:xfrm>
              <a:off x="4066052" y="1674590"/>
              <a:ext cx="713163" cy="355568"/>
            </a:xfrm>
            <a:custGeom>
              <a:rect b="b" l="l" r="r" t="t"/>
              <a:pathLst>
                <a:path extrusionOk="0" h="355568" w="713163">
                  <a:moveTo>
                    <a:pt x="356582" y="355568"/>
                  </a:moveTo>
                  <a:cubicBezTo>
                    <a:pt x="256412" y="355568"/>
                    <a:pt x="159474" y="332708"/>
                    <a:pt x="90476" y="292799"/>
                  </a:cubicBezTo>
                  <a:cubicBezTo>
                    <a:pt x="32978" y="259556"/>
                    <a:pt x="0" y="217551"/>
                    <a:pt x="0" y="177737"/>
                  </a:cubicBezTo>
                  <a:cubicBezTo>
                    <a:pt x="0" y="137922"/>
                    <a:pt x="32978" y="96012"/>
                    <a:pt x="90476" y="62770"/>
                  </a:cubicBezTo>
                  <a:cubicBezTo>
                    <a:pt x="159474" y="22860"/>
                    <a:pt x="256412" y="0"/>
                    <a:pt x="356582" y="0"/>
                  </a:cubicBezTo>
                  <a:cubicBezTo>
                    <a:pt x="456752" y="0"/>
                    <a:pt x="553596" y="22860"/>
                    <a:pt x="622688" y="62770"/>
                  </a:cubicBezTo>
                  <a:cubicBezTo>
                    <a:pt x="680186" y="96012"/>
                    <a:pt x="713164" y="138017"/>
                    <a:pt x="713164" y="177832"/>
                  </a:cubicBezTo>
                  <a:cubicBezTo>
                    <a:pt x="713164" y="217646"/>
                    <a:pt x="680186" y="259556"/>
                    <a:pt x="622688" y="292799"/>
                  </a:cubicBezTo>
                  <a:cubicBezTo>
                    <a:pt x="553690" y="332708"/>
                    <a:pt x="456657" y="355568"/>
                    <a:pt x="356582" y="355568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1" name="Google Shape;731;p8"/>
            <p:cNvSpPr/>
            <p:nvPr/>
          </p:nvSpPr>
          <p:spPr>
            <a:xfrm>
              <a:off x="4013211" y="1574958"/>
              <a:ext cx="818751" cy="408241"/>
            </a:xfrm>
            <a:custGeom>
              <a:rect b="b" l="l" r="r" t="t"/>
              <a:pathLst>
                <a:path extrusionOk="0" h="408241" w="818751">
                  <a:moveTo>
                    <a:pt x="409423" y="408242"/>
                  </a:moveTo>
                  <a:cubicBezTo>
                    <a:pt x="294427" y="408242"/>
                    <a:pt x="183138" y="382048"/>
                    <a:pt x="103876" y="336137"/>
                  </a:cubicBezTo>
                  <a:cubicBezTo>
                    <a:pt x="37825" y="298037"/>
                    <a:pt x="0" y="249841"/>
                    <a:pt x="0" y="204121"/>
                  </a:cubicBezTo>
                  <a:cubicBezTo>
                    <a:pt x="0" y="158401"/>
                    <a:pt x="38015" y="110299"/>
                    <a:pt x="103876" y="72009"/>
                  </a:cubicBezTo>
                  <a:cubicBezTo>
                    <a:pt x="183043" y="26194"/>
                    <a:pt x="294427" y="0"/>
                    <a:pt x="409328" y="0"/>
                  </a:cubicBezTo>
                  <a:cubicBezTo>
                    <a:pt x="524229" y="0"/>
                    <a:pt x="635708" y="26194"/>
                    <a:pt x="714875" y="72104"/>
                  </a:cubicBezTo>
                  <a:cubicBezTo>
                    <a:pt x="780926" y="110204"/>
                    <a:pt x="818751" y="158401"/>
                    <a:pt x="818751" y="204121"/>
                  </a:cubicBezTo>
                  <a:cubicBezTo>
                    <a:pt x="818751" y="249841"/>
                    <a:pt x="780736" y="297942"/>
                    <a:pt x="714875" y="336137"/>
                  </a:cubicBezTo>
                  <a:cubicBezTo>
                    <a:pt x="635708" y="382048"/>
                    <a:pt x="524324" y="408242"/>
                    <a:pt x="409423" y="408242"/>
                  </a:cubicBezTo>
                  <a:close/>
                </a:path>
              </a:pathLst>
            </a:custGeom>
            <a:solidFill>
              <a:srgbClr val="B7C0EE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2" name="Google Shape;732;p8"/>
            <p:cNvSpPr/>
            <p:nvPr/>
          </p:nvSpPr>
          <p:spPr>
            <a:xfrm>
              <a:off x="4013211" y="1522666"/>
              <a:ext cx="818751" cy="408336"/>
            </a:xfrm>
            <a:custGeom>
              <a:rect b="b" l="l" r="r" t="t"/>
              <a:pathLst>
                <a:path extrusionOk="0" h="408336" w="818751">
                  <a:moveTo>
                    <a:pt x="409423" y="408337"/>
                  </a:moveTo>
                  <a:cubicBezTo>
                    <a:pt x="294427" y="408337"/>
                    <a:pt x="183138" y="382048"/>
                    <a:pt x="103876" y="336233"/>
                  </a:cubicBezTo>
                  <a:cubicBezTo>
                    <a:pt x="37825" y="298133"/>
                    <a:pt x="0" y="249936"/>
                    <a:pt x="0" y="204216"/>
                  </a:cubicBezTo>
                  <a:cubicBezTo>
                    <a:pt x="0" y="158496"/>
                    <a:pt x="38015" y="110300"/>
                    <a:pt x="103876" y="72104"/>
                  </a:cubicBezTo>
                  <a:cubicBezTo>
                    <a:pt x="183043" y="26289"/>
                    <a:pt x="294427" y="0"/>
                    <a:pt x="409328" y="0"/>
                  </a:cubicBezTo>
                  <a:cubicBezTo>
                    <a:pt x="524229" y="0"/>
                    <a:pt x="635708" y="26289"/>
                    <a:pt x="714875" y="72104"/>
                  </a:cubicBezTo>
                  <a:cubicBezTo>
                    <a:pt x="780926" y="110204"/>
                    <a:pt x="818751" y="158496"/>
                    <a:pt x="818751" y="204216"/>
                  </a:cubicBezTo>
                  <a:cubicBezTo>
                    <a:pt x="818751" y="249936"/>
                    <a:pt x="780736" y="298037"/>
                    <a:pt x="714875" y="336233"/>
                  </a:cubicBezTo>
                  <a:cubicBezTo>
                    <a:pt x="635708" y="382334"/>
                    <a:pt x="524324" y="408337"/>
                    <a:pt x="409423" y="408337"/>
                  </a:cubicBezTo>
                  <a:close/>
                </a:path>
              </a:pathLst>
            </a:custGeom>
            <a:solidFill>
              <a:srgbClr val="3D348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3" name="Google Shape;733;p8"/>
            <p:cNvSpPr/>
            <p:nvPr/>
          </p:nvSpPr>
          <p:spPr>
            <a:xfrm>
              <a:off x="3962270" y="1359312"/>
              <a:ext cx="920726" cy="532828"/>
            </a:xfrm>
            <a:custGeom>
              <a:rect b="b" l="l" r="r" t="t"/>
              <a:pathLst>
                <a:path extrusionOk="0" h="532828" w="920726">
                  <a:moveTo>
                    <a:pt x="920727" y="266414"/>
                  </a:moveTo>
                  <a:cubicBezTo>
                    <a:pt x="920727" y="413551"/>
                    <a:pt x="714615" y="532828"/>
                    <a:pt x="460363" y="532828"/>
                  </a:cubicBezTo>
                  <a:cubicBezTo>
                    <a:pt x="206112" y="532828"/>
                    <a:pt x="0" y="413551"/>
                    <a:pt x="0" y="266414"/>
                  </a:cubicBezTo>
                  <a:cubicBezTo>
                    <a:pt x="0" y="119278"/>
                    <a:pt x="206112" y="0"/>
                    <a:pt x="460363" y="0"/>
                  </a:cubicBezTo>
                  <a:cubicBezTo>
                    <a:pt x="714615" y="0"/>
                    <a:pt x="920727" y="119278"/>
                    <a:pt x="920727" y="266414"/>
                  </a:cubicBezTo>
                  <a:close/>
                </a:path>
              </a:pathLst>
            </a:custGeom>
            <a:solidFill>
              <a:srgbClr val="FFDF5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4" name="Google Shape;734;p8"/>
            <p:cNvSpPr/>
            <p:nvPr/>
          </p:nvSpPr>
          <p:spPr>
            <a:xfrm>
              <a:off x="4264396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5" name="Google Shape;735;p8"/>
            <p:cNvSpPr/>
            <p:nvPr/>
          </p:nvSpPr>
          <p:spPr>
            <a:xfrm>
              <a:off x="4543522" y="969264"/>
              <a:ext cx="40771" cy="635222"/>
            </a:xfrm>
            <a:custGeom>
              <a:rect b="b" l="l" r="r" t="t"/>
              <a:pathLst>
                <a:path extrusionOk="0" h="635222" w="40771">
                  <a:moveTo>
                    <a:pt x="0" y="0"/>
                  </a:moveTo>
                  <a:lnTo>
                    <a:pt x="40771" y="0"/>
                  </a:lnTo>
                  <a:lnTo>
                    <a:pt x="40771" y="635222"/>
                  </a:lnTo>
                  <a:lnTo>
                    <a:pt x="0" y="635222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6" name="Google Shape;736;p8"/>
            <p:cNvSpPr/>
            <p:nvPr/>
          </p:nvSpPr>
          <p:spPr>
            <a:xfrm>
              <a:off x="4264396" y="901827"/>
              <a:ext cx="319897" cy="108775"/>
            </a:xfrm>
            <a:custGeom>
              <a:rect b="b" l="l" r="r" t="t"/>
              <a:pathLst>
                <a:path extrusionOk="0" h="108775" w="319897">
                  <a:moveTo>
                    <a:pt x="157098" y="108775"/>
                  </a:moveTo>
                  <a:lnTo>
                    <a:pt x="97319" y="53911"/>
                  </a:lnTo>
                  <a:lnTo>
                    <a:pt x="23950" y="103156"/>
                  </a:lnTo>
                  <a:lnTo>
                    <a:pt x="0" y="67532"/>
                  </a:lnTo>
                  <a:lnTo>
                    <a:pt x="101310" y="857"/>
                  </a:lnTo>
                  <a:lnTo>
                    <a:pt x="159379" y="54102"/>
                  </a:lnTo>
                  <a:lnTo>
                    <a:pt x="228946" y="0"/>
                  </a:lnTo>
                  <a:lnTo>
                    <a:pt x="319897" y="67532"/>
                  </a:lnTo>
                  <a:lnTo>
                    <a:pt x="291481" y="100203"/>
                  </a:lnTo>
                  <a:lnTo>
                    <a:pt x="228851" y="53054"/>
                  </a:lnTo>
                  <a:lnTo>
                    <a:pt x="157098" y="108775"/>
                  </a:lnTo>
                  <a:close/>
                </a:path>
              </a:pathLst>
            </a:custGeom>
            <a:solidFill>
              <a:srgbClr val="D8AA4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37" name="Google Shape;737;p8"/>
            <p:cNvSpPr/>
            <p:nvPr/>
          </p:nvSpPr>
          <p:spPr>
            <a:xfrm>
              <a:off x="3749667" y="190500"/>
              <a:ext cx="1343462" cy="1451800"/>
            </a:xfrm>
            <a:custGeom>
              <a:rect b="b" l="l" r="r" t="t"/>
              <a:pathLst>
                <a:path extrusionOk="0" h="1451800" w="1343462">
                  <a:moveTo>
                    <a:pt x="1132665" y="1449134"/>
                  </a:moveTo>
                  <a:cubicBezTo>
                    <a:pt x="1133425" y="1389317"/>
                    <a:pt x="1143689" y="1212723"/>
                    <a:pt x="1283870" y="969359"/>
                  </a:cubicBezTo>
                  <a:cubicBezTo>
                    <a:pt x="1449711" y="681419"/>
                    <a:pt x="1276837" y="0"/>
                    <a:pt x="671731" y="0"/>
                  </a:cubicBezTo>
                  <a:cubicBezTo>
                    <a:pt x="66625" y="0"/>
                    <a:pt x="-106249" y="681419"/>
                    <a:pt x="59592" y="969359"/>
                  </a:cubicBezTo>
                  <a:cubicBezTo>
                    <a:pt x="180766" y="1179767"/>
                    <a:pt x="207186" y="1366457"/>
                    <a:pt x="212698" y="1451801"/>
                  </a:cubicBezTo>
                </a:path>
              </a:pathLst>
            </a:custGeom>
            <a:solidFill>
              <a:srgbClr val="FFDF57">
                <a:alpha val="68627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38" name="Google Shape;738;p8"/>
            <p:cNvGrpSpPr/>
            <p:nvPr/>
          </p:nvGrpSpPr>
          <p:grpSpPr>
            <a:xfrm>
              <a:off x="3923682" y="3244965"/>
              <a:ext cx="195764" cy="131404"/>
              <a:chOff x="5733332" y="4102215"/>
              <a:chExt cx="195764" cy="131404"/>
            </a:xfrm>
          </p:grpSpPr>
          <p:sp>
            <p:nvSpPr>
              <p:cNvPr id="739" name="Google Shape;739;p8"/>
              <p:cNvSpPr/>
              <p:nvPr/>
            </p:nvSpPr>
            <p:spPr>
              <a:xfrm>
                <a:off x="5734887" y="4131087"/>
                <a:ext cx="177232" cy="100744"/>
              </a:xfrm>
              <a:custGeom>
                <a:rect b="b" l="l" r="r" t="t"/>
                <a:pathLst>
                  <a:path extrusionOk="0" h="100744" w="177232">
                    <a:moveTo>
                      <a:pt x="177024" y="99346"/>
                    </a:moveTo>
                    <a:lnTo>
                      <a:pt x="150604" y="74581"/>
                    </a:lnTo>
                    <a:cubicBezTo>
                      <a:pt x="147249" y="69713"/>
                      <a:pt x="143219" y="65351"/>
                      <a:pt x="138629" y="61627"/>
                    </a:cubicBezTo>
                    <a:cubicBezTo>
                      <a:pt x="136623" y="59941"/>
                      <a:pt x="134495" y="58417"/>
                      <a:pt x="132261" y="57055"/>
                    </a:cubicBezTo>
                    <a:lnTo>
                      <a:pt x="98048" y="34195"/>
                    </a:lnTo>
                    <a:lnTo>
                      <a:pt x="60698" y="17621"/>
                    </a:lnTo>
                    <a:cubicBezTo>
                      <a:pt x="58407" y="16564"/>
                      <a:pt x="56060" y="15640"/>
                      <a:pt x="53665" y="14859"/>
                    </a:cubicBezTo>
                    <a:cubicBezTo>
                      <a:pt x="48162" y="13021"/>
                      <a:pt x="42441" y="11935"/>
                      <a:pt x="36653" y="11621"/>
                    </a:cubicBezTo>
                    <a:lnTo>
                      <a:pt x="1109" y="0"/>
                    </a:lnTo>
                    <a:cubicBezTo>
                      <a:pt x="-887" y="0"/>
                      <a:pt x="254" y="3620"/>
                      <a:pt x="1109" y="5144"/>
                    </a:cubicBezTo>
                    <a:lnTo>
                      <a:pt x="4530" y="6572"/>
                    </a:lnTo>
                    <a:cubicBezTo>
                      <a:pt x="8807" y="8192"/>
                      <a:pt x="5196" y="7620"/>
                      <a:pt x="9662" y="10763"/>
                    </a:cubicBezTo>
                    <a:lnTo>
                      <a:pt x="30096" y="16002"/>
                    </a:lnTo>
                    <a:cubicBezTo>
                      <a:pt x="43106" y="15507"/>
                      <a:pt x="55984" y="18822"/>
                      <a:pt x="67160" y="25527"/>
                    </a:cubicBezTo>
                    <a:lnTo>
                      <a:pt x="94246" y="39148"/>
                    </a:lnTo>
                    <a:lnTo>
                      <a:pt x="120287" y="54864"/>
                    </a:lnTo>
                    <a:cubicBezTo>
                      <a:pt x="131729" y="61170"/>
                      <a:pt x="140853" y="70980"/>
                      <a:pt x="146327" y="82868"/>
                    </a:cubicBezTo>
                    <a:lnTo>
                      <a:pt x="160107" y="94012"/>
                    </a:lnTo>
                    <a:cubicBezTo>
                      <a:pt x="164384" y="98012"/>
                      <a:pt x="161913" y="96298"/>
                      <a:pt x="168281" y="97250"/>
                    </a:cubicBezTo>
                    <a:lnTo>
                      <a:pt x="171797" y="100298"/>
                    </a:lnTo>
                    <a:cubicBezTo>
                      <a:pt x="174363" y="100965"/>
                      <a:pt x="178165" y="101060"/>
                      <a:pt x="177024" y="99346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0" name="Google Shape;740;p8"/>
              <p:cNvSpPr/>
              <p:nvPr/>
            </p:nvSpPr>
            <p:spPr>
              <a:xfrm>
                <a:off x="5750846" y="4118425"/>
                <a:ext cx="155883" cy="109857"/>
              </a:xfrm>
              <a:custGeom>
                <a:rect b="b" l="l" r="r" t="t"/>
                <a:pathLst>
                  <a:path extrusionOk="0" h="109857" w="155883">
                    <a:moveTo>
                      <a:pt x="86746" y="59620"/>
                    </a:moveTo>
                    <a:cubicBezTo>
                      <a:pt x="88855" y="56363"/>
                      <a:pt x="91688" y="53619"/>
                      <a:pt x="95014" y="51619"/>
                    </a:cubicBezTo>
                    <a:cubicBezTo>
                      <a:pt x="99851" y="48647"/>
                      <a:pt x="105525" y="47342"/>
                      <a:pt x="111170" y="47904"/>
                    </a:cubicBezTo>
                    <a:cubicBezTo>
                      <a:pt x="117832" y="48590"/>
                      <a:pt x="124295" y="50600"/>
                      <a:pt x="130178" y="53810"/>
                    </a:cubicBezTo>
                    <a:lnTo>
                      <a:pt x="130843" y="53810"/>
                    </a:lnTo>
                    <a:lnTo>
                      <a:pt x="140347" y="58953"/>
                    </a:lnTo>
                    <a:cubicBezTo>
                      <a:pt x="142818" y="60287"/>
                      <a:pt x="145099" y="61811"/>
                      <a:pt x="147380" y="63335"/>
                    </a:cubicBezTo>
                    <a:lnTo>
                      <a:pt x="151751" y="66573"/>
                    </a:lnTo>
                    <a:cubicBezTo>
                      <a:pt x="158309" y="71812"/>
                      <a:pt x="156408" y="82099"/>
                      <a:pt x="150611" y="90290"/>
                    </a:cubicBezTo>
                    <a:cubicBezTo>
                      <a:pt x="147399" y="94863"/>
                      <a:pt x="143702" y="99082"/>
                      <a:pt x="139587" y="102863"/>
                    </a:cubicBezTo>
                    <a:cubicBezTo>
                      <a:pt x="132231" y="109264"/>
                      <a:pt x="122119" y="111455"/>
                      <a:pt x="112786" y="108674"/>
                    </a:cubicBezTo>
                    <a:cubicBezTo>
                      <a:pt x="108528" y="107331"/>
                      <a:pt x="104413" y="105540"/>
                      <a:pt x="100526" y="103340"/>
                    </a:cubicBezTo>
                    <a:cubicBezTo>
                      <a:pt x="96934" y="101235"/>
                      <a:pt x="93522" y="98815"/>
                      <a:pt x="90357" y="96101"/>
                    </a:cubicBezTo>
                    <a:cubicBezTo>
                      <a:pt x="82374" y="88624"/>
                      <a:pt x="79874" y="76965"/>
                      <a:pt x="84084" y="66859"/>
                    </a:cubicBezTo>
                    <a:cubicBezTo>
                      <a:pt x="84702" y="64354"/>
                      <a:pt x="85596" y="61925"/>
                      <a:pt x="86746" y="59620"/>
                    </a:cubicBezTo>
                    <a:close/>
                    <a:moveTo>
                      <a:pt x="8339" y="11995"/>
                    </a:moveTo>
                    <a:cubicBezTo>
                      <a:pt x="13471" y="4089"/>
                      <a:pt x="22215" y="-1912"/>
                      <a:pt x="29628" y="565"/>
                    </a:cubicBezTo>
                    <a:lnTo>
                      <a:pt x="34380" y="2375"/>
                    </a:lnTo>
                    <a:cubicBezTo>
                      <a:pt x="36784" y="3318"/>
                      <a:pt x="39132" y="4394"/>
                      <a:pt x="41412" y="5613"/>
                    </a:cubicBezTo>
                    <a:lnTo>
                      <a:pt x="50061" y="10090"/>
                    </a:lnTo>
                    <a:lnTo>
                      <a:pt x="50631" y="10090"/>
                    </a:lnTo>
                    <a:cubicBezTo>
                      <a:pt x="56067" y="12967"/>
                      <a:pt x="60772" y="17034"/>
                      <a:pt x="64412" y="21996"/>
                    </a:cubicBezTo>
                    <a:cubicBezTo>
                      <a:pt x="67424" y="26073"/>
                      <a:pt x="68688" y="31178"/>
                      <a:pt x="67928" y="36188"/>
                    </a:cubicBezTo>
                    <a:cubicBezTo>
                      <a:pt x="67358" y="39875"/>
                      <a:pt x="65932" y="43361"/>
                      <a:pt x="63746" y="46380"/>
                    </a:cubicBezTo>
                    <a:cubicBezTo>
                      <a:pt x="61969" y="48533"/>
                      <a:pt x="59964" y="50476"/>
                      <a:pt x="57759" y="52190"/>
                    </a:cubicBezTo>
                    <a:cubicBezTo>
                      <a:pt x="49652" y="60106"/>
                      <a:pt x="37972" y="63116"/>
                      <a:pt x="27062" y="60096"/>
                    </a:cubicBezTo>
                    <a:cubicBezTo>
                      <a:pt x="23241" y="58877"/>
                      <a:pt x="19544" y="57286"/>
                      <a:pt x="16037" y="55334"/>
                    </a:cubicBezTo>
                    <a:cubicBezTo>
                      <a:pt x="12645" y="53238"/>
                      <a:pt x="9461" y="50809"/>
                      <a:pt x="6534" y="48095"/>
                    </a:cubicBezTo>
                    <a:cubicBezTo>
                      <a:pt x="309" y="42285"/>
                      <a:pt x="-1687" y="33236"/>
                      <a:pt x="1497" y="25330"/>
                    </a:cubicBezTo>
                    <a:cubicBezTo>
                      <a:pt x="3274" y="20672"/>
                      <a:pt x="5574" y="16234"/>
                      <a:pt x="8339" y="12090"/>
                    </a:cubicBezTo>
                    <a:close/>
                  </a:path>
                </a:pathLst>
              </a:custGeom>
              <a:solidFill>
                <a:srgbClr val="000000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1" name="Google Shape;741;p8"/>
              <p:cNvSpPr/>
              <p:nvPr/>
            </p:nvSpPr>
            <p:spPr>
              <a:xfrm>
                <a:off x="5733332" y="4130673"/>
                <a:ext cx="192169" cy="73375"/>
              </a:xfrm>
              <a:custGeom>
                <a:rect b="b" l="l" r="r" t="t"/>
                <a:pathLst>
                  <a:path extrusionOk="0" h="73375" w="192169">
                    <a:moveTo>
                      <a:pt x="15779" y="11368"/>
                    </a:moveTo>
                    <a:lnTo>
                      <a:pt x="36117" y="9463"/>
                    </a:lnTo>
                    <a:cubicBezTo>
                      <a:pt x="48995" y="8187"/>
                      <a:pt x="61967" y="10768"/>
                      <a:pt x="73372" y="16893"/>
                    </a:cubicBezTo>
                    <a:lnTo>
                      <a:pt x="185611" y="73376"/>
                    </a:lnTo>
                    <a:lnTo>
                      <a:pt x="192169" y="63851"/>
                    </a:lnTo>
                    <a:lnTo>
                      <a:pt x="66529" y="8320"/>
                    </a:lnTo>
                    <a:cubicBezTo>
                      <a:pt x="58974" y="4777"/>
                      <a:pt x="50810" y="2739"/>
                      <a:pt x="42484" y="2320"/>
                    </a:cubicBezTo>
                    <a:lnTo>
                      <a:pt x="2569" y="34"/>
                    </a:lnTo>
                    <a:cubicBezTo>
                      <a:pt x="1381" y="-176"/>
                      <a:pt x="250" y="614"/>
                      <a:pt x="31" y="1805"/>
                    </a:cubicBezTo>
                    <a:cubicBezTo>
                      <a:pt x="-73" y="2424"/>
                      <a:pt x="88" y="3063"/>
                      <a:pt x="478" y="3558"/>
                    </a:cubicBezTo>
                    <a:lnTo>
                      <a:pt x="1523" y="4987"/>
                    </a:lnTo>
                    <a:cubicBezTo>
                      <a:pt x="4869" y="9425"/>
                      <a:pt x="10248" y="11835"/>
                      <a:pt x="15779" y="11368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2" name="Google Shape;742;p8"/>
              <p:cNvSpPr/>
              <p:nvPr/>
            </p:nvSpPr>
            <p:spPr>
              <a:xfrm>
                <a:off x="5757380" y="4106036"/>
                <a:ext cx="156130" cy="127583"/>
              </a:xfrm>
              <a:custGeom>
                <a:rect b="b" l="l" r="r" t="t"/>
                <a:pathLst>
                  <a:path extrusionOk="0" h="127583" w="156130">
                    <a:moveTo>
                      <a:pt x="136950" y="117539"/>
                    </a:moveTo>
                    <a:lnTo>
                      <a:pt x="128491" y="98489"/>
                    </a:lnTo>
                    <a:cubicBezTo>
                      <a:pt x="123036" y="86601"/>
                      <a:pt x="113950" y="76762"/>
                      <a:pt x="102546" y="70390"/>
                    </a:cubicBezTo>
                    <a:lnTo>
                      <a:pt x="0" y="8858"/>
                    </a:lnTo>
                    <a:lnTo>
                      <a:pt x="5797" y="0"/>
                    </a:lnTo>
                    <a:lnTo>
                      <a:pt x="114236" y="72295"/>
                    </a:lnTo>
                    <a:cubicBezTo>
                      <a:pt x="121439" y="76876"/>
                      <a:pt x="127645" y="82868"/>
                      <a:pt x="132483" y="89916"/>
                    </a:cubicBezTo>
                    <a:lnTo>
                      <a:pt x="155767" y="124016"/>
                    </a:lnTo>
                    <a:cubicBezTo>
                      <a:pt x="156908" y="125730"/>
                      <a:pt x="155197" y="127921"/>
                      <a:pt x="152916" y="127540"/>
                    </a:cubicBezTo>
                    <a:lnTo>
                      <a:pt x="150920" y="127540"/>
                    </a:lnTo>
                    <a:cubicBezTo>
                      <a:pt x="144866" y="126816"/>
                      <a:pt x="139601" y="123044"/>
                      <a:pt x="136950" y="117539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3" name="Google Shape;743;p8"/>
              <p:cNvSpPr/>
              <p:nvPr/>
            </p:nvSpPr>
            <p:spPr>
              <a:xfrm>
                <a:off x="5834686" y="4162247"/>
                <a:ext cx="73778" cy="62054"/>
              </a:xfrm>
              <a:custGeom>
                <a:rect b="b" l="l" r="r" t="t"/>
                <a:pathLst>
                  <a:path extrusionOk="0" h="62054" w="73778">
                    <a:moveTo>
                      <a:pt x="29231" y="178"/>
                    </a:moveTo>
                    <a:cubicBezTo>
                      <a:pt x="35893" y="835"/>
                      <a:pt x="42346" y="2807"/>
                      <a:pt x="48239" y="5988"/>
                    </a:cubicBezTo>
                    <a:lnTo>
                      <a:pt x="48809" y="5988"/>
                    </a:lnTo>
                    <a:lnTo>
                      <a:pt x="58313" y="11036"/>
                    </a:lnTo>
                    <a:cubicBezTo>
                      <a:pt x="60783" y="12465"/>
                      <a:pt x="63064" y="13894"/>
                      <a:pt x="65345" y="15418"/>
                    </a:cubicBezTo>
                    <a:cubicBezTo>
                      <a:pt x="67626" y="16942"/>
                      <a:pt x="68292" y="17608"/>
                      <a:pt x="69717" y="18751"/>
                    </a:cubicBezTo>
                    <a:cubicBezTo>
                      <a:pt x="76180" y="23895"/>
                      <a:pt x="74279" y="34277"/>
                      <a:pt x="68577" y="42373"/>
                    </a:cubicBezTo>
                    <a:cubicBezTo>
                      <a:pt x="65383" y="46993"/>
                      <a:pt x="61658" y="51222"/>
                      <a:pt x="57457" y="54946"/>
                    </a:cubicBezTo>
                    <a:cubicBezTo>
                      <a:pt x="50187" y="61442"/>
                      <a:pt x="40075" y="63681"/>
                      <a:pt x="30752" y="60852"/>
                    </a:cubicBezTo>
                    <a:cubicBezTo>
                      <a:pt x="26503" y="59433"/>
                      <a:pt x="22398" y="57613"/>
                      <a:pt x="18492" y="55422"/>
                    </a:cubicBezTo>
                    <a:cubicBezTo>
                      <a:pt x="14852" y="53384"/>
                      <a:pt x="11440" y="50955"/>
                      <a:pt x="8323" y="48184"/>
                    </a:cubicBezTo>
                    <a:cubicBezTo>
                      <a:pt x="301" y="40764"/>
                      <a:pt x="-2208" y="29105"/>
                      <a:pt x="2050" y="19037"/>
                    </a:cubicBezTo>
                    <a:cubicBezTo>
                      <a:pt x="2763" y="16370"/>
                      <a:pt x="3808" y="13808"/>
                      <a:pt x="5186" y="11417"/>
                    </a:cubicBezTo>
                    <a:cubicBezTo>
                      <a:pt x="7325" y="8179"/>
                      <a:pt x="10147" y="5445"/>
                      <a:pt x="13455" y="3416"/>
                    </a:cubicBezTo>
                    <a:cubicBezTo>
                      <a:pt x="18226" y="663"/>
                      <a:pt x="23757" y="-470"/>
                      <a:pt x="29231" y="178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4" name="Google Shape;744;p8"/>
              <p:cNvSpPr/>
              <p:nvPr/>
            </p:nvSpPr>
            <p:spPr>
              <a:xfrm>
                <a:off x="5745586" y="4102215"/>
                <a:ext cx="183510" cy="128783"/>
              </a:xfrm>
              <a:custGeom>
                <a:rect b="b" l="l" r="r" t="t"/>
                <a:pathLst>
                  <a:path extrusionOk="0" h="128783" w="183510">
                    <a:moveTo>
                      <a:pt x="14550" y="1821"/>
                    </a:moveTo>
                    <a:lnTo>
                      <a:pt x="9608" y="9632"/>
                    </a:lnTo>
                    <a:cubicBezTo>
                      <a:pt x="8753" y="10575"/>
                      <a:pt x="8753" y="12022"/>
                      <a:pt x="9608" y="12965"/>
                    </a:cubicBezTo>
                    <a:cubicBezTo>
                      <a:pt x="11347" y="14527"/>
                      <a:pt x="11822" y="17071"/>
                      <a:pt x="10748" y="19157"/>
                    </a:cubicBezTo>
                    <a:lnTo>
                      <a:pt x="2575" y="36301"/>
                    </a:lnTo>
                    <a:cubicBezTo>
                      <a:pt x="-2329" y="46274"/>
                      <a:pt x="-86" y="58304"/>
                      <a:pt x="8087" y="65829"/>
                    </a:cubicBezTo>
                    <a:lnTo>
                      <a:pt x="8087" y="65829"/>
                    </a:lnTo>
                    <a:cubicBezTo>
                      <a:pt x="14997" y="72001"/>
                      <a:pt x="23170" y="76583"/>
                      <a:pt x="32037" y="79259"/>
                    </a:cubicBezTo>
                    <a:lnTo>
                      <a:pt x="32037" y="79259"/>
                    </a:lnTo>
                    <a:cubicBezTo>
                      <a:pt x="45494" y="83374"/>
                      <a:pt x="60111" y="79717"/>
                      <a:pt x="70052" y="69734"/>
                    </a:cubicBezTo>
                    <a:lnTo>
                      <a:pt x="77655" y="62019"/>
                    </a:lnTo>
                    <a:cubicBezTo>
                      <a:pt x="79337" y="60381"/>
                      <a:pt x="80354" y="58171"/>
                      <a:pt x="80506" y="55828"/>
                    </a:cubicBezTo>
                    <a:cubicBezTo>
                      <a:pt x="81029" y="52180"/>
                      <a:pt x="84393" y="49646"/>
                      <a:pt x="88033" y="50170"/>
                    </a:cubicBezTo>
                    <a:cubicBezTo>
                      <a:pt x="88718" y="50265"/>
                      <a:pt x="89383" y="50475"/>
                      <a:pt x="90010" y="50780"/>
                    </a:cubicBezTo>
                    <a:lnTo>
                      <a:pt x="91911" y="51732"/>
                    </a:lnTo>
                    <a:lnTo>
                      <a:pt x="93811" y="52875"/>
                    </a:lnTo>
                    <a:cubicBezTo>
                      <a:pt x="96321" y="54694"/>
                      <a:pt x="96891" y="58209"/>
                      <a:pt x="95075" y="60723"/>
                    </a:cubicBezTo>
                    <a:cubicBezTo>
                      <a:pt x="94572" y="61419"/>
                      <a:pt x="93906" y="62000"/>
                      <a:pt x="93146" y="62400"/>
                    </a:cubicBezTo>
                    <a:cubicBezTo>
                      <a:pt x="91008" y="63533"/>
                      <a:pt x="89307" y="65343"/>
                      <a:pt x="88299" y="67543"/>
                    </a:cubicBezTo>
                    <a:lnTo>
                      <a:pt x="84023" y="77068"/>
                    </a:lnTo>
                    <a:cubicBezTo>
                      <a:pt x="78482" y="89508"/>
                      <a:pt x="81770" y="104119"/>
                      <a:pt x="92101" y="112978"/>
                    </a:cubicBezTo>
                    <a:lnTo>
                      <a:pt x="92101" y="112978"/>
                    </a:lnTo>
                    <a:cubicBezTo>
                      <a:pt x="99362" y="119398"/>
                      <a:pt x="107877" y="124227"/>
                      <a:pt x="117096" y="127170"/>
                    </a:cubicBezTo>
                    <a:lnTo>
                      <a:pt x="117096" y="127170"/>
                    </a:lnTo>
                    <a:cubicBezTo>
                      <a:pt x="129156" y="131066"/>
                      <a:pt x="142366" y="127780"/>
                      <a:pt x="151214" y="118693"/>
                    </a:cubicBezTo>
                    <a:lnTo>
                      <a:pt x="165470" y="103643"/>
                    </a:lnTo>
                    <a:cubicBezTo>
                      <a:pt x="167409" y="101700"/>
                      <a:pt x="170250" y="100967"/>
                      <a:pt x="172883" y="101738"/>
                    </a:cubicBezTo>
                    <a:cubicBezTo>
                      <a:pt x="174290" y="102224"/>
                      <a:pt x="175858" y="101767"/>
                      <a:pt x="176780" y="100595"/>
                    </a:cubicBezTo>
                    <a:lnTo>
                      <a:pt x="182577" y="92594"/>
                    </a:lnTo>
                    <a:cubicBezTo>
                      <a:pt x="183822" y="91108"/>
                      <a:pt x="183822" y="88937"/>
                      <a:pt x="182577" y="87451"/>
                    </a:cubicBezTo>
                    <a:cubicBezTo>
                      <a:pt x="173501" y="78412"/>
                      <a:pt x="163047" y="70887"/>
                      <a:pt x="151595" y="65162"/>
                    </a:cubicBezTo>
                    <a:lnTo>
                      <a:pt x="142091" y="60019"/>
                    </a:lnTo>
                    <a:cubicBezTo>
                      <a:pt x="135058" y="56180"/>
                      <a:pt x="127341" y="53789"/>
                      <a:pt x="119377" y="52970"/>
                    </a:cubicBezTo>
                    <a:lnTo>
                      <a:pt x="112344" y="52208"/>
                    </a:lnTo>
                    <a:cubicBezTo>
                      <a:pt x="110776" y="52284"/>
                      <a:pt x="109236" y="51732"/>
                      <a:pt x="108067" y="50684"/>
                    </a:cubicBezTo>
                    <a:cubicBezTo>
                      <a:pt x="107373" y="49703"/>
                      <a:pt x="106461" y="48884"/>
                      <a:pt x="105406" y="48303"/>
                    </a:cubicBezTo>
                    <a:lnTo>
                      <a:pt x="97613" y="44112"/>
                    </a:lnTo>
                    <a:lnTo>
                      <a:pt x="89820" y="39826"/>
                    </a:lnTo>
                    <a:cubicBezTo>
                      <a:pt x="88699" y="39254"/>
                      <a:pt x="87463" y="38930"/>
                      <a:pt x="86208" y="38873"/>
                    </a:cubicBezTo>
                    <a:cubicBezTo>
                      <a:pt x="84374" y="38826"/>
                      <a:pt x="82664" y="37949"/>
                      <a:pt x="81552" y="36492"/>
                    </a:cubicBezTo>
                    <a:lnTo>
                      <a:pt x="77750" y="31349"/>
                    </a:lnTo>
                    <a:cubicBezTo>
                      <a:pt x="73359" y="25453"/>
                      <a:pt x="67667" y="20661"/>
                      <a:pt x="61118" y="17347"/>
                    </a:cubicBezTo>
                    <a:lnTo>
                      <a:pt x="52470" y="12775"/>
                    </a:lnTo>
                    <a:cubicBezTo>
                      <a:pt x="42244" y="6698"/>
                      <a:pt x="31058" y="2412"/>
                      <a:pt x="19397" y="107"/>
                    </a:cubicBezTo>
                    <a:cubicBezTo>
                      <a:pt x="17591" y="-275"/>
                      <a:pt x="15719" y="383"/>
                      <a:pt x="14550" y="1821"/>
                    </a:cubicBezTo>
                    <a:close/>
                    <a:moveTo>
                      <a:pt x="93906" y="72020"/>
                    </a:moveTo>
                    <a:cubicBezTo>
                      <a:pt x="96045" y="68782"/>
                      <a:pt x="98867" y="66048"/>
                      <a:pt x="102175" y="64019"/>
                    </a:cubicBezTo>
                    <a:cubicBezTo>
                      <a:pt x="107012" y="61048"/>
                      <a:pt x="112696" y="59781"/>
                      <a:pt x="118331" y="60400"/>
                    </a:cubicBezTo>
                    <a:cubicBezTo>
                      <a:pt x="124993" y="61057"/>
                      <a:pt x="131447" y="63029"/>
                      <a:pt x="137339" y="66210"/>
                    </a:cubicBezTo>
                    <a:lnTo>
                      <a:pt x="137909" y="66210"/>
                    </a:lnTo>
                    <a:lnTo>
                      <a:pt x="147413" y="71258"/>
                    </a:lnTo>
                    <a:cubicBezTo>
                      <a:pt x="149884" y="72687"/>
                      <a:pt x="152165" y="74116"/>
                      <a:pt x="154446" y="75640"/>
                    </a:cubicBezTo>
                    <a:cubicBezTo>
                      <a:pt x="156727" y="77164"/>
                      <a:pt x="157392" y="77831"/>
                      <a:pt x="158817" y="78974"/>
                    </a:cubicBezTo>
                    <a:cubicBezTo>
                      <a:pt x="165280" y="84117"/>
                      <a:pt x="163379" y="94499"/>
                      <a:pt x="157677" y="102596"/>
                    </a:cubicBezTo>
                    <a:cubicBezTo>
                      <a:pt x="154484" y="107215"/>
                      <a:pt x="150758" y="111444"/>
                      <a:pt x="146558" y="115168"/>
                    </a:cubicBezTo>
                    <a:cubicBezTo>
                      <a:pt x="139287" y="121665"/>
                      <a:pt x="129175" y="123903"/>
                      <a:pt x="119852" y="121074"/>
                    </a:cubicBezTo>
                    <a:cubicBezTo>
                      <a:pt x="115604" y="119655"/>
                      <a:pt x="111498" y="117835"/>
                      <a:pt x="107592" y="115645"/>
                    </a:cubicBezTo>
                    <a:cubicBezTo>
                      <a:pt x="103952" y="113606"/>
                      <a:pt x="100540" y="111178"/>
                      <a:pt x="97423" y="108406"/>
                    </a:cubicBezTo>
                    <a:cubicBezTo>
                      <a:pt x="89402" y="100986"/>
                      <a:pt x="86893" y="89327"/>
                      <a:pt x="91150" y="79259"/>
                    </a:cubicBezTo>
                    <a:cubicBezTo>
                      <a:pt x="91768" y="76745"/>
                      <a:pt x="92690" y="74306"/>
                      <a:pt x="93906" y="72020"/>
                    </a:cubicBezTo>
                    <a:close/>
                    <a:moveTo>
                      <a:pt x="15405" y="24395"/>
                    </a:moveTo>
                    <a:cubicBezTo>
                      <a:pt x="20632" y="16585"/>
                      <a:pt x="29281" y="10584"/>
                      <a:pt x="36789" y="13060"/>
                    </a:cubicBezTo>
                    <a:cubicBezTo>
                      <a:pt x="38404" y="13546"/>
                      <a:pt x="39992" y="14118"/>
                      <a:pt x="41541" y="14775"/>
                    </a:cubicBezTo>
                    <a:cubicBezTo>
                      <a:pt x="43917" y="15727"/>
                      <a:pt x="46293" y="16871"/>
                      <a:pt x="48574" y="18014"/>
                    </a:cubicBezTo>
                    <a:lnTo>
                      <a:pt x="57222" y="22585"/>
                    </a:lnTo>
                    <a:lnTo>
                      <a:pt x="57792" y="22585"/>
                    </a:lnTo>
                    <a:cubicBezTo>
                      <a:pt x="63190" y="25519"/>
                      <a:pt x="67885" y="29577"/>
                      <a:pt x="71573" y="34492"/>
                    </a:cubicBezTo>
                    <a:cubicBezTo>
                      <a:pt x="74576" y="38607"/>
                      <a:pt x="75802" y="43750"/>
                      <a:pt x="74994" y="48779"/>
                    </a:cubicBezTo>
                    <a:cubicBezTo>
                      <a:pt x="74452" y="52437"/>
                      <a:pt x="73017" y="55904"/>
                      <a:pt x="70812" y="58876"/>
                    </a:cubicBezTo>
                    <a:cubicBezTo>
                      <a:pt x="69064" y="61076"/>
                      <a:pt x="67049" y="63057"/>
                      <a:pt x="64825" y="64781"/>
                    </a:cubicBezTo>
                    <a:cubicBezTo>
                      <a:pt x="56709" y="72677"/>
                      <a:pt x="45038" y="75687"/>
                      <a:pt x="34128" y="72687"/>
                    </a:cubicBezTo>
                    <a:cubicBezTo>
                      <a:pt x="30326" y="71458"/>
                      <a:pt x="26658" y="69830"/>
                      <a:pt x="23198" y="67829"/>
                    </a:cubicBezTo>
                    <a:cubicBezTo>
                      <a:pt x="19777" y="65810"/>
                      <a:pt x="16584" y="63410"/>
                      <a:pt x="13695" y="60685"/>
                    </a:cubicBezTo>
                    <a:cubicBezTo>
                      <a:pt x="7479" y="54828"/>
                      <a:pt x="5483" y="45760"/>
                      <a:pt x="8658" y="37825"/>
                    </a:cubicBezTo>
                    <a:cubicBezTo>
                      <a:pt x="10454" y="33158"/>
                      <a:pt x="12716" y="28691"/>
                      <a:pt x="15405" y="24491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5" name="Google Shape;745;p8"/>
              <p:cNvSpPr/>
              <p:nvPr/>
            </p:nvSpPr>
            <p:spPr>
              <a:xfrm>
                <a:off x="5752081" y="4128325"/>
                <a:ext cx="64221" cy="49275"/>
              </a:xfrm>
              <a:custGeom>
                <a:rect b="b" l="l" r="r" t="t"/>
                <a:pathLst>
                  <a:path extrusionOk="0" h="49275" w="64221">
                    <a:moveTo>
                      <a:pt x="57569" y="40196"/>
                    </a:moveTo>
                    <a:cubicBezTo>
                      <a:pt x="49481" y="48149"/>
                      <a:pt x="37782" y="51159"/>
                      <a:pt x="26872" y="48101"/>
                    </a:cubicBezTo>
                    <a:cubicBezTo>
                      <a:pt x="23118" y="46987"/>
                      <a:pt x="19487" y="45491"/>
                      <a:pt x="16037" y="43624"/>
                    </a:cubicBezTo>
                    <a:cubicBezTo>
                      <a:pt x="12597" y="41634"/>
                      <a:pt x="9404" y="39233"/>
                      <a:pt x="6534" y="36481"/>
                    </a:cubicBezTo>
                    <a:cubicBezTo>
                      <a:pt x="309" y="30671"/>
                      <a:pt x="-1687" y="21622"/>
                      <a:pt x="1497" y="13716"/>
                    </a:cubicBezTo>
                    <a:cubicBezTo>
                      <a:pt x="3369" y="8896"/>
                      <a:pt x="5754" y="4296"/>
                      <a:pt x="8624" y="0"/>
                    </a:cubicBezTo>
                    <a:lnTo>
                      <a:pt x="8624" y="0"/>
                    </a:lnTo>
                    <a:cubicBezTo>
                      <a:pt x="5992" y="4010"/>
                      <a:pt x="3797" y="8287"/>
                      <a:pt x="2067" y="12763"/>
                    </a:cubicBezTo>
                    <a:cubicBezTo>
                      <a:pt x="-1107" y="20698"/>
                      <a:pt x="888" y="29766"/>
                      <a:pt x="7104" y="35623"/>
                    </a:cubicBezTo>
                    <a:cubicBezTo>
                      <a:pt x="9993" y="38348"/>
                      <a:pt x="13186" y="40748"/>
                      <a:pt x="16608" y="42767"/>
                    </a:cubicBezTo>
                    <a:cubicBezTo>
                      <a:pt x="20067" y="44767"/>
                      <a:pt x="23735" y="46396"/>
                      <a:pt x="27537" y="47625"/>
                    </a:cubicBezTo>
                    <a:cubicBezTo>
                      <a:pt x="38447" y="50625"/>
                      <a:pt x="50118" y="47615"/>
                      <a:pt x="58234" y="39719"/>
                    </a:cubicBezTo>
                    <a:cubicBezTo>
                      <a:pt x="60439" y="38005"/>
                      <a:pt x="62444" y="36061"/>
                      <a:pt x="64222" y="33909"/>
                    </a:cubicBezTo>
                    <a:lnTo>
                      <a:pt x="63556" y="34099"/>
                    </a:lnTo>
                    <a:cubicBezTo>
                      <a:pt x="61827" y="36376"/>
                      <a:pt x="59812" y="38424"/>
                      <a:pt x="57569" y="40196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6" name="Google Shape;746;p8"/>
              <p:cNvSpPr/>
              <p:nvPr/>
            </p:nvSpPr>
            <p:spPr>
              <a:xfrm>
                <a:off x="5833480" y="4174426"/>
                <a:ext cx="68642" cy="51616"/>
              </a:xfrm>
              <a:custGeom>
                <a:rect b="b" l="l" r="r" t="t"/>
                <a:pathLst>
                  <a:path extrusionOk="0" h="51616" w="68642">
                    <a:moveTo>
                      <a:pt x="57428" y="44577"/>
                    </a:moveTo>
                    <a:cubicBezTo>
                      <a:pt x="50139" y="51044"/>
                      <a:pt x="40027" y="53245"/>
                      <a:pt x="30722" y="50387"/>
                    </a:cubicBezTo>
                    <a:cubicBezTo>
                      <a:pt x="26465" y="49044"/>
                      <a:pt x="22350" y="47254"/>
                      <a:pt x="18463" y="45053"/>
                    </a:cubicBezTo>
                    <a:cubicBezTo>
                      <a:pt x="14870" y="42948"/>
                      <a:pt x="11458" y="40529"/>
                      <a:pt x="8293" y="37814"/>
                    </a:cubicBezTo>
                    <a:cubicBezTo>
                      <a:pt x="310" y="30337"/>
                      <a:pt x="-2189" y="18679"/>
                      <a:pt x="2021" y="8572"/>
                    </a:cubicBezTo>
                    <a:cubicBezTo>
                      <a:pt x="2772" y="5953"/>
                      <a:pt x="3827" y="3429"/>
                      <a:pt x="5157" y="1048"/>
                    </a:cubicBezTo>
                    <a:lnTo>
                      <a:pt x="5917" y="0"/>
                    </a:lnTo>
                    <a:cubicBezTo>
                      <a:pt x="4616" y="2343"/>
                      <a:pt x="3589" y="4839"/>
                      <a:pt x="2876" y="7429"/>
                    </a:cubicBezTo>
                    <a:cubicBezTo>
                      <a:pt x="-1381" y="17497"/>
                      <a:pt x="1128" y="29165"/>
                      <a:pt x="9149" y="36576"/>
                    </a:cubicBezTo>
                    <a:cubicBezTo>
                      <a:pt x="12266" y="39348"/>
                      <a:pt x="15678" y="41777"/>
                      <a:pt x="19318" y="43815"/>
                    </a:cubicBezTo>
                    <a:cubicBezTo>
                      <a:pt x="23224" y="46006"/>
                      <a:pt x="27330" y="47825"/>
                      <a:pt x="31578" y="49244"/>
                    </a:cubicBezTo>
                    <a:cubicBezTo>
                      <a:pt x="40901" y="52073"/>
                      <a:pt x="51013" y="49835"/>
                      <a:pt x="58283" y="43339"/>
                    </a:cubicBezTo>
                    <a:cubicBezTo>
                      <a:pt x="62142" y="39881"/>
                      <a:pt x="65620" y="36023"/>
                      <a:pt x="68643" y="31813"/>
                    </a:cubicBezTo>
                    <a:lnTo>
                      <a:pt x="68643" y="31813"/>
                    </a:lnTo>
                    <a:cubicBezTo>
                      <a:pt x="65440" y="36509"/>
                      <a:pt x="61667" y="40795"/>
                      <a:pt x="57428" y="44577"/>
                    </a:cubicBezTo>
                    <a:close/>
                  </a:path>
                </a:pathLst>
              </a:custGeom>
              <a:solidFill>
                <a:srgbClr val="1F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47" name="Google Shape;747;p8"/>
              <p:cNvSpPr/>
              <p:nvPr/>
            </p:nvSpPr>
            <p:spPr>
              <a:xfrm>
                <a:off x="5752373" y="4115091"/>
                <a:ext cx="68187" cy="61619"/>
              </a:xfrm>
              <a:custGeom>
                <a:rect b="b" l="l" r="r" t="t"/>
                <a:pathLst>
                  <a:path extrusionOk="0" h="61619" w="68187">
                    <a:moveTo>
                      <a:pt x="64786" y="21997"/>
                    </a:moveTo>
                    <a:cubicBezTo>
                      <a:pt x="61098" y="17082"/>
                      <a:pt x="56403" y="13024"/>
                      <a:pt x="51005" y="10090"/>
                    </a:cubicBezTo>
                    <a:lnTo>
                      <a:pt x="50435" y="10090"/>
                    </a:lnTo>
                    <a:lnTo>
                      <a:pt x="41787" y="5518"/>
                    </a:lnTo>
                    <a:cubicBezTo>
                      <a:pt x="39506" y="4375"/>
                      <a:pt x="37130" y="3232"/>
                      <a:pt x="34754" y="2280"/>
                    </a:cubicBezTo>
                    <a:cubicBezTo>
                      <a:pt x="33205" y="1623"/>
                      <a:pt x="31617" y="1051"/>
                      <a:pt x="30002" y="565"/>
                    </a:cubicBezTo>
                    <a:cubicBezTo>
                      <a:pt x="22494" y="-1911"/>
                      <a:pt x="13845" y="4090"/>
                      <a:pt x="8618" y="11900"/>
                    </a:cubicBezTo>
                    <a:cubicBezTo>
                      <a:pt x="5767" y="16205"/>
                      <a:pt x="3382" y="20806"/>
                      <a:pt x="1490" y="25616"/>
                    </a:cubicBezTo>
                    <a:cubicBezTo>
                      <a:pt x="-1684" y="33551"/>
                      <a:pt x="312" y="42618"/>
                      <a:pt x="6527" y="48476"/>
                    </a:cubicBezTo>
                    <a:cubicBezTo>
                      <a:pt x="9417" y="51200"/>
                      <a:pt x="12610" y="53601"/>
                      <a:pt x="16031" y="55620"/>
                    </a:cubicBezTo>
                    <a:cubicBezTo>
                      <a:pt x="19491" y="57620"/>
                      <a:pt x="23159" y="59249"/>
                      <a:pt x="26960" y="60478"/>
                    </a:cubicBezTo>
                    <a:cubicBezTo>
                      <a:pt x="37871" y="63478"/>
                      <a:pt x="49542" y="60468"/>
                      <a:pt x="57658" y="52572"/>
                    </a:cubicBezTo>
                    <a:cubicBezTo>
                      <a:pt x="59882" y="50848"/>
                      <a:pt x="61896" y="48867"/>
                      <a:pt x="63645" y="46666"/>
                    </a:cubicBezTo>
                    <a:cubicBezTo>
                      <a:pt x="65850" y="43695"/>
                      <a:pt x="67285" y="40228"/>
                      <a:pt x="67827" y="36570"/>
                    </a:cubicBezTo>
                    <a:cubicBezTo>
                      <a:pt x="68825" y="31503"/>
                      <a:pt x="67732" y="26235"/>
                      <a:pt x="64786" y="21997"/>
                    </a:cubicBezTo>
                    <a:close/>
                  </a:path>
                </a:pathLst>
              </a:custGeom>
              <a:solidFill>
                <a:srgbClr val="000000">
                  <a:alpha val="2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48" name="Google Shape;748;p8"/>
            <p:cNvGrpSpPr/>
            <p:nvPr/>
          </p:nvGrpSpPr>
          <p:grpSpPr>
            <a:xfrm flipH="1">
              <a:off x="3829267" y="2465054"/>
              <a:ext cx="683694" cy="518573"/>
              <a:chOff x="6621095" y="1452181"/>
              <a:chExt cx="330894" cy="250785"/>
            </a:xfrm>
          </p:grpSpPr>
          <p:sp>
            <p:nvSpPr>
              <p:cNvPr id="749" name="Google Shape;749;p8"/>
              <p:cNvSpPr/>
              <p:nvPr/>
            </p:nvSpPr>
            <p:spPr>
              <a:xfrm>
                <a:off x="6648789" y="1521520"/>
                <a:ext cx="303199" cy="174500"/>
              </a:xfrm>
              <a:custGeom>
                <a:rect b="b" l="l" r="r" t="t"/>
                <a:pathLst>
                  <a:path extrusionOk="0" h="174500" w="303199">
                    <a:moveTo>
                      <a:pt x="0" y="63249"/>
                    </a:moveTo>
                    <a:lnTo>
                      <a:pt x="107878" y="860"/>
                    </a:lnTo>
                    <a:cubicBezTo>
                      <a:pt x="109779" y="-287"/>
                      <a:pt x="112155" y="-287"/>
                      <a:pt x="114056" y="860"/>
                    </a:cubicBezTo>
                    <a:lnTo>
                      <a:pt x="303200" y="110302"/>
                    </a:lnTo>
                    <a:lnTo>
                      <a:pt x="192280" y="174501"/>
                    </a:ln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0" name="Google Shape;750;p8"/>
              <p:cNvSpPr/>
              <p:nvPr/>
            </p:nvSpPr>
            <p:spPr>
              <a:xfrm>
                <a:off x="6790409" y="1564671"/>
                <a:ext cx="79173" cy="45815"/>
              </a:xfrm>
              <a:custGeom>
                <a:rect b="b" l="l" r="r" t="t"/>
                <a:pathLst>
                  <a:path extrusionOk="0" h="45815" w="79173">
                    <a:moveTo>
                      <a:pt x="79174" y="29242"/>
                    </a:moveTo>
                    <a:lnTo>
                      <a:pt x="50660" y="45815"/>
                    </a:lnTo>
                    <a:lnTo>
                      <a:pt x="0" y="16478"/>
                    </a:lnTo>
                    <a:lnTo>
                      <a:pt x="28514" y="0"/>
                    </a:lnTo>
                    <a:lnTo>
                      <a:pt x="79174" y="29242"/>
                    </a:lnTo>
                    <a:close/>
                  </a:path>
                </a:pathLst>
              </a:custGeom>
              <a:solidFill>
                <a:srgbClr val="000000">
                  <a:alpha val="14509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1" name="Google Shape;751;p8"/>
              <p:cNvSpPr/>
              <p:nvPr/>
            </p:nvSpPr>
            <p:spPr>
              <a:xfrm>
                <a:off x="6648780" y="1584674"/>
                <a:ext cx="303209" cy="118292"/>
              </a:xfrm>
              <a:custGeom>
                <a:rect b="b" l="l" r="r" t="t"/>
                <a:pathLst>
                  <a:path extrusionOk="0" h="118292" w="303209">
                    <a:moveTo>
                      <a:pt x="303209" y="47149"/>
                    </a:moveTo>
                    <a:lnTo>
                      <a:pt x="303209" y="49721"/>
                    </a:lnTo>
                    <a:cubicBezTo>
                      <a:pt x="303237" y="53440"/>
                      <a:pt x="301279" y="56892"/>
                      <a:pt x="298076" y="58769"/>
                    </a:cubicBezTo>
                    <a:lnTo>
                      <a:pt x="197517" y="116872"/>
                    </a:lnTo>
                    <a:cubicBezTo>
                      <a:pt x="194323" y="118766"/>
                      <a:pt x="190350" y="118766"/>
                      <a:pt x="187157" y="116872"/>
                    </a:cubicBezTo>
                    <a:lnTo>
                      <a:pt x="5237" y="12097"/>
                    </a:lnTo>
                    <a:cubicBezTo>
                      <a:pt x="1863" y="10147"/>
                      <a:pt x="-153" y="6475"/>
                      <a:pt x="9" y="2572"/>
                    </a:cubicBezTo>
                    <a:lnTo>
                      <a:pt x="9" y="0"/>
                    </a:lnTo>
                    <a:lnTo>
                      <a:pt x="192289" y="111252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2" name="Google Shape;752;p8"/>
              <p:cNvSpPr/>
              <p:nvPr/>
            </p:nvSpPr>
            <p:spPr>
              <a:xfrm>
                <a:off x="6621095" y="1454086"/>
                <a:ext cx="217122" cy="244320"/>
              </a:xfrm>
              <a:custGeom>
                <a:rect b="b" l="l" r="r" t="t"/>
                <a:pathLst>
                  <a:path extrusionOk="0" h="244320" w="217122">
                    <a:moveTo>
                      <a:pt x="217123" y="243459"/>
                    </a:moveTo>
                    <a:cubicBezTo>
                      <a:pt x="213644" y="244834"/>
                      <a:pt x="209728" y="244552"/>
                      <a:pt x="206478" y="242697"/>
                    </a:cubicBezTo>
                    <a:lnTo>
                      <a:pt x="25888" y="137922"/>
                    </a:lnTo>
                    <a:cubicBezTo>
                      <a:pt x="22695" y="136081"/>
                      <a:pt x="20499" y="132899"/>
                      <a:pt x="19900" y="129254"/>
                    </a:cubicBezTo>
                    <a:lnTo>
                      <a:pt x="36" y="10763"/>
                    </a:lnTo>
                    <a:cubicBezTo>
                      <a:pt x="-12" y="10097"/>
                      <a:pt x="-12" y="9429"/>
                      <a:pt x="36" y="8763"/>
                    </a:cubicBezTo>
                    <a:cubicBezTo>
                      <a:pt x="26" y="5457"/>
                      <a:pt x="1366" y="2291"/>
                      <a:pt x="3743" y="0"/>
                    </a:cubicBezTo>
                    <a:lnTo>
                      <a:pt x="191935" y="108871"/>
                    </a:lnTo>
                    <a:cubicBezTo>
                      <a:pt x="194226" y="110281"/>
                      <a:pt x="195813" y="112601"/>
                      <a:pt x="196307" y="115252"/>
                    </a:cubicBezTo>
                    <a:close/>
                  </a:path>
                </a:pathLst>
              </a:custGeom>
              <a:solidFill>
                <a:srgbClr val="F4F4F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53" name="Google Shape;753;p8"/>
              <p:cNvSpPr/>
              <p:nvPr/>
            </p:nvSpPr>
            <p:spPr>
              <a:xfrm>
                <a:off x="6624647" y="1452181"/>
                <a:ext cx="216421" cy="245364"/>
              </a:xfrm>
              <a:custGeom>
                <a:rect b="b" l="l" r="r" t="t"/>
                <a:pathLst>
                  <a:path extrusionOk="0" h="245364" w="216421">
                    <a:moveTo>
                      <a:pt x="216422" y="243840"/>
                    </a:moveTo>
                    <a:lnTo>
                      <a:pt x="215186" y="244602"/>
                    </a:lnTo>
                    <a:lnTo>
                      <a:pt x="213570" y="245364"/>
                    </a:lnTo>
                    <a:lnTo>
                      <a:pt x="192090" y="117157"/>
                    </a:lnTo>
                    <a:cubicBezTo>
                      <a:pt x="191596" y="114506"/>
                      <a:pt x="190008" y="112186"/>
                      <a:pt x="187718" y="110776"/>
                    </a:cubicBezTo>
                    <a:lnTo>
                      <a:pt x="0" y="1905"/>
                    </a:lnTo>
                    <a:cubicBezTo>
                      <a:pt x="694" y="1117"/>
                      <a:pt x="1530" y="471"/>
                      <a:pt x="2471" y="0"/>
                    </a:cubicBezTo>
                    <a:lnTo>
                      <a:pt x="191044" y="109061"/>
                    </a:lnTo>
                    <a:cubicBezTo>
                      <a:pt x="193373" y="110453"/>
                      <a:pt x="194998" y="112774"/>
                      <a:pt x="195512" y="115443"/>
                    </a:cubicBez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54" name="Google Shape;754;p8"/>
            <p:cNvSpPr/>
            <p:nvPr/>
          </p:nvSpPr>
          <p:spPr>
            <a:xfrm rot="-1803147">
              <a:off x="6082659" y="320502"/>
              <a:ext cx="40427" cy="70097"/>
            </a:xfrm>
            <a:custGeom>
              <a:rect b="b" l="l" r="r" t="t"/>
              <a:pathLst>
                <a:path extrusionOk="0" h="86677" w="49989">
                  <a:moveTo>
                    <a:pt x="49990" y="43339"/>
                  </a:moveTo>
                  <a:cubicBezTo>
                    <a:pt x="49990" y="67274"/>
                    <a:pt x="38799" y="86678"/>
                    <a:pt x="24995" y="86678"/>
                  </a:cubicBezTo>
                  <a:cubicBezTo>
                    <a:pt x="11190" y="86678"/>
                    <a:pt x="0" y="67274"/>
                    <a:pt x="0" y="43339"/>
                  </a:cubicBezTo>
                  <a:cubicBezTo>
                    <a:pt x="0" y="19403"/>
                    <a:pt x="11190" y="0"/>
                    <a:pt x="24995" y="0"/>
                  </a:cubicBezTo>
                  <a:cubicBezTo>
                    <a:pt x="38799" y="0"/>
                    <a:pt x="49990" y="19403"/>
                    <a:pt x="49990" y="43339"/>
                  </a:cubicBezTo>
                  <a:close/>
                </a:path>
              </a:pathLst>
            </a:custGeom>
            <a:solidFill>
              <a:srgbClr val="D6D8E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5" name="Google Shape;755;p8"/>
            <p:cNvSpPr/>
            <p:nvPr/>
          </p:nvSpPr>
          <p:spPr>
            <a:xfrm>
              <a:off x="5777153" y="2115925"/>
              <a:ext cx="669353" cy="387341"/>
            </a:xfrm>
            <a:custGeom>
              <a:rect b="b" l="l" r="r" t="t"/>
              <a:pathLst>
                <a:path extrusionOk="0" h="479679" w="828920">
                  <a:moveTo>
                    <a:pt x="828920" y="239840"/>
                  </a:moveTo>
                  <a:cubicBezTo>
                    <a:pt x="828920" y="372299"/>
                    <a:pt x="643360" y="479679"/>
                    <a:pt x="414460" y="479679"/>
                  </a:cubicBezTo>
                  <a:cubicBezTo>
                    <a:pt x="185560" y="479679"/>
                    <a:pt x="0" y="372299"/>
                    <a:pt x="0" y="239840"/>
                  </a:cubicBezTo>
                  <a:cubicBezTo>
                    <a:pt x="0" y="107380"/>
                    <a:pt x="185560" y="0"/>
                    <a:pt x="414460" y="0"/>
                  </a:cubicBezTo>
                  <a:cubicBezTo>
                    <a:pt x="643360" y="0"/>
                    <a:pt x="828920" y="107380"/>
                    <a:pt x="828920" y="239840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6" name="Google Shape;756;p8"/>
            <p:cNvSpPr/>
            <p:nvPr/>
          </p:nvSpPr>
          <p:spPr>
            <a:xfrm>
              <a:off x="5964040" y="276791"/>
              <a:ext cx="375852" cy="551229"/>
            </a:xfrm>
            <a:custGeom>
              <a:rect b="b" l="l" r="r" t="t"/>
              <a:pathLst>
                <a:path extrusionOk="0" h="682637" w="465451">
                  <a:moveTo>
                    <a:pt x="164035" y="22597"/>
                  </a:moveTo>
                  <a:cubicBezTo>
                    <a:pt x="182568" y="-7216"/>
                    <a:pt x="324079" y="-26837"/>
                    <a:pt x="370648" y="93368"/>
                  </a:cubicBezTo>
                  <a:cubicBezTo>
                    <a:pt x="388325" y="138898"/>
                    <a:pt x="385569" y="255293"/>
                    <a:pt x="400299" y="328540"/>
                  </a:cubicBezTo>
                  <a:cubicBezTo>
                    <a:pt x="415030" y="401788"/>
                    <a:pt x="449909" y="442840"/>
                    <a:pt x="462359" y="502562"/>
                  </a:cubicBezTo>
                  <a:cubicBezTo>
                    <a:pt x="474809" y="562284"/>
                    <a:pt x="454471" y="661534"/>
                    <a:pt x="311724" y="679060"/>
                  </a:cubicBezTo>
                  <a:cubicBezTo>
                    <a:pt x="168977" y="696586"/>
                    <a:pt x="59209" y="646390"/>
                    <a:pt x="25470" y="600765"/>
                  </a:cubicBezTo>
                  <a:cubicBezTo>
                    <a:pt x="-8268" y="555140"/>
                    <a:pt x="-8934" y="457890"/>
                    <a:pt x="26135" y="406169"/>
                  </a:cubicBezTo>
                  <a:cubicBezTo>
                    <a:pt x="61204" y="354448"/>
                    <a:pt x="87720" y="311776"/>
                    <a:pt x="86865" y="244244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7" name="Google Shape;757;p8"/>
            <p:cNvSpPr/>
            <p:nvPr/>
          </p:nvSpPr>
          <p:spPr>
            <a:xfrm>
              <a:off x="5952425" y="673402"/>
              <a:ext cx="70057" cy="407712"/>
            </a:xfrm>
            <a:custGeom>
              <a:rect b="b" l="l" r="r" t="t"/>
              <a:pathLst>
                <a:path extrusionOk="0" h="504907" w="86758">
                  <a:moveTo>
                    <a:pt x="8870" y="34023"/>
                  </a:moveTo>
                  <a:cubicBezTo>
                    <a:pt x="8870" y="34023"/>
                    <a:pt x="-24678" y="271196"/>
                    <a:pt x="38712" y="439789"/>
                  </a:cubicBezTo>
                  <a:cubicBezTo>
                    <a:pt x="102102" y="608381"/>
                    <a:pt x="84520" y="396355"/>
                    <a:pt x="84520" y="396355"/>
                  </a:cubicBezTo>
                  <a:lnTo>
                    <a:pt x="69314" y="345967"/>
                  </a:lnTo>
                  <a:cubicBezTo>
                    <a:pt x="69314" y="345967"/>
                    <a:pt x="56579" y="152038"/>
                    <a:pt x="61807" y="104508"/>
                  </a:cubicBezTo>
                  <a:cubicBezTo>
                    <a:pt x="67033" y="56979"/>
                    <a:pt x="65798" y="16116"/>
                    <a:pt x="69314" y="12306"/>
                  </a:cubicBezTo>
                  <a:cubicBezTo>
                    <a:pt x="72831" y="8497"/>
                    <a:pt x="56674" y="972"/>
                    <a:pt x="50307" y="19"/>
                  </a:cubicBezTo>
                  <a:cubicBezTo>
                    <a:pt x="43939" y="-933"/>
                    <a:pt x="8870" y="34023"/>
                    <a:pt x="8870" y="34023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8" name="Google Shape;758;p8"/>
            <p:cNvSpPr/>
            <p:nvPr/>
          </p:nvSpPr>
          <p:spPr>
            <a:xfrm>
              <a:off x="5992903" y="271657"/>
              <a:ext cx="179035" cy="222681"/>
            </a:xfrm>
            <a:custGeom>
              <a:rect b="b" l="l" r="r" t="t"/>
              <a:pathLst>
                <a:path extrusionOk="0" h="275766" w="221715">
                  <a:moveTo>
                    <a:pt x="221716" y="8191"/>
                  </a:moveTo>
                  <a:cubicBezTo>
                    <a:pt x="221716" y="8191"/>
                    <a:pt x="115178" y="-22575"/>
                    <a:pt x="50648" y="35147"/>
                  </a:cubicBezTo>
                  <a:cubicBezTo>
                    <a:pt x="-8371" y="87915"/>
                    <a:pt x="-3429" y="159734"/>
                    <a:pt x="5125" y="193452"/>
                  </a:cubicBezTo>
                  <a:cubicBezTo>
                    <a:pt x="13678" y="227171"/>
                    <a:pt x="30975" y="273176"/>
                    <a:pt x="57681" y="275748"/>
                  </a:cubicBezTo>
                  <a:cubicBezTo>
                    <a:pt x="84386" y="278320"/>
                    <a:pt x="221716" y="8191"/>
                    <a:pt x="221716" y="819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9" name="Google Shape;759;p8"/>
            <p:cNvSpPr/>
            <p:nvPr/>
          </p:nvSpPr>
          <p:spPr>
            <a:xfrm>
              <a:off x="6027515" y="513497"/>
              <a:ext cx="222025" cy="248990"/>
            </a:xfrm>
            <a:custGeom>
              <a:rect b="b" l="l" r="r" t="t"/>
              <a:pathLst>
                <a:path extrusionOk="0" h="308347" w="274953">
                  <a:moveTo>
                    <a:pt x="219342" y="0"/>
                  </a:moveTo>
                  <a:cubicBezTo>
                    <a:pt x="219342" y="0"/>
                    <a:pt x="212310" y="119063"/>
                    <a:pt x="214495" y="127825"/>
                  </a:cubicBezTo>
                  <a:cubicBezTo>
                    <a:pt x="216681" y="136588"/>
                    <a:pt x="261159" y="144971"/>
                    <a:pt x="273609" y="155353"/>
                  </a:cubicBezTo>
                  <a:cubicBezTo>
                    <a:pt x="286059" y="165735"/>
                    <a:pt x="208983" y="286512"/>
                    <a:pt x="169828" y="304419"/>
                  </a:cubicBezTo>
                  <a:cubicBezTo>
                    <a:pt x="130672" y="322326"/>
                    <a:pt x="9308" y="276606"/>
                    <a:pt x="945" y="216122"/>
                  </a:cubicBezTo>
                  <a:cubicBezTo>
                    <a:pt x="-6848" y="160401"/>
                    <a:pt x="35634" y="117158"/>
                    <a:pt x="51981" y="101822"/>
                  </a:cubicBezTo>
                  <a:cubicBezTo>
                    <a:pt x="63100" y="100841"/>
                    <a:pt x="74276" y="100555"/>
                    <a:pt x="85434" y="100965"/>
                  </a:cubicBezTo>
                  <a:lnTo>
                    <a:pt x="89045" y="43243"/>
                  </a:lnTo>
                  <a:cubicBezTo>
                    <a:pt x="142457" y="26575"/>
                    <a:pt x="219342" y="0"/>
                    <a:pt x="219342" y="0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0" name="Google Shape;760;p8"/>
            <p:cNvSpPr/>
            <p:nvPr/>
          </p:nvSpPr>
          <p:spPr>
            <a:xfrm>
              <a:off x="5963282" y="594790"/>
              <a:ext cx="323371" cy="372912"/>
            </a:xfrm>
            <a:custGeom>
              <a:rect b="b" l="l" r="r" t="t"/>
              <a:pathLst>
                <a:path extrusionOk="0" h="461811" w="400459">
                  <a:moveTo>
                    <a:pt x="315417" y="38688"/>
                  </a:moveTo>
                  <a:cubicBezTo>
                    <a:pt x="348776" y="43832"/>
                    <a:pt x="386981" y="61739"/>
                    <a:pt x="392208" y="80027"/>
                  </a:cubicBezTo>
                  <a:cubicBezTo>
                    <a:pt x="398290" y="101363"/>
                    <a:pt x="411216" y="202042"/>
                    <a:pt x="382704" y="278718"/>
                  </a:cubicBezTo>
                  <a:cubicBezTo>
                    <a:pt x="354193" y="355394"/>
                    <a:pt x="334330" y="404067"/>
                    <a:pt x="317793" y="437024"/>
                  </a:cubicBezTo>
                  <a:cubicBezTo>
                    <a:pt x="317793" y="437024"/>
                    <a:pt x="173431" y="499126"/>
                    <a:pt x="57009" y="426737"/>
                  </a:cubicBezTo>
                  <a:cubicBezTo>
                    <a:pt x="57009" y="426737"/>
                    <a:pt x="49026" y="344631"/>
                    <a:pt x="48456" y="300721"/>
                  </a:cubicBezTo>
                  <a:cubicBezTo>
                    <a:pt x="-58937" y="206804"/>
                    <a:pt x="32870" y="91171"/>
                    <a:pt x="123916" y="969"/>
                  </a:cubicBezTo>
                  <a:cubicBezTo>
                    <a:pt x="134807" y="-136"/>
                    <a:pt x="145784" y="-298"/>
                    <a:pt x="156704" y="493"/>
                  </a:cubicBezTo>
                  <a:cubicBezTo>
                    <a:pt x="156704" y="493"/>
                    <a:pt x="75447" y="96791"/>
                    <a:pt x="131899" y="151464"/>
                  </a:cubicBezTo>
                  <a:cubicBezTo>
                    <a:pt x="252693" y="114793"/>
                    <a:pt x="276737" y="60405"/>
                    <a:pt x="315417" y="38688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1" name="Google Shape;761;p8"/>
            <p:cNvSpPr/>
            <p:nvPr/>
          </p:nvSpPr>
          <p:spPr>
            <a:xfrm>
              <a:off x="6020709" y="289521"/>
              <a:ext cx="238064" cy="294179"/>
            </a:xfrm>
            <a:custGeom>
              <a:rect b="b" l="l" r="r" t="t"/>
              <a:pathLst>
                <a:path extrusionOk="0" h="364308" w="294816">
                  <a:moveTo>
                    <a:pt x="6143" y="129898"/>
                  </a:moveTo>
                  <a:lnTo>
                    <a:pt x="6143" y="129898"/>
                  </a:lnTo>
                  <a:cubicBezTo>
                    <a:pt x="18118" y="53698"/>
                    <a:pt x="73240" y="-4405"/>
                    <a:pt x="151931" y="263"/>
                  </a:cubicBezTo>
                  <a:cubicBezTo>
                    <a:pt x="235318" y="4873"/>
                    <a:pt x="299183" y="76348"/>
                    <a:pt x="294583" y="159921"/>
                  </a:cubicBezTo>
                  <a:cubicBezTo>
                    <a:pt x="291970" y="207365"/>
                    <a:pt x="267307" y="250837"/>
                    <a:pt x="227961" y="277345"/>
                  </a:cubicBezTo>
                  <a:cubicBezTo>
                    <a:pt x="225244" y="288937"/>
                    <a:pt x="221157" y="300157"/>
                    <a:pt x="215797" y="310778"/>
                  </a:cubicBezTo>
                  <a:cubicBezTo>
                    <a:pt x="187855" y="343353"/>
                    <a:pt x="113916" y="363927"/>
                    <a:pt x="89492" y="364308"/>
                  </a:cubicBezTo>
                  <a:cubicBezTo>
                    <a:pt x="68298" y="364308"/>
                    <a:pt x="50146" y="344782"/>
                    <a:pt x="30283" y="311921"/>
                  </a:cubicBezTo>
                  <a:cubicBezTo>
                    <a:pt x="-10774" y="243436"/>
                    <a:pt x="-319" y="167617"/>
                    <a:pt x="6143" y="129898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2" name="Google Shape;762;p8"/>
            <p:cNvSpPr/>
            <p:nvPr/>
          </p:nvSpPr>
          <p:spPr>
            <a:xfrm>
              <a:off x="6029967" y="288305"/>
              <a:ext cx="239492" cy="225171"/>
            </a:xfrm>
            <a:custGeom>
              <a:rect b="b" l="l" r="r" t="t"/>
              <a:pathLst>
                <a:path extrusionOk="0" h="278850" w="296585">
                  <a:moveTo>
                    <a:pt x="164891" y="3197"/>
                  </a:moveTo>
                  <a:cubicBezTo>
                    <a:pt x="220108" y="13961"/>
                    <a:pt x="265441" y="29582"/>
                    <a:pt x="280457" y="83874"/>
                  </a:cubicBezTo>
                  <a:cubicBezTo>
                    <a:pt x="290721" y="121307"/>
                    <a:pt x="304121" y="192554"/>
                    <a:pt x="291386" y="222653"/>
                  </a:cubicBezTo>
                  <a:lnTo>
                    <a:pt x="283403" y="244370"/>
                  </a:lnTo>
                  <a:lnTo>
                    <a:pt x="216876" y="278851"/>
                  </a:lnTo>
                  <a:cubicBezTo>
                    <a:pt x="216876" y="278851"/>
                    <a:pt x="185704" y="252848"/>
                    <a:pt x="195398" y="176457"/>
                  </a:cubicBezTo>
                  <a:cubicBezTo>
                    <a:pt x="194980" y="166227"/>
                    <a:pt x="191692" y="156321"/>
                    <a:pt x="185894" y="147882"/>
                  </a:cubicBezTo>
                  <a:cubicBezTo>
                    <a:pt x="181580" y="140729"/>
                    <a:pt x="178367" y="132956"/>
                    <a:pt x="176390" y="124832"/>
                  </a:cubicBezTo>
                  <a:cubicBezTo>
                    <a:pt x="168531" y="104162"/>
                    <a:pt x="153001" y="87332"/>
                    <a:pt x="133053" y="77873"/>
                  </a:cubicBezTo>
                  <a:cubicBezTo>
                    <a:pt x="83348" y="49870"/>
                    <a:pt x="10454" y="74063"/>
                    <a:pt x="0" y="84160"/>
                  </a:cubicBezTo>
                  <a:cubicBezTo>
                    <a:pt x="33929" y="14627"/>
                    <a:pt x="100645" y="-9376"/>
                    <a:pt x="164891" y="3197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3" name="Google Shape;763;p8"/>
            <p:cNvSpPr/>
            <p:nvPr/>
          </p:nvSpPr>
          <p:spPr>
            <a:xfrm>
              <a:off x="6069645" y="2237688"/>
              <a:ext cx="188076" cy="143860"/>
            </a:xfrm>
            <a:custGeom>
              <a:rect b="b" l="l" r="r" t="t"/>
              <a:pathLst>
                <a:path extrusionOk="0" h="178155" w="232912">
                  <a:moveTo>
                    <a:pt x="216022" y="5"/>
                  </a:moveTo>
                  <a:cubicBezTo>
                    <a:pt x="188081" y="22769"/>
                    <a:pt x="144649" y="7053"/>
                    <a:pt x="142558" y="9053"/>
                  </a:cubicBezTo>
                  <a:cubicBezTo>
                    <a:pt x="114047" y="37628"/>
                    <a:pt x="71755" y="62489"/>
                    <a:pt x="40202" y="87444"/>
                  </a:cubicBezTo>
                  <a:cubicBezTo>
                    <a:pt x="22810" y="101160"/>
                    <a:pt x="-4276" y="119543"/>
                    <a:pt x="571" y="145927"/>
                  </a:cubicBezTo>
                  <a:cubicBezTo>
                    <a:pt x="9410" y="193076"/>
                    <a:pt x="84775" y="178598"/>
                    <a:pt x="113191" y="164120"/>
                  </a:cubicBezTo>
                  <a:cubicBezTo>
                    <a:pt x="141608" y="149642"/>
                    <a:pt x="164797" y="126020"/>
                    <a:pt x="191692" y="109066"/>
                  </a:cubicBezTo>
                  <a:cubicBezTo>
                    <a:pt x="210700" y="97064"/>
                    <a:pt x="229708" y="90873"/>
                    <a:pt x="232749" y="66584"/>
                  </a:cubicBezTo>
                  <a:cubicBezTo>
                    <a:pt x="234555" y="51916"/>
                    <a:pt x="220964" y="-567"/>
                    <a:pt x="216022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4" name="Google Shape;764;p8"/>
            <p:cNvSpPr/>
            <p:nvPr/>
          </p:nvSpPr>
          <p:spPr>
            <a:xfrm>
              <a:off x="6070415" y="2283614"/>
              <a:ext cx="187263" cy="97891"/>
            </a:xfrm>
            <a:custGeom>
              <a:rect b="b" l="l" r="r" t="t"/>
              <a:pathLst>
                <a:path extrusionOk="0" h="121227" w="231905">
                  <a:moveTo>
                    <a:pt x="231417" y="0"/>
                  </a:moveTo>
                  <a:cubicBezTo>
                    <a:pt x="227711" y="23241"/>
                    <a:pt x="209083" y="29623"/>
                    <a:pt x="190076" y="41434"/>
                  </a:cubicBezTo>
                  <a:cubicBezTo>
                    <a:pt x="162705" y="58483"/>
                    <a:pt x="138660" y="83058"/>
                    <a:pt x="110244" y="97441"/>
                  </a:cubicBezTo>
                  <a:cubicBezTo>
                    <a:pt x="84013" y="110776"/>
                    <a:pt x="18437" y="124015"/>
                    <a:pt x="0" y="90392"/>
                  </a:cubicBezTo>
                  <a:cubicBezTo>
                    <a:pt x="10074" y="135826"/>
                    <a:pt x="84108" y="121539"/>
                    <a:pt x="112240" y="107251"/>
                  </a:cubicBezTo>
                  <a:cubicBezTo>
                    <a:pt x="140371" y="92964"/>
                    <a:pt x="163845" y="69151"/>
                    <a:pt x="190741" y="52197"/>
                  </a:cubicBezTo>
                  <a:cubicBezTo>
                    <a:pt x="209748" y="40196"/>
                    <a:pt x="228756" y="34004"/>
                    <a:pt x="231797" y="9715"/>
                  </a:cubicBezTo>
                  <a:cubicBezTo>
                    <a:pt x="232025" y="6477"/>
                    <a:pt x="231892" y="3219"/>
                    <a:pt x="231417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5" name="Google Shape;765;p8"/>
            <p:cNvSpPr/>
            <p:nvPr/>
          </p:nvSpPr>
          <p:spPr>
            <a:xfrm>
              <a:off x="5927157" y="2205996"/>
              <a:ext cx="172547" cy="133696"/>
            </a:xfrm>
            <a:custGeom>
              <a:rect b="b" l="l" r="r" t="t"/>
              <a:pathLst>
                <a:path extrusionOk="0" h="165568" w="213680">
                  <a:moveTo>
                    <a:pt x="196496" y="5"/>
                  </a:moveTo>
                  <a:cubicBezTo>
                    <a:pt x="170931" y="20864"/>
                    <a:pt x="132345" y="9530"/>
                    <a:pt x="130445" y="11054"/>
                  </a:cubicBezTo>
                  <a:cubicBezTo>
                    <a:pt x="104404" y="37247"/>
                    <a:pt x="65819" y="59726"/>
                    <a:pt x="36927" y="82491"/>
                  </a:cubicBezTo>
                  <a:cubicBezTo>
                    <a:pt x="20961" y="95064"/>
                    <a:pt x="-3939" y="111924"/>
                    <a:pt x="528" y="136022"/>
                  </a:cubicBezTo>
                  <a:cubicBezTo>
                    <a:pt x="8606" y="179265"/>
                    <a:pt x="77604" y="165930"/>
                    <a:pt x="103644" y="152786"/>
                  </a:cubicBezTo>
                  <a:cubicBezTo>
                    <a:pt x="129684" y="139641"/>
                    <a:pt x="151163" y="117638"/>
                    <a:pt x="175588" y="102303"/>
                  </a:cubicBezTo>
                  <a:cubicBezTo>
                    <a:pt x="193170" y="91350"/>
                    <a:pt x="210466" y="85634"/>
                    <a:pt x="213603" y="63441"/>
                  </a:cubicBezTo>
                  <a:cubicBezTo>
                    <a:pt x="214838" y="50011"/>
                    <a:pt x="201058" y="-567"/>
                    <a:pt x="196496" y="5"/>
                  </a:cubicBezTo>
                  <a:close/>
                </a:path>
              </a:pathLst>
            </a:custGeom>
            <a:solidFill>
              <a:srgbClr val="3822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6" name="Google Shape;766;p8"/>
            <p:cNvSpPr/>
            <p:nvPr/>
          </p:nvSpPr>
          <p:spPr>
            <a:xfrm>
              <a:off x="5927737" y="2249998"/>
              <a:ext cx="171800" cy="89748"/>
            </a:xfrm>
            <a:custGeom>
              <a:rect b="b" l="l" r="r" t="t"/>
              <a:pathLst>
                <a:path extrusionOk="0" h="111143" w="212755">
                  <a:moveTo>
                    <a:pt x="212124" y="0"/>
                  </a:moveTo>
                  <a:cubicBezTo>
                    <a:pt x="208798" y="21241"/>
                    <a:pt x="191691" y="27146"/>
                    <a:pt x="174109" y="38100"/>
                  </a:cubicBezTo>
                  <a:cubicBezTo>
                    <a:pt x="149019" y="53721"/>
                    <a:pt x="126590" y="76200"/>
                    <a:pt x="100930" y="89344"/>
                  </a:cubicBezTo>
                  <a:cubicBezTo>
                    <a:pt x="76886" y="101632"/>
                    <a:pt x="16917" y="113728"/>
                    <a:pt x="0" y="82867"/>
                  </a:cubicBezTo>
                  <a:cubicBezTo>
                    <a:pt x="9504" y="124492"/>
                    <a:pt x="76980" y="111442"/>
                    <a:pt x="102736" y="98393"/>
                  </a:cubicBezTo>
                  <a:cubicBezTo>
                    <a:pt x="128491" y="85344"/>
                    <a:pt x="150255" y="63246"/>
                    <a:pt x="174679" y="47911"/>
                  </a:cubicBezTo>
                  <a:cubicBezTo>
                    <a:pt x="192261" y="36957"/>
                    <a:pt x="209558" y="31242"/>
                    <a:pt x="212694" y="9049"/>
                  </a:cubicBezTo>
                  <a:cubicBezTo>
                    <a:pt x="212866" y="6020"/>
                    <a:pt x="212676" y="2981"/>
                    <a:pt x="212124" y="0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7" name="Google Shape;767;p8"/>
            <p:cNvSpPr/>
            <p:nvPr/>
          </p:nvSpPr>
          <p:spPr>
            <a:xfrm>
              <a:off x="5955035" y="963103"/>
              <a:ext cx="368082" cy="1288142"/>
            </a:xfrm>
            <a:custGeom>
              <a:rect b="b" l="l" r="r" t="t"/>
              <a:pathLst>
                <a:path extrusionOk="0" h="1595222" w="455829">
                  <a:moveTo>
                    <a:pt x="11434" y="236696"/>
                  </a:moveTo>
                  <a:cubicBezTo>
                    <a:pt x="23694" y="140208"/>
                    <a:pt x="58953" y="0"/>
                    <a:pt x="58953" y="0"/>
                  </a:cubicBezTo>
                  <a:cubicBezTo>
                    <a:pt x="92720" y="15859"/>
                    <a:pt x="129281" y="24889"/>
                    <a:pt x="166536" y="26575"/>
                  </a:cubicBezTo>
                  <a:cubicBezTo>
                    <a:pt x="228691" y="29718"/>
                    <a:pt x="328101" y="10859"/>
                    <a:pt x="328101" y="10859"/>
                  </a:cubicBezTo>
                  <a:cubicBezTo>
                    <a:pt x="345540" y="41281"/>
                    <a:pt x="364576" y="70752"/>
                    <a:pt x="385123" y="99155"/>
                  </a:cubicBezTo>
                  <a:cubicBezTo>
                    <a:pt x="412875" y="137731"/>
                    <a:pt x="466856" y="222409"/>
                    <a:pt x="453836" y="370332"/>
                  </a:cubicBezTo>
                  <a:cubicBezTo>
                    <a:pt x="445282" y="467011"/>
                    <a:pt x="391301" y="877443"/>
                    <a:pt x="391301" y="877443"/>
                  </a:cubicBezTo>
                  <a:cubicBezTo>
                    <a:pt x="412295" y="946490"/>
                    <a:pt x="423452" y="1018156"/>
                    <a:pt x="424469" y="1090327"/>
                  </a:cubicBezTo>
                  <a:cubicBezTo>
                    <a:pt x="423899" y="1150048"/>
                    <a:pt x="408218" y="1251490"/>
                    <a:pt x="390635" y="1345311"/>
                  </a:cubicBezTo>
                  <a:lnTo>
                    <a:pt x="358418" y="1578293"/>
                  </a:lnTo>
                  <a:cubicBezTo>
                    <a:pt x="358418" y="1578293"/>
                    <a:pt x="315556" y="1609344"/>
                    <a:pt x="284953" y="1587341"/>
                  </a:cubicBezTo>
                  <a:lnTo>
                    <a:pt x="288850" y="1359408"/>
                  </a:lnTo>
                  <a:cubicBezTo>
                    <a:pt x="285049" y="1303592"/>
                    <a:pt x="279346" y="1221296"/>
                    <a:pt x="276020" y="1168908"/>
                  </a:cubicBezTo>
                  <a:cubicBezTo>
                    <a:pt x="270223" y="1083183"/>
                    <a:pt x="254921" y="947356"/>
                    <a:pt x="250550" y="913352"/>
                  </a:cubicBezTo>
                  <a:cubicBezTo>
                    <a:pt x="246178" y="879348"/>
                    <a:pt x="235249" y="820103"/>
                    <a:pt x="230117" y="753618"/>
                  </a:cubicBezTo>
                  <a:cubicBezTo>
                    <a:pt x="224985" y="687134"/>
                    <a:pt x="199895" y="349282"/>
                    <a:pt x="199895" y="349282"/>
                  </a:cubicBezTo>
                  <a:lnTo>
                    <a:pt x="196473" y="412528"/>
                  </a:lnTo>
                  <a:cubicBezTo>
                    <a:pt x="196473" y="412528"/>
                    <a:pt x="193147" y="515303"/>
                    <a:pt x="178416" y="641985"/>
                  </a:cubicBezTo>
                  <a:cubicBezTo>
                    <a:pt x="163685" y="768668"/>
                    <a:pt x="158553" y="824960"/>
                    <a:pt x="158553" y="824960"/>
                  </a:cubicBezTo>
                  <a:cubicBezTo>
                    <a:pt x="158553" y="824960"/>
                    <a:pt x="184118" y="872109"/>
                    <a:pt x="187065" y="906780"/>
                  </a:cubicBezTo>
                  <a:cubicBezTo>
                    <a:pt x="189630" y="934212"/>
                    <a:pt x="220898" y="1150906"/>
                    <a:pt x="202271" y="1261110"/>
                  </a:cubicBezTo>
                  <a:lnTo>
                    <a:pt x="164256" y="1541336"/>
                  </a:lnTo>
                  <a:cubicBezTo>
                    <a:pt x="144782" y="1554832"/>
                    <a:pt x="120015" y="1558090"/>
                    <a:pt x="97729" y="1550098"/>
                  </a:cubicBezTo>
                  <a:lnTo>
                    <a:pt x="75205" y="1267682"/>
                  </a:lnTo>
                  <a:cubicBezTo>
                    <a:pt x="60094" y="1160145"/>
                    <a:pt x="27686" y="932307"/>
                    <a:pt x="23124" y="902684"/>
                  </a:cubicBezTo>
                  <a:cubicBezTo>
                    <a:pt x="16662" y="863727"/>
                    <a:pt x="11340" y="844487"/>
                    <a:pt x="4117" y="721709"/>
                  </a:cubicBezTo>
                  <a:cubicBezTo>
                    <a:pt x="-3106" y="598932"/>
                    <a:pt x="-920" y="333185"/>
                    <a:pt x="11434" y="236696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8" name="Google Shape;768;p8"/>
            <p:cNvSpPr/>
            <p:nvPr/>
          </p:nvSpPr>
          <p:spPr>
            <a:xfrm>
              <a:off x="5939457" y="937334"/>
              <a:ext cx="391797" cy="856741"/>
            </a:xfrm>
            <a:custGeom>
              <a:rect b="b" l="l" r="r" t="t"/>
              <a:pathLst>
                <a:path extrusionOk="0" h="1060979" w="485198">
                  <a:moveTo>
                    <a:pt x="347391" y="12859"/>
                  </a:moveTo>
                  <a:lnTo>
                    <a:pt x="430264" y="179832"/>
                  </a:lnTo>
                  <a:cubicBezTo>
                    <a:pt x="430264" y="179832"/>
                    <a:pt x="556855" y="365474"/>
                    <a:pt x="425702" y="842772"/>
                  </a:cubicBezTo>
                  <a:lnTo>
                    <a:pt x="450317" y="990029"/>
                  </a:lnTo>
                  <a:cubicBezTo>
                    <a:pt x="450317" y="990029"/>
                    <a:pt x="202078" y="1149668"/>
                    <a:pt x="35952" y="990029"/>
                  </a:cubicBezTo>
                  <a:cubicBezTo>
                    <a:pt x="35952" y="990029"/>
                    <a:pt x="-21641" y="548926"/>
                    <a:pt x="8961" y="345567"/>
                  </a:cubicBezTo>
                  <a:cubicBezTo>
                    <a:pt x="26011" y="228591"/>
                    <a:pt x="51871" y="113071"/>
                    <a:pt x="86322" y="0"/>
                  </a:cubicBezTo>
                  <a:cubicBezTo>
                    <a:pt x="86322" y="0"/>
                    <a:pt x="126998" y="45053"/>
                    <a:pt x="336367" y="15335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9" name="Google Shape;769;p8"/>
            <p:cNvSpPr/>
            <p:nvPr/>
          </p:nvSpPr>
          <p:spPr>
            <a:xfrm>
              <a:off x="5733626" y="681017"/>
              <a:ext cx="564393" cy="492344"/>
            </a:xfrm>
            <a:custGeom>
              <a:rect b="b" l="l" r="r" t="t"/>
              <a:pathLst>
                <a:path extrusionOk="0" h="609714" w="698939">
                  <a:moveTo>
                    <a:pt x="82790" y="448837"/>
                  </a:moveTo>
                  <a:cubicBezTo>
                    <a:pt x="101798" y="452457"/>
                    <a:pt x="119950" y="448361"/>
                    <a:pt x="146561" y="455600"/>
                  </a:cubicBezTo>
                  <a:cubicBezTo>
                    <a:pt x="166452" y="461905"/>
                    <a:pt x="187190" y="465125"/>
                    <a:pt x="208050" y="465125"/>
                  </a:cubicBezTo>
                  <a:cubicBezTo>
                    <a:pt x="230669" y="465125"/>
                    <a:pt x="294155" y="433407"/>
                    <a:pt x="348611" y="395116"/>
                  </a:cubicBezTo>
                  <a:cubicBezTo>
                    <a:pt x="412762" y="350063"/>
                    <a:pt x="476437" y="272244"/>
                    <a:pt x="499436" y="234811"/>
                  </a:cubicBezTo>
                  <a:cubicBezTo>
                    <a:pt x="548951" y="154038"/>
                    <a:pt x="596375" y="70695"/>
                    <a:pt x="611011" y="28023"/>
                  </a:cubicBezTo>
                  <a:cubicBezTo>
                    <a:pt x="628498" y="-23222"/>
                    <a:pt x="628118" y="11640"/>
                    <a:pt x="658530" y="10878"/>
                  </a:cubicBezTo>
                  <a:cubicBezTo>
                    <a:pt x="693979" y="10020"/>
                    <a:pt x="713082" y="23070"/>
                    <a:pt x="686471" y="92602"/>
                  </a:cubicBezTo>
                  <a:cubicBezTo>
                    <a:pt x="659860" y="162135"/>
                    <a:pt x="635626" y="210522"/>
                    <a:pt x="576322" y="292627"/>
                  </a:cubicBezTo>
                  <a:cubicBezTo>
                    <a:pt x="532918" y="354245"/>
                    <a:pt x="479260" y="407918"/>
                    <a:pt x="417704" y="451314"/>
                  </a:cubicBezTo>
                  <a:cubicBezTo>
                    <a:pt x="363608" y="489280"/>
                    <a:pt x="305151" y="520589"/>
                    <a:pt x="243595" y="544563"/>
                  </a:cubicBezTo>
                  <a:cubicBezTo>
                    <a:pt x="225823" y="551898"/>
                    <a:pt x="214513" y="561709"/>
                    <a:pt x="182295" y="579615"/>
                  </a:cubicBezTo>
                  <a:cubicBezTo>
                    <a:pt x="150381" y="597951"/>
                    <a:pt x="114514" y="608276"/>
                    <a:pt x="77753" y="609714"/>
                  </a:cubicBezTo>
                  <a:cubicBezTo>
                    <a:pt x="46961" y="608953"/>
                    <a:pt x="35937" y="603809"/>
                    <a:pt x="33371" y="597522"/>
                  </a:cubicBezTo>
                  <a:cubicBezTo>
                    <a:pt x="30139" y="589617"/>
                    <a:pt x="36127" y="584188"/>
                    <a:pt x="50193" y="582854"/>
                  </a:cubicBezTo>
                  <a:cubicBezTo>
                    <a:pt x="72688" y="582521"/>
                    <a:pt x="94936" y="578101"/>
                    <a:pt x="115864" y="569805"/>
                  </a:cubicBezTo>
                  <a:cubicBezTo>
                    <a:pt x="115864" y="569805"/>
                    <a:pt x="85166" y="574186"/>
                    <a:pt x="66634" y="575139"/>
                  </a:cubicBezTo>
                  <a:cubicBezTo>
                    <a:pt x="50088" y="576034"/>
                    <a:pt x="33504" y="574729"/>
                    <a:pt x="17310" y="571234"/>
                  </a:cubicBezTo>
                  <a:cubicBezTo>
                    <a:pt x="1723" y="567519"/>
                    <a:pt x="-7020" y="545421"/>
                    <a:pt x="7140" y="543706"/>
                  </a:cubicBezTo>
                  <a:cubicBezTo>
                    <a:pt x="21301" y="541992"/>
                    <a:pt x="32706" y="544659"/>
                    <a:pt x="60267" y="542849"/>
                  </a:cubicBezTo>
                  <a:cubicBezTo>
                    <a:pt x="74845" y="541935"/>
                    <a:pt x="89272" y="539277"/>
                    <a:pt x="103224" y="534943"/>
                  </a:cubicBezTo>
                  <a:cubicBezTo>
                    <a:pt x="84805" y="535105"/>
                    <a:pt x="66396" y="533772"/>
                    <a:pt x="48197" y="530943"/>
                  </a:cubicBezTo>
                  <a:cubicBezTo>
                    <a:pt x="33390" y="529543"/>
                    <a:pt x="19296" y="523885"/>
                    <a:pt x="7615" y="514655"/>
                  </a:cubicBezTo>
                  <a:cubicBezTo>
                    <a:pt x="1628" y="509702"/>
                    <a:pt x="583" y="495605"/>
                    <a:pt x="18450" y="495605"/>
                  </a:cubicBezTo>
                  <a:cubicBezTo>
                    <a:pt x="34511" y="495605"/>
                    <a:pt x="54659" y="503035"/>
                    <a:pt x="84976" y="498844"/>
                  </a:cubicBezTo>
                  <a:cubicBezTo>
                    <a:pt x="107310" y="495700"/>
                    <a:pt x="122992" y="490462"/>
                    <a:pt x="119190" y="487509"/>
                  </a:cubicBezTo>
                  <a:cubicBezTo>
                    <a:pt x="115388" y="484556"/>
                    <a:pt x="102748" y="487509"/>
                    <a:pt x="84311" y="480746"/>
                  </a:cubicBezTo>
                  <a:cubicBezTo>
                    <a:pt x="65874" y="473983"/>
                    <a:pt x="52949" y="457791"/>
                    <a:pt x="57225" y="448075"/>
                  </a:cubicBezTo>
                  <a:cubicBezTo>
                    <a:pt x="61502" y="438360"/>
                    <a:pt x="63593" y="445313"/>
                    <a:pt x="82790" y="448837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0" name="Google Shape;770;p8"/>
            <p:cNvSpPr/>
            <p:nvPr/>
          </p:nvSpPr>
          <p:spPr>
            <a:xfrm>
              <a:off x="6171801" y="649512"/>
              <a:ext cx="135912" cy="159574"/>
            </a:xfrm>
            <a:custGeom>
              <a:rect b="b" l="l" r="r" t="t"/>
              <a:pathLst>
                <a:path extrusionOk="0" h="197615" w="168312">
                  <a:moveTo>
                    <a:pt x="127446" y="197527"/>
                  </a:moveTo>
                  <a:cubicBezTo>
                    <a:pt x="127446" y="197527"/>
                    <a:pt x="46188" y="201813"/>
                    <a:pt x="0" y="150759"/>
                  </a:cubicBezTo>
                  <a:lnTo>
                    <a:pt x="50085" y="45984"/>
                  </a:lnTo>
                  <a:cubicBezTo>
                    <a:pt x="50085" y="45984"/>
                    <a:pt x="73179" y="-12023"/>
                    <a:pt x="127351" y="2264"/>
                  </a:cubicBezTo>
                  <a:cubicBezTo>
                    <a:pt x="181522" y="16552"/>
                    <a:pt x="182378" y="92942"/>
                    <a:pt x="127446" y="197527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1" name="Google Shape;771;p8"/>
            <p:cNvSpPr/>
            <p:nvPr/>
          </p:nvSpPr>
          <p:spPr>
            <a:xfrm>
              <a:off x="5953447" y="594810"/>
              <a:ext cx="109819" cy="115441"/>
            </a:xfrm>
            <a:custGeom>
              <a:rect b="b" l="l" r="r" t="t"/>
              <a:pathLst>
                <a:path extrusionOk="0" h="142961" w="135999">
                  <a:moveTo>
                    <a:pt x="135999" y="944"/>
                  </a:moveTo>
                  <a:cubicBezTo>
                    <a:pt x="135999" y="944"/>
                    <a:pt x="70043" y="-19249"/>
                    <a:pt x="0" y="127150"/>
                  </a:cubicBezTo>
                  <a:lnTo>
                    <a:pt x="26231" y="142962"/>
                  </a:lnTo>
                  <a:cubicBezTo>
                    <a:pt x="26231" y="142962"/>
                    <a:pt x="95133" y="38473"/>
                    <a:pt x="135999" y="944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72" name="Google Shape;772;p8"/>
          <p:cNvSpPr txBox="1"/>
          <p:nvPr/>
        </p:nvSpPr>
        <p:spPr>
          <a:xfrm>
            <a:off x="115675" y="1692750"/>
            <a:ext cx="4846200" cy="21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Estado interno:</a:t>
            </a:r>
            <a:r>
              <a:rPr b="0" i="0" lang="es-ES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compuesto por datos/atributos que caracterizan al objeto y relaciones con otros objetos con los cuales colabora. Se implementan a través de </a:t>
            </a:r>
            <a:r>
              <a:rPr b="0" i="1" lang="es-ES" sz="2000" u="sng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variables de instancia</a:t>
            </a:r>
            <a:r>
              <a:rPr b="0" i="0" lang="es-ES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.  </a:t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9"/>
          <p:cNvSpPr txBox="1"/>
          <p:nvPr>
            <p:ph idx="4294967295" type="ctrTitle"/>
          </p:nvPr>
        </p:nvSpPr>
        <p:spPr>
          <a:xfrm>
            <a:off x="115675" y="0"/>
            <a:ext cx="3867900" cy="11598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Raleway SemiBold"/>
              <a:buNone/>
            </a:pPr>
            <a:r>
              <a:rPr b="0" i="0" lang="es-ES" sz="6000" u="none" cap="none" strike="noStrike">
                <a:solidFill>
                  <a:schemeClr val="accent1"/>
                </a:solidFill>
                <a:latin typeface="Raleway SemiBold"/>
                <a:ea typeface="Raleway SemiBold"/>
                <a:cs typeface="Raleway SemiBold"/>
                <a:sym typeface="Raleway SemiBold"/>
              </a:rPr>
              <a:t>Objeto</a:t>
            </a:r>
            <a:endParaRPr b="0" i="0" sz="6000" u="none" cap="none" strike="noStrike">
              <a:solidFill>
                <a:schemeClr val="accent1"/>
              </a:solidFill>
              <a:latin typeface="Raleway SemiBold"/>
              <a:ea typeface="Raleway SemiBold"/>
              <a:cs typeface="Raleway SemiBold"/>
              <a:sym typeface="Raleway SemiBold"/>
            </a:endParaRPr>
          </a:p>
        </p:txBody>
      </p:sp>
      <p:sp>
        <p:nvSpPr>
          <p:cNvPr id="778" name="Google Shape;778;p9"/>
          <p:cNvSpPr txBox="1"/>
          <p:nvPr>
            <p:ph idx="4294967295" type="subTitle"/>
          </p:nvPr>
        </p:nvSpPr>
        <p:spPr>
          <a:xfrm>
            <a:off x="2730800" y="187502"/>
            <a:ext cx="3867900" cy="7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Objeto: entidad que combina en una unidad</a:t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arlow Light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779" name="Google Shape;779;p9"/>
          <p:cNvSpPr txBox="1"/>
          <p:nvPr>
            <p:ph idx="12" type="sldNum"/>
          </p:nvPr>
        </p:nvSpPr>
        <p:spPr>
          <a:xfrm>
            <a:off x="8649025" y="4636750"/>
            <a:ext cx="456900" cy="4686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  <p:sp>
        <p:nvSpPr>
          <p:cNvPr id="780" name="Google Shape;780;p9"/>
          <p:cNvSpPr txBox="1"/>
          <p:nvPr/>
        </p:nvSpPr>
        <p:spPr>
          <a:xfrm>
            <a:off x="115675" y="1692750"/>
            <a:ext cx="4846200" cy="21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ES" sz="2000" u="sng" cap="none" strike="noStrike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Comportamiento: </a:t>
            </a:r>
            <a:r>
              <a:rPr b="0" i="0" lang="es-ES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acciones o servicios a los que sabe responder el objeto. Se implementan a través de </a:t>
            </a:r>
            <a:r>
              <a:rPr b="1" i="0" lang="es-ES" sz="2000" u="sng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métodos</a:t>
            </a:r>
            <a:r>
              <a:rPr b="0" i="0" lang="es-ES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de instancia que operan sobre el estado interno. Los servicios que ofrece al exterior constituyen </a:t>
            </a:r>
            <a:r>
              <a:rPr b="0" i="1" lang="es-ES" sz="2000" u="sng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la interfaz</a:t>
            </a:r>
            <a:r>
              <a:rPr b="0" i="0" lang="es-ES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. </a:t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ES" sz="2000" u="none" cap="none" strike="noStrike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 </a:t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grpSp>
        <p:nvGrpSpPr>
          <p:cNvPr id="781" name="Google Shape;781;p9"/>
          <p:cNvGrpSpPr/>
          <p:nvPr/>
        </p:nvGrpSpPr>
        <p:grpSpPr>
          <a:xfrm>
            <a:off x="5813677" y="933441"/>
            <a:ext cx="2948736" cy="3276616"/>
            <a:chOff x="2533225" y="322726"/>
            <a:chExt cx="3925890" cy="4762523"/>
          </a:xfrm>
        </p:grpSpPr>
        <p:sp>
          <p:nvSpPr>
            <p:cNvPr id="782" name="Google Shape;782;p9"/>
            <p:cNvSpPr/>
            <p:nvPr/>
          </p:nvSpPr>
          <p:spPr>
            <a:xfrm>
              <a:off x="3796336" y="2589414"/>
              <a:ext cx="682110" cy="393573"/>
            </a:xfrm>
            <a:custGeom>
              <a:rect b="b" l="l" r="r" t="t"/>
              <a:pathLst>
                <a:path extrusionOk="0" h="393573" w="682110">
                  <a:moveTo>
                    <a:pt x="329082" y="393573"/>
                  </a:moveTo>
                  <a:lnTo>
                    <a:pt x="0" y="204216"/>
                  </a:lnTo>
                  <a:lnTo>
                    <a:pt x="353029" y="0"/>
                  </a:lnTo>
                  <a:lnTo>
                    <a:pt x="682111" y="189357"/>
                  </a:lnTo>
                  <a:lnTo>
                    <a:pt x="329082" y="393573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3" name="Google Shape;783;p9"/>
            <p:cNvSpPr/>
            <p:nvPr/>
          </p:nvSpPr>
          <p:spPr>
            <a:xfrm>
              <a:off x="3809355" y="2149168"/>
              <a:ext cx="705962" cy="408622"/>
            </a:xfrm>
            <a:custGeom>
              <a:rect b="b" l="l" r="r" t="t"/>
              <a:pathLst>
                <a:path extrusionOk="0" h="408622" w="705962">
                  <a:moveTo>
                    <a:pt x="352934" y="408622"/>
                  </a:moveTo>
                  <a:lnTo>
                    <a:pt x="0" y="204311"/>
                  </a:lnTo>
                  <a:lnTo>
                    <a:pt x="352934" y="0"/>
                  </a:lnTo>
                  <a:lnTo>
                    <a:pt x="705963" y="204311"/>
                  </a:lnTo>
                  <a:lnTo>
                    <a:pt x="352934" y="4086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4" name="Google Shape;784;p9"/>
            <p:cNvSpPr/>
            <p:nvPr/>
          </p:nvSpPr>
          <p:spPr>
            <a:xfrm>
              <a:off x="4162289" y="2390151"/>
              <a:ext cx="329177" cy="571404"/>
            </a:xfrm>
            <a:custGeom>
              <a:rect b="b" l="l" r="r" t="t"/>
              <a:pathLst>
                <a:path extrusionOk="0" h="571404" w="329177">
                  <a:moveTo>
                    <a:pt x="329177" y="380905"/>
                  </a:moveTo>
                  <a:lnTo>
                    <a:pt x="0" y="571405"/>
                  </a:lnTo>
                  <a:lnTo>
                    <a:pt x="0" y="190405"/>
                  </a:lnTo>
                  <a:lnTo>
                    <a:pt x="329177" y="0"/>
                  </a:lnTo>
                  <a:lnTo>
                    <a:pt x="329177" y="380905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5" name="Google Shape;785;p9"/>
            <p:cNvSpPr/>
            <p:nvPr/>
          </p:nvSpPr>
          <p:spPr>
            <a:xfrm>
              <a:off x="3833207" y="2390151"/>
              <a:ext cx="329081" cy="571404"/>
            </a:xfrm>
            <a:custGeom>
              <a:rect b="b" l="l" r="r" t="t"/>
              <a:pathLst>
                <a:path extrusionOk="0" h="571404" w="329081">
                  <a:moveTo>
                    <a:pt x="329082" y="571405"/>
                  </a:moveTo>
                  <a:lnTo>
                    <a:pt x="0" y="380905"/>
                  </a:lnTo>
                  <a:lnTo>
                    <a:pt x="0" y="0"/>
                  </a:lnTo>
                  <a:lnTo>
                    <a:pt x="329082" y="190405"/>
                  </a:lnTo>
                  <a:lnTo>
                    <a:pt x="329082" y="571405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6" name="Google Shape;786;p9"/>
            <p:cNvSpPr/>
            <p:nvPr/>
          </p:nvSpPr>
          <p:spPr>
            <a:xfrm>
              <a:off x="3833207" y="2390151"/>
              <a:ext cx="329081" cy="287940"/>
            </a:xfrm>
            <a:custGeom>
              <a:rect b="b" l="l" r="r" t="t"/>
              <a:pathLst>
                <a:path extrusionOk="0" h="287940" w="329081">
                  <a:moveTo>
                    <a:pt x="0" y="0"/>
                  </a:moveTo>
                  <a:lnTo>
                    <a:pt x="0" y="99631"/>
                  </a:lnTo>
                  <a:lnTo>
                    <a:pt x="329082" y="287941"/>
                  </a:lnTo>
                  <a:lnTo>
                    <a:pt x="329082" y="19088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7" name="Google Shape;787;p9"/>
            <p:cNvSpPr/>
            <p:nvPr/>
          </p:nvSpPr>
          <p:spPr>
            <a:xfrm>
              <a:off x="4162289" y="2390151"/>
              <a:ext cx="329177" cy="287940"/>
            </a:xfrm>
            <a:custGeom>
              <a:rect b="b" l="l" r="r" t="t"/>
              <a:pathLst>
                <a:path extrusionOk="0" h="287940" w="329177">
                  <a:moveTo>
                    <a:pt x="329177" y="0"/>
                  </a:moveTo>
                  <a:lnTo>
                    <a:pt x="329177" y="106775"/>
                  </a:lnTo>
                  <a:lnTo>
                    <a:pt x="0" y="287941"/>
                  </a:lnTo>
                  <a:lnTo>
                    <a:pt x="0" y="190881"/>
                  </a:lnTo>
                  <a:lnTo>
                    <a:pt x="329177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8" name="Google Shape;788;p9"/>
            <p:cNvSpPr/>
            <p:nvPr/>
          </p:nvSpPr>
          <p:spPr>
            <a:xfrm>
              <a:off x="3809355" y="2353479"/>
              <a:ext cx="352933" cy="307181"/>
            </a:xfrm>
            <a:custGeom>
              <a:rect b="b" l="l" r="r" t="t"/>
              <a:pathLst>
                <a:path extrusionOk="0" h="307181" w="352933">
                  <a:moveTo>
                    <a:pt x="0" y="0"/>
                  </a:moveTo>
                  <a:lnTo>
                    <a:pt x="0" y="105632"/>
                  </a:lnTo>
                  <a:lnTo>
                    <a:pt x="352934" y="307181"/>
                  </a:lnTo>
                  <a:lnTo>
                    <a:pt x="352934" y="2043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9" name="Google Shape;789;p9"/>
            <p:cNvSpPr/>
            <p:nvPr/>
          </p:nvSpPr>
          <p:spPr>
            <a:xfrm>
              <a:off x="4162289" y="2353479"/>
              <a:ext cx="353029" cy="307181"/>
            </a:xfrm>
            <a:custGeom>
              <a:rect b="b" l="l" r="r" t="t"/>
              <a:pathLst>
                <a:path extrusionOk="0" h="307181" w="353029">
                  <a:moveTo>
                    <a:pt x="0" y="307181"/>
                  </a:moveTo>
                  <a:lnTo>
                    <a:pt x="353029" y="113919"/>
                  </a:lnTo>
                  <a:lnTo>
                    <a:pt x="353029" y="0"/>
                  </a:lnTo>
                  <a:lnTo>
                    <a:pt x="0" y="204311"/>
                  </a:lnTo>
                  <a:lnTo>
                    <a:pt x="0" y="307181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0" name="Google Shape;790;p9"/>
            <p:cNvSpPr/>
            <p:nvPr/>
          </p:nvSpPr>
          <p:spPr>
            <a:xfrm>
              <a:off x="4379054" y="3098705"/>
              <a:ext cx="1297601" cy="763520"/>
            </a:xfrm>
            <a:custGeom>
              <a:rect b="b" l="l" r="r" t="t"/>
              <a:pathLst>
                <a:path extrusionOk="0" h="763520" w="1297601">
                  <a:moveTo>
                    <a:pt x="1071529" y="748294"/>
                  </a:moveTo>
                  <a:lnTo>
                    <a:pt x="19379" y="140980"/>
                  </a:lnTo>
                  <a:cubicBezTo>
                    <a:pt x="811" y="130189"/>
                    <a:pt x="-5518" y="106348"/>
                    <a:pt x="5248" y="87736"/>
                  </a:cubicBezTo>
                  <a:cubicBezTo>
                    <a:pt x="8964" y="81316"/>
                    <a:pt x="14419" y="76096"/>
                    <a:pt x="20994" y="72686"/>
                  </a:cubicBezTo>
                  <a:lnTo>
                    <a:pt x="153369" y="4297"/>
                  </a:lnTo>
                  <a:cubicBezTo>
                    <a:pt x="165105" y="-1723"/>
                    <a:pt x="179074" y="-1399"/>
                    <a:pt x="190524" y="5154"/>
                  </a:cubicBezTo>
                  <a:lnTo>
                    <a:pt x="1278120" y="632851"/>
                  </a:lnTo>
                  <a:cubicBezTo>
                    <a:pt x="1296688" y="643529"/>
                    <a:pt x="1303112" y="667284"/>
                    <a:pt x="1292450" y="685896"/>
                  </a:cubicBezTo>
                  <a:cubicBezTo>
                    <a:pt x="1288725" y="692421"/>
                    <a:pt x="1283185" y="697717"/>
                    <a:pt x="1276504" y="701146"/>
                  </a:cubicBezTo>
                  <a:lnTo>
                    <a:pt x="1180431" y="750771"/>
                  </a:lnTo>
                  <a:cubicBezTo>
                    <a:pt x="1146078" y="768611"/>
                    <a:pt x="1105036" y="767678"/>
                    <a:pt x="1071529" y="74829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1" name="Google Shape;791;p9"/>
            <p:cNvSpPr/>
            <p:nvPr/>
          </p:nvSpPr>
          <p:spPr>
            <a:xfrm>
              <a:off x="4481013" y="322726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189" y="3409974"/>
                  </a:moveTo>
                  <a:lnTo>
                    <a:pt x="137505" y="2891051"/>
                  </a:lnTo>
                  <a:cubicBezTo>
                    <a:pt x="61483" y="2847141"/>
                    <a:pt x="0" y="2729126"/>
                    <a:pt x="0" y="2627685"/>
                  </a:cubicBezTo>
                  <a:lnTo>
                    <a:pt x="0" y="120800"/>
                  </a:lnTo>
                  <a:cubicBezTo>
                    <a:pt x="285" y="19073"/>
                    <a:pt x="61578" y="-27409"/>
                    <a:pt x="137505" y="16597"/>
                  </a:cubicBezTo>
                  <a:lnTo>
                    <a:pt x="1034189" y="535424"/>
                  </a:lnTo>
                  <a:cubicBezTo>
                    <a:pt x="1110212" y="579429"/>
                    <a:pt x="1171695" y="697349"/>
                    <a:pt x="1171695" y="798790"/>
                  </a:cubicBezTo>
                  <a:lnTo>
                    <a:pt x="1171695" y="3305770"/>
                  </a:lnTo>
                  <a:cubicBezTo>
                    <a:pt x="1171695" y="3407307"/>
                    <a:pt x="1110117" y="3453884"/>
                    <a:pt x="1034189" y="3409974"/>
                  </a:cubicBez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2" name="Google Shape;792;p9"/>
            <p:cNvSpPr/>
            <p:nvPr/>
          </p:nvSpPr>
          <p:spPr>
            <a:xfrm>
              <a:off x="5530597" y="3624781"/>
              <a:ext cx="70985" cy="153066"/>
            </a:xfrm>
            <a:custGeom>
              <a:rect b="b" l="l" r="r" t="t"/>
              <a:pathLst>
                <a:path extrusionOk="0" h="153066" w="70985">
                  <a:moveTo>
                    <a:pt x="0" y="153067"/>
                  </a:moveTo>
                  <a:lnTo>
                    <a:pt x="70986" y="117062"/>
                  </a:lnTo>
                  <a:lnTo>
                    <a:pt x="2851" y="0"/>
                  </a:lnTo>
                  <a:lnTo>
                    <a:pt x="0" y="153067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3" name="Google Shape;793;p9"/>
            <p:cNvSpPr/>
            <p:nvPr/>
          </p:nvSpPr>
          <p:spPr>
            <a:xfrm>
              <a:off x="4467139" y="329893"/>
              <a:ext cx="65379" cy="96678"/>
            </a:xfrm>
            <a:custGeom>
              <a:rect b="b" l="l" r="r" t="t"/>
              <a:pathLst>
                <a:path extrusionOk="0" h="96678" w="65379">
                  <a:moveTo>
                    <a:pt x="0" y="34385"/>
                  </a:moveTo>
                  <a:lnTo>
                    <a:pt x="65379" y="0"/>
                  </a:lnTo>
                  <a:lnTo>
                    <a:pt x="52170" y="96679"/>
                  </a:lnTo>
                  <a:lnTo>
                    <a:pt x="0" y="34385"/>
                  </a:lnTo>
                  <a:close/>
                </a:path>
              </a:pathLst>
            </a:custGeom>
            <a:solidFill>
              <a:srgbClr val="B1B4C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4" name="Google Shape;794;p9"/>
            <p:cNvSpPr/>
            <p:nvPr/>
          </p:nvSpPr>
          <p:spPr>
            <a:xfrm>
              <a:off x="4423901" y="351343"/>
              <a:ext cx="1171694" cy="3426502"/>
            </a:xfrm>
            <a:custGeom>
              <a:rect b="b" l="l" r="r" t="t"/>
              <a:pathLst>
                <a:path extrusionOk="0" h="3426502" w="1171694">
                  <a:moveTo>
                    <a:pt x="1034094" y="3409931"/>
                  </a:moveTo>
                  <a:lnTo>
                    <a:pt x="137505" y="2891009"/>
                  </a:lnTo>
                  <a:cubicBezTo>
                    <a:pt x="61483" y="2847099"/>
                    <a:pt x="0" y="2729084"/>
                    <a:pt x="0" y="2627643"/>
                  </a:cubicBezTo>
                  <a:lnTo>
                    <a:pt x="0" y="120854"/>
                  </a:lnTo>
                  <a:cubicBezTo>
                    <a:pt x="380" y="19031"/>
                    <a:pt x="61578" y="-27355"/>
                    <a:pt x="137505" y="16555"/>
                  </a:cubicBezTo>
                  <a:lnTo>
                    <a:pt x="1034094" y="535477"/>
                  </a:lnTo>
                  <a:cubicBezTo>
                    <a:pt x="1110117" y="579482"/>
                    <a:pt x="1171695" y="697402"/>
                    <a:pt x="1171695" y="798843"/>
                  </a:cubicBezTo>
                  <a:lnTo>
                    <a:pt x="1171695" y="3305823"/>
                  </a:lnTo>
                  <a:cubicBezTo>
                    <a:pt x="1171695" y="3407264"/>
                    <a:pt x="1110117" y="3453937"/>
                    <a:pt x="1034094" y="3409931"/>
                  </a:cubicBezTo>
                  <a:close/>
                </a:path>
              </a:pathLst>
            </a:custGeom>
            <a:solidFill>
              <a:srgbClr val="616E8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5" name="Google Shape;795;p9"/>
            <p:cNvSpPr/>
            <p:nvPr/>
          </p:nvSpPr>
          <p:spPr>
            <a:xfrm>
              <a:off x="4414398" y="357753"/>
              <a:ext cx="1171599" cy="3426525"/>
            </a:xfrm>
            <a:custGeom>
              <a:rect b="b" l="l" r="r" t="t"/>
              <a:pathLst>
                <a:path extrusionOk="0" h="3426525" w="1171599">
                  <a:moveTo>
                    <a:pt x="1171600" y="798815"/>
                  </a:moveTo>
                  <a:lnTo>
                    <a:pt x="1171600" y="3305700"/>
                  </a:lnTo>
                  <a:cubicBezTo>
                    <a:pt x="1171600" y="3407332"/>
                    <a:pt x="1110117" y="3453909"/>
                    <a:pt x="1034094" y="3409999"/>
                  </a:cubicBezTo>
                  <a:lnTo>
                    <a:pt x="682491" y="3206545"/>
                  </a:lnTo>
                  <a:lnTo>
                    <a:pt x="573114" y="3143204"/>
                  </a:lnTo>
                  <a:lnTo>
                    <a:pt x="137410" y="2891077"/>
                  </a:lnTo>
                  <a:cubicBezTo>
                    <a:pt x="61388" y="2847071"/>
                    <a:pt x="0" y="2729152"/>
                    <a:pt x="0" y="2627711"/>
                  </a:cubicBezTo>
                  <a:lnTo>
                    <a:pt x="0" y="120826"/>
                  </a:lnTo>
                  <a:cubicBezTo>
                    <a:pt x="380" y="19194"/>
                    <a:pt x="61483" y="-27383"/>
                    <a:pt x="137410" y="16527"/>
                  </a:cubicBezTo>
                  <a:lnTo>
                    <a:pt x="1034094" y="535449"/>
                  </a:lnTo>
                  <a:cubicBezTo>
                    <a:pt x="1110117" y="579455"/>
                    <a:pt x="1171600" y="697279"/>
                    <a:pt x="1171600" y="798815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6" name="Google Shape;796;p9"/>
            <p:cNvSpPr/>
            <p:nvPr/>
          </p:nvSpPr>
          <p:spPr>
            <a:xfrm>
              <a:off x="4479777" y="459022"/>
              <a:ext cx="1041506" cy="3182614"/>
            </a:xfrm>
            <a:custGeom>
              <a:rect b="b" l="l" r="r" t="t"/>
              <a:pathLst>
                <a:path extrusionOk="0" h="3182614" w="1041506">
                  <a:moveTo>
                    <a:pt x="1041507" y="672114"/>
                  </a:moveTo>
                  <a:lnTo>
                    <a:pt x="1041507" y="3113753"/>
                  </a:lnTo>
                  <a:cubicBezTo>
                    <a:pt x="1041507" y="3175284"/>
                    <a:pt x="998459" y="3200240"/>
                    <a:pt x="945433" y="3169379"/>
                  </a:cubicBezTo>
                  <a:lnTo>
                    <a:pt x="897919" y="3141756"/>
                  </a:lnTo>
                  <a:lnTo>
                    <a:pt x="735041" y="3047554"/>
                  </a:lnTo>
                  <a:lnTo>
                    <a:pt x="665006" y="3006978"/>
                  </a:lnTo>
                  <a:lnTo>
                    <a:pt x="640299" y="2992595"/>
                  </a:lnTo>
                  <a:lnTo>
                    <a:pt x="632031" y="2987737"/>
                  </a:lnTo>
                  <a:lnTo>
                    <a:pt x="571688" y="2952971"/>
                  </a:lnTo>
                  <a:lnTo>
                    <a:pt x="396362" y="2851625"/>
                  </a:lnTo>
                  <a:lnTo>
                    <a:pt x="396362" y="2851625"/>
                  </a:lnTo>
                  <a:lnTo>
                    <a:pt x="324140" y="2809810"/>
                  </a:lnTo>
                  <a:lnTo>
                    <a:pt x="324140" y="2809810"/>
                  </a:lnTo>
                  <a:lnTo>
                    <a:pt x="294872" y="2792855"/>
                  </a:lnTo>
                  <a:lnTo>
                    <a:pt x="120020" y="2691700"/>
                  </a:lnTo>
                  <a:lnTo>
                    <a:pt x="96168" y="2677889"/>
                  </a:lnTo>
                  <a:cubicBezTo>
                    <a:pt x="42953" y="2647123"/>
                    <a:pt x="0" y="2572352"/>
                    <a:pt x="0" y="2510725"/>
                  </a:cubicBezTo>
                  <a:lnTo>
                    <a:pt x="0" y="68896"/>
                  </a:lnTo>
                  <a:cubicBezTo>
                    <a:pt x="0" y="7364"/>
                    <a:pt x="42953" y="-17591"/>
                    <a:pt x="96168" y="13175"/>
                  </a:cubicBezTo>
                  <a:lnTo>
                    <a:pt x="445491" y="216152"/>
                  </a:lnTo>
                  <a:lnTo>
                    <a:pt x="445491" y="217105"/>
                  </a:lnTo>
                  <a:cubicBezTo>
                    <a:pt x="448332" y="269961"/>
                    <a:pt x="476147" y="318291"/>
                    <a:pt x="520373" y="347216"/>
                  </a:cubicBezTo>
                  <a:cubicBezTo>
                    <a:pt x="561805" y="371029"/>
                    <a:pt x="595350" y="351693"/>
                    <a:pt x="595350" y="303878"/>
                  </a:cubicBezTo>
                  <a:cubicBezTo>
                    <a:pt x="595350" y="303878"/>
                    <a:pt x="595350" y="303116"/>
                    <a:pt x="595350" y="302830"/>
                  </a:cubicBezTo>
                  <a:lnTo>
                    <a:pt x="945528" y="505427"/>
                  </a:lnTo>
                  <a:cubicBezTo>
                    <a:pt x="998459" y="535811"/>
                    <a:pt x="1041507" y="610583"/>
                    <a:pt x="1041507" y="6721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7" name="Google Shape;797;p9"/>
            <p:cNvSpPr/>
            <p:nvPr/>
          </p:nvSpPr>
          <p:spPr>
            <a:xfrm rot="-1790023">
              <a:off x="4986670" y="707058"/>
              <a:ext cx="46534" cy="80862"/>
            </a:xfrm>
            <a:custGeom>
              <a:rect b="b" l="l" r="r" t="t"/>
              <a:pathLst>
                <a:path extrusionOk="0" h="80859" w="46533">
                  <a:moveTo>
                    <a:pt x="46534" y="40430"/>
                  </a:moveTo>
                  <a:cubicBezTo>
                    <a:pt x="46534" y="62758"/>
                    <a:pt x="36118" y="80859"/>
                    <a:pt x="23268" y="80859"/>
                  </a:cubicBezTo>
                  <a:cubicBezTo>
                    <a:pt x="10418" y="80859"/>
                    <a:pt x="1" y="62758"/>
                    <a:pt x="1" y="40430"/>
                  </a:cubicBezTo>
                  <a:cubicBezTo>
                    <a:pt x="1" y="18101"/>
                    <a:pt x="10418" y="0"/>
                    <a:pt x="23268" y="0"/>
                  </a:cubicBezTo>
                  <a:cubicBezTo>
                    <a:pt x="36118" y="0"/>
                    <a:pt x="46534" y="18101"/>
                    <a:pt x="46534" y="40430"/>
                  </a:cubicBezTo>
                  <a:close/>
                </a:path>
              </a:pathLst>
            </a:custGeom>
            <a:solidFill>
              <a:srgbClr val="2B303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8" name="Google Shape;798;p9"/>
            <p:cNvSpPr/>
            <p:nvPr/>
          </p:nvSpPr>
          <p:spPr>
            <a:xfrm>
              <a:off x="4988272" y="730303"/>
              <a:ext cx="23851" cy="30807"/>
            </a:xfrm>
            <a:custGeom>
              <a:rect b="b" l="l" r="r" t="t"/>
              <a:pathLst>
                <a:path extrusionOk="0" h="30807" w="23851">
                  <a:moveTo>
                    <a:pt x="11878" y="29167"/>
                  </a:moveTo>
                  <a:cubicBezTo>
                    <a:pt x="4856" y="24568"/>
                    <a:pt x="447" y="16891"/>
                    <a:pt x="0" y="8498"/>
                  </a:cubicBezTo>
                  <a:cubicBezTo>
                    <a:pt x="0" y="878"/>
                    <a:pt x="5322" y="-2170"/>
                    <a:pt x="11878" y="1640"/>
                  </a:cubicBezTo>
                  <a:cubicBezTo>
                    <a:pt x="18958" y="6197"/>
                    <a:pt x="23415" y="13889"/>
                    <a:pt x="23852" y="22310"/>
                  </a:cubicBezTo>
                  <a:cubicBezTo>
                    <a:pt x="23852" y="29930"/>
                    <a:pt x="18530" y="32978"/>
                    <a:pt x="11878" y="29167"/>
                  </a:cubicBezTo>
                  <a:close/>
                </a:path>
              </a:pathLst>
            </a:custGeom>
            <a:solidFill>
              <a:srgbClr val="FFFFFF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9" name="Google Shape;799;p9"/>
            <p:cNvSpPr/>
            <p:nvPr/>
          </p:nvSpPr>
          <p:spPr>
            <a:xfrm>
              <a:off x="5609185" y="1342555"/>
              <a:ext cx="26417" cy="145526"/>
            </a:xfrm>
            <a:custGeom>
              <a:rect b="b" l="l" r="r" t="t"/>
              <a:pathLst>
                <a:path extrusionOk="0" h="145526" w="26417">
                  <a:moveTo>
                    <a:pt x="13209" y="143863"/>
                  </a:moveTo>
                  <a:lnTo>
                    <a:pt x="13209" y="143863"/>
                  </a:lnTo>
                  <a:cubicBezTo>
                    <a:pt x="5892" y="148150"/>
                    <a:pt x="0" y="143863"/>
                    <a:pt x="0" y="134338"/>
                  </a:cubicBezTo>
                  <a:lnTo>
                    <a:pt x="0" y="26992"/>
                  </a:lnTo>
                  <a:cubicBezTo>
                    <a:pt x="124" y="16924"/>
                    <a:pt x="5027" y="7513"/>
                    <a:pt x="13209" y="1655"/>
                  </a:cubicBezTo>
                  <a:lnTo>
                    <a:pt x="13209" y="1655"/>
                  </a:lnTo>
                  <a:cubicBezTo>
                    <a:pt x="20526" y="-2631"/>
                    <a:pt x="26418" y="1655"/>
                    <a:pt x="26418" y="11656"/>
                  </a:cubicBezTo>
                  <a:lnTo>
                    <a:pt x="26418" y="118527"/>
                  </a:lnTo>
                  <a:cubicBezTo>
                    <a:pt x="26294" y="128595"/>
                    <a:pt x="21391" y="138005"/>
                    <a:pt x="13209" y="143863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0" name="Google Shape;800;p9"/>
            <p:cNvSpPr/>
            <p:nvPr/>
          </p:nvSpPr>
          <p:spPr>
            <a:xfrm>
              <a:off x="5609185" y="1517667"/>
              <a:ext cx="26417" cy="145530"/>
            </a:xfrm>
            <a:custGeom>
              <a:rect b="b" l="l" r="r" t="t"/>
              <a:pathLst>
                <a:path extrusionOk="0" h="145530" w="26417">
                  <a:moveTo>
                    <a:pt x="13209" y="143916"/>
                  </a:moveTo>
                  <a:lnTo>
                    <a:pt x="13209" y="143916"/>
                  </a:lnTo>
                  <a:cubicBezTo>
                    <a:pt x="5892" y="148107"/>
                    <a:pt x="0" y="143916"/>
                    <a:pt x="0" y="133915"/>
                  </a:cubicBezTo>
                  <a:lnTo>
                    <a:pt x="0" y="26949"/>
                  </a:lnTo>
                  <a:cubicBezTo>
                    <a:pt x="171" y="16891"/>
                    <a:pt x="5065" y="7499"/>
                    <a:pt x="13209" y="1613"/>
                  </a:cubicBezTo>
                  <a:lnTo>
                    <a:pt x="13209" y="1613"/>
                  </a:lnTo>
                  <a:cubicBezTo>
                    <a:pt x="20526" y="-2578"/>
                    <a:pt x="26418" y="1613"/>
                    <a:pt x="26418" y="11709"/>
                  </a:cubicBezTo>
                  <a:lnTo>
                    <a:pt x="26418" y="118580"/>
                  </a:lnTo>
                  <a:cubicBezTo>
                    <a:pt x="26275" y="128648"/>
                    <a:pt x="21372" y="138049"/>
                    <a:pt x="13209" y="143916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1" name="Google Shape;801;p9"/>
            <p:cNvSpPr/>
            <p:nvPr/>
          </p:nvSpPr>
          <p:spPr>
            <a:xfrm>
              <a:off x="4598943" y="668398"/>
              <a:ext cx="778468" cy="1303739"/>
            </a:xfrm>
            <a:custGeom>
              <a:rect b="b" l="l" r="r" t="t"/>
              <a:pathLst>
                <a:path extrusionOk="0" h="1303739" w="778468">
                  <a:moveTo>
                    <a:pt x="726584" y="1297509"/>
                  </a:moveTo>
                  <a:lnTo>
                    <a:pt x="51885" y="906984"/>
                  </a:lnTo>
                  <a:cubicBezTo>
                    <a:pt x="23377" y="890411"/>
                    <a:pt x="0" y="845929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076"/>
                  </a:cubicBezTo>
                  <a:lnTo>
                    <a:pt x="778469" y="1258076"/>
                  </a:lnTo>
                  <a:cubicBezTo>
                    <a:pt x="778469" y="1296461"/>
                    <a:pt x="755282" y="1314083"/>
                    <a:pt x="726584" y="1297509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2" name="Google Shape;802;p9"/>
            <p:cNvSpPr/>
            <p:nvPr/>
          </p:nvSpPr>
          <p:spPr>
            <a:xfrm>
              <a:off x="4598943" y="1688145"/>
              <a:ext cx="778468" cy="1303647"/>
            </a:xfrm>
            <a:custGeom>
              <a:rect b="b" l="l" r="r" t="t"/>
              <a:pathLst>
                <a:path extrusionOk="0" h="1303647" w="778468">
                  <a:moveTo>
                    <a:pt x="726584" y="1297414"/>
                  </a:moveTo>
                  <a:lnTo>
                    <a:pt x="51885" y="906889"/>
                  </a:lnTo>
                  <a:cubicBezTo>
                    <a:pt x="23377" y="890315"/>
                    <a:pt x="0" y="845834"/>
                    <a:pt x="0" y="807543"/>
                  </a:cubicBezTo>
                  <a:lnTo>
                    <a:pt x="0" y="45543"/>
                  </a:lnTo>
                  <a:cubicBezTo>
                    <a:pt x="0" y="7443"/>
                    <a:pt x="23187" y="-10369"/>
                    <a:pt x="51885" y="6205"/>
                  </a:cubicBezTo>
                  <a:lnTo>
                    <a:pt x="726584" y="396730"/>
                  </a:lnTo>
                  <a:cubicBezTo>
                    <a:pt x="755092" y="413303"/>
                    <a:pt x="778469" y="457785"/>
                    <a:pt x="778469" y="496171"/>
                  </a:cubicBezTo>
                  <a:lnTo>
                    <a:pt x="778469" y="1258171"/>
                  </a:lnTo>
                  <a:cubicBezTo>
                    <a:pt x="778469" y="1296366"/>
                    <a:pt x="755282" y="1313987"/>
                    <a:pt x="726584" y="1297414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3" name="Google Shape;803;p9"/>
            <p:cNvSpPr/>
            <p:nvPr/>
          </p:nvSpPr>
          <p:spPr>
            <a:xfrm>
              <a:off x="4599323" y="2707876"/>
              <a:ext cx="778184" cy="892902"/>
            </a:xfrm>
            <a:custGeom>
              <a:rect b="b" l="l" r="r" t="t"/>
              <a:pathLst>
                <a:path extrusionOk="0" h="892902" w="778184">
                  <a:moveTo>
                    <a:pt x="778184" y="495805"/>
                  </a:moveTo>
                  <a:lnTo>
                    <a:pt x="778184" y="892902"/>
                  </a:lnTo>
                  <a:lnTo>
                    <a:pt x="545461" y="758124"/>
                  </a:lnTo>
                  <a:lnTo>
                    <a:pt x="520753" y="743741"/>
                  </a:lnTo>
                  <a:lnTo>
                    <a:pt x="512486" y="738883"/>
                  </a:lnTo>
                  <a:lnTo>
                    <a:pt x="452143" y="704117"/>
                  </a:lnTo>
                  <a:lnTo>
                    <a:pt x="276817" y="602771"/>
                  </a:lnTo>
                  <a:lnTo>
                    <a:pt x="276817" y="602771"/>
                  </a:lnTo>
                  <a:lnTo>
                    <a:pt x="204120" y="560766"/>
                  </a:lnTo>
                  <a:lnTo>
                    <a:pt x="174852" y="543811"/>
                  </a:lnTo>
                  <a:lnTo>
                    <a:pt x="0" y="442656"/>
                  </a:lnTo>
                  <a:lnTo>
                    <a:pt x="0" y="45463"/>
                  </a:lnTo>
                  <a:cubicBezTo>
                    <a:pt x="0" y="7363"/>
                    <a:pt x="23282" y="-10353"/>
                    <a:pt x="51885" y="6220"/>
                  </a:cubicBezTo>
                  <a:lnTo>
                    <a:pt x="726584" y="396745"/>
                  </a:lnTo>
                  <a:cubicBezTo>
                    <a:pt x="754902" y="413033"/>
                    <a:pt x="778184" y="457515"/>
                    <a:pt x="778184" y="495805"/>
                  </a:cubicBezTo>
                  <a:close/>
                </a:path>
              </a:pathLst>
            </a:custGeom>
            <a:solidFill>
              <a:srgbClr val="E9EAF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4" name="Google Shape;804;p9"/>
            <p:cNvSpPr/>
            <p:nvPr/>
          </p:nvSpPr>
          <p:spPr>
            <a:xfrm>
              <a:off x="4781159" y="1048176"/>
              <a:ext cx="416151" cy="544252"/>
            </a:xfrm>
            <a:custGeom>
              <a:rect b="b" l="l" r="r" t="t"/>
              <a:pathLst>
                <a:path extrusionOk="0" h="544252" w="416151">
                  <a:moveTo>
                    <a:pt x="410093" y="288701"/>
                  </a:moveTo>
                  <a:lnTo>
                    <a:pt x="317821" y="128395"/>
                  </a:lnTo>
                  <a:cubicBezTo>
                    <a:pt x="314315" y="122019"/>
                    <a:pt x="309250" y="116642"/>
                    <a:pt x="303092" y="112774"/>
                  </a:cubicBezTo>
                  <a:lnTo>
                    <a:pt x="303092" y="112774"/>
                  </a:lnTo>
                  <a:cubicBezTo>
                    <a:pt x="302275" y="112284"/>
                    <a:pt x="301419" y="111870"/>
                    <a:pt x="300526" y="111536"/>
                  </a:cubicBezTo>
                  <a:cubicBezTo>
                    <a:pt x="299680" y="110897"/>
                    <a:pt x="298796" y="110324"/>
                    <a:pt x="297865" y="109821"/>
                  </a:cubicBezTo>
                  <a:lnTo>
                    <a:pt x="272208" y="94962"/>
                  </a:lnTo>
                  <a:cubicBezTo>
                    <a:pt x="265176" y="90866"/>
                    <a:pt x="258619" y="91152"/>
                    <a:pt x="254818" y="95819"/>
                  </a:cubicBezTo>
                  <a:cubicBezTo>
                    <a:pt x="246645" y="105344"/>
                    <a:pt x="228210" y="104487"/>
                    <a:pt x="207874" y="92676"/>
                  </a:cubicBezTo>
                  <a:cubicBezTo>
                    <a:pt x="187395" y="80812"/>
                    <a:pt x="171022" y="62968"/>
                    <a:pt x="160930" y="41527"/>
                  </a:cubicBezTo>
                  <a:cubicBezTo>
                    <a:pt x="157471" y="32831"/>
                    <a:pt x="151351" y="25460"/>
                    <a:pt x="143445" y="20477"/>
                  </a:cubicBezTo>
                  <a:lnTo>
                    <a:pt x="118262" y="5713"/>
                  </a:lnTo>
                  <a:cubicBezTo>
                    <a:pt x="117445" y="5194"/>
                    <a:pt x="116590" y="4748"/>
                    <a:pt x="115697" y="4379"/>
                  </a:cubicBezTo>
                  <a:cubicBezTo>
                    <a:pt x="111040" y="27"/>
                    <a:pt x="104284" y="-1201"/>
                    <a:pt x="98402" y="1236"/>
                  </a:cubicBezTo>
                  <a:lnTo>
                    <a:pt x="6129" y="54671"/>
                  </a:lnTo>
                  <a:cubicBezTo>
                    <a:pt x="-2043" y="59434"/>
                    <a:pt x="-2043" y="74579"/>
                    <a:pt x="6129" y="88676"/>
                  </a:cubicBezTo>
                  <a:lnTo>
                    <a:pt x="56589" y="176306"/>
                  </a:lnTo>
                  <a:cubicBezTo>
                    <a:pt x="59944" y="182607"/>
                    <a:pt x="64809" y="187975"/>
                    <a:pt x="70748" y="191927"/>
                  </a:cubicBezTo>
                  <a:cubicBezTo>
                    <a:pt x="75053" y="195000"/>
                    <a:pt x="80669" y="195545"/>
                    <a:pt x="85478" y="193355"/>
                  </a:cubicBezTo>
                  <a:lnTo>
                    <a:pt x="97071" y="186593"/>
                  </a:lnTo>
                  <a:lnTo>
                    <a:pt x="97071" y="400905"/>
                  </a:lnTo>
                  <a:cubicBezTo>
                    <a:pt x="98107" y="415497"/>
                    <a:pt x="105966" y="428747"/>
                    <a:pt x="118262" y="436624"/>
                  </a:cubicBezTo>
                  <a:lnTo>
                    <a:pt x="297865" y="541399"/>
                  </a:lnTo>
                  <a:cubicBezTo>
                    <a:pt x="309363" y="548066"/>
                    <a:pt x="318581" y="542637"/>
                    <a:pt x="318581" y="529397"/>
                  </a:cubicBezTo>
                  <a:lnTo>
                    <a:pt x="318581" y="315085"/>
                  </a:lnTo>
                  <a:lnTo>
                    <a:pt x="330270" y="335278"/>
                  </a:lnTo>
                  <a:cubicBezTo>
                    <a:pt x="333738" y="341631"/>
                    <a:pt x="338775" y="346975"/>
                    <a:pt x="344904" y="350804"/>
                  </a:cubicBezTo>
                  <a:lnTo>
                    <a:pt x="344904" y="350804"/>
                  </a:lnTo>
                  <a:cubicBezTo>
                    <a:pt x="349209" y="353880"/>
                    <a:pt x="354825" y="354423"/>
                    <a:pt x="359633" y="352232"/>
                  </a:cubicBezTo>
                  <a:lnTo>
                    <a:pt x="410093" y="322991"/>
                  </a:lnTo>
                  <a:cubicBezTo>
                    <a:pt x="418171" y="317942"/>
                    <a:pt x="418171" y="303274"/>
                    <a:pt x="410093" y="288701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5" name="Google Shape;805;p9"/>
            <p:cNvSpPr/>
            <p:nvPr/>
          </p:nvSpPr>
          <p:spPr>
            <a:xfrm>
              <a:off x="4812185" y="2127070"/>
              <a:ext cx="353313" cy="495871"/>
            </a:xfrm>
            <a:custGeom>
              <a:rect b="b" l="l" r="r" t="t"/>
              <a:pathLst>
                <a:path extrusionOk="0" h="495871" w="353313">
                  <a:moveTo>
                    <a:pt x="340010" y="188881"/>
                  </a:moveTo>
                  <a:lnTo>
                    <a:pt x="13589" y="0"/>
                  </a:lnTo>
                  <a:cubicBezTo>
                    <a:pt x="4960" y="28061"/>
                    <a:pt x="380" y="57217"/>
                    <a:pt x="0" y="86582"/>
                  </a:cubicBezTo>
                  <a:lnTo>
                    <a:pt x="0" y="291179"/>
                  </a:lnTo>
                  <a:lnTo>
                    <a:pt x="149574" y="377762"/>
                  </a:lnTo>
                  <a:lnTo>
                    <a:pt x="176847" y="220409"/>
                  </a:lnTo>
                  <a:lnTo>
                    <a:pt x="204025" y="409289"/>
                  </a:lnTo>
                  <a:lnTo>
                    <a:pt x="353314" y="495872"/>
                  </a:lnTo>
                  <a:lnTo>
                    <a:pt x="353314" y="291179"/>
                  </a:lnTo>
                  <a:cubicBezTo>
                    <a:pt x="352592" y="256699"/>
                    <a:pt x="348126" y="222399"/>
                    <a:pt x="340010" y="1888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6" name="Google Shape;806;p9"/>
            <p:cNvSpPr/>
            <p:nvPr/>
          </p:nvSpPr>
          <p:spPr>
            <a:xfrm>
              <a:off x="4825774" y="2064110"/>
              <a:ext cx="326421" cy="236124"/>
            </a:xfrm>
            <a:custGeom>
              <a:rect b="b" l="l" r="r" t="t"/>
              <a:pathLst>
                <a:path extrusionOk="0" h="236124" w="326421">
                  <a:moveTo>
                    <a:pt x="326421" y="188881"/>
                  </a:moveTo>
                  <a:lnTo>
                    <a:pt x="0" y="0"/>
                  </a:lnTo>
                  <a:lnTo>
                    <a:pt x="0" y="47244"/>
                  </a:lnTo>
                  <a:lnTo>
                    <a:pt x="326421" y="236125"/>
                  </a:lnTo>
                  <a:lnTo>
                    <a:pt x="326421" y="1888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7" name="Google Shape;807;p9"/>
            <p:cNvSpPr/>
            <p:nvPr/>
          </p:nvSpPr>
          <p:spPr>
            <a:xfrm>
              <a:off x="4803918" y="3156860"/>
              <a:ext cx="410711" cy="349715"/>
            </a:xfrm>
            <a:custGeom>
              <a:rect b="b" l="l" r="r" t="t"/>
              <a:pathLst>
                <a:path extrusionOk="0" h="349715" w="410711">
                  <a:moveTo>
                    <a:pt x="410711" y="349716"/>
                  </a:moveTo>
                  <a:lnTo>
                    <a:pt x="340865" y="309139"/>
                  </a:lnTo>
                  <a:lnTo>
                    <a:pt x="316158" y="294757"/>
                  </a:lnTo>
                  <a:lnTo>
                    <a:pt x="307891" y="289899"/>
                  </a:lnTo>
                  <a:lnTo>
                    <a:pt x="247548" y="255132"/>
                  </a:lnTo>
                  <a:lnTo>
                    <a:pt x="72221" y="153787"/>
                  </a:lnTo>
                  <a:lnTo>
                    <a:pt x="72221" y="153787"/>
                  </a:lnTo>
                  <a:lnTo>
                    <a:pt x="0" y="111972"/>
                  </a:lnTo>
                  <a:lnTo>
                    <a:pt x="0" y="11388"/>
                  </a:lnTo>
                  <a:cubicBezTo>
                    <a:pt x="0" y="1387"/>
                    <a:pt x="6937" y="-2709"/>
                    <a:pt x="15680" y="1863"/>
                  </a:cubicBezTo>
                  <a:cubicBezTo>
                    <a:pt x="22417" y="6425"/>
                    <a:pt x="27406" y="13141"/>
                    <a:pt x="29839" y="20913"/>
                  </a:cubicBezTo>
                  <a:lnTo>
                    <a:pt x="32785" y="30438"/>
                  </a:lnTo>
                  <a:cubicBezTo>
                    <a:pt x="42696" y="61556"/>
                    <a:pt x="63042" y="88274"/>
                    <a:pt x="90372" y="106066"/>
                  </a:cubicBezTo>
                  <a:cubicBezTo>
                    <a:pt x="125247" y="126259"/>
                    <a:pt x="153755" y="109781"/>
                    <a:pt x="153755" y="69300"/>
                  </a:cubicBezTo>
                  <a:lnTo>
                    <a:pt x="153755" y="57108"/>
                  </a:lnTo>
                  <a:cubicBezTo>
                    <a:pt x="153755" y="44725"/>
                    <a:pt x="162498" y="39487"/>
                    <a:pt x="172761" y="45773"/>
                  </a:cubicBezTo>
                  <a:cubicBezTo>
                    <a:pt x="177826" y="48897"/>
                    <a:pt x="182093" y="53174"/>
                    <a:pt x="185210" y="58251"/>
                  </a:cubicBezTo>
                  <a:lnTo>
                    <a:pt x="213053" y="101018"/>
                  </a:lnTo>
                  <a:lnTo>
                    <a:pt x="181694" y="118639"/>
                  </a:lnTo>
                  <a:lnTo>
                    <a:pt x="199084" y="148548"/>
                  </a:lnTo>
                  <a:lnTo>
                    <a:pt x="231963" y="129498"/>
                  </a:lnTo>
                  <a:lnTo>
                    <a:pt x="246217" y="151501"/>
                  </a:lnTo>
                  <a:lnTo>
                    <a:pt x="216284" y="168836"/>
                  </a:lnTo>
                  <a:lnTo>
                    <a:pt x="233484" y="198840"/>
                  </a:lnTo>
                  <a:lnTo>
                    <a:pt x="265128" y="180552"/>
                  </a:lnTo>
                  <a:lnTo>
                    <a:pt x="279382" y="202555"/>
                  </a:lnTo>
                  <a:lnTo>
                    <a:pt x="250874" y="219128"/>
                  </a:lnTo>
                  <a:lnTo>
                    <a:pt x="268074" y="249132"/>
                  </a:lnTo>
                  <a:lnTo>
                    <a:pt x="298388" y="231606"/>
                  </a:lnTo>
                  <a:cubicBezTo>
                    <a:pt x="316054" y="257676"/>
                    <a:pt x="339012" y="279717"/>
                    <a:pt x="365763" y="296281"/>
                  </a:cubicBezTo>
                  <a:lnTo>
                    <a:pt x="371274" y="299329"/>
                  </a:lnTo>
                  <a:cubicBezTo>
                    <a:pt x="389567" y="311340"/>
                    <a:pt x="403422" y="329047"/>
                    <a:pt x="410711" y="349716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8" name="Google Shape;808;p9"/>
            <p:cNvSpPr/>
            <p:nvPr/>
          </p:nvSpPr>
          <p:spPr>
            <a:xfrm>
              <a:off x="4593051" y="480769"/>
              <a:ext cx="842423" cy="783621"/>
            </a:xfrm>
            <a:custGeom>
              <a:rect b="b" l="l" r="r" t="t"/>
              <a:pathLst>
                <a:path extrusionOk="0" h="783621" w="842423">
                  <a:moveTo>
                    <a:pt x="842423" y="783622"/>
                  </a:moveTo>
                  <a:lnTo>
                    <a:pt x="0" y="299180"/>
                  </a:lnTo>
                  <a:lnTo>
                    <a:pt x="0" y="0"/>
                  </a:lnTo>
                  <a:lnTo>
                    <a:pt x="842423" y="484346"/>
                  </a:lnTo>
                  <a:lnTo>
                    <a:pt x="842423" y="783622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9" name="Google Shape;809;p9"/>
            <p:cNvSpPr/>
            <p:nvPr/>
          </p:nvSpPr>
          <p:spPr>
            <a:xfrm>
              <a:off x="4315759" y="484198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121"/>
                  </a:lnTo>
                  <a:lnTo>
                    <a:pt x="280238" y="0"/>
                  </a:lnTo>
                  <a:lnTo>
                    <a:pt x="384008" y="60007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0" name="Google Shape;810;p9"/>
            <p:cNvSpPr/>
            <p:nvPr/>
          </p:nvSpPr>
          <p:spPr>
            <a:xfrm>
              <a:off x="4419530" y="544206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866" y="270224"/>
                  </a:moveTo>
                  <a:lnTo>
                    <a:pt x="0" y="210217"/>
                  </a:lnTo>
                  <a:lnTo>
                    <a:pt x="280238" y="0"/>
                  </a:lnTo>
                  <a:lnTo>
                    <a:pt x="384008" y="60103"/>
                  </a:lnTo>
                  <a:lnTo>
                    <a:pt x="103866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1" name="Google Shape;811;p9"/>
            <p:cNvSpPr/>
            <p:nvPr/>
          </p:nvSpPr>
          <p:spPr>
            <a:xfrm>
              <a:off x="4523395" y="604308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3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2" name="Google Shape;812;p9"/>
            <p:cNvSpPr/>
            <p:nvPr/>
          </p:nvSpPr>
          <p:spPr>
            <a:xfrm>
              <a:off x="4627166" y="66431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2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3" name="Google Shape;813;p9"/>
            <p:cNvSpPr/>
            <p:nvPr/>
          </p:nvSpPr>
          <p:spPr>
            <a:xfrm>
              <a:off x="4730936" y="72441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2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4" name="Google Shape;814;p9"/>
            <p:cNvSpPr/>
            <p:nvPr/>
          </p:nvSpPr>
          <p:spPr>
            <a:xfrm>
              <a:off x="4834707" y="784426"/>
              <a:ext cx="383912" cy="270224"/>
            </a:xfrm>
            <a:custGeom>
              <a:rect b="b" l="l" r="r" t="t"/>
              <a:pathLst>
                <a:path extrusionOk="0" h="270224" w="383912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3913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5" name="Google Shape;815;p9"/>
            <p:cNvSpPr/>
            <p:nvPr/>
          </p:nvSpPr>
          <p:spPr>
            <a:xfrm>
              <a:off x="4938478" y="844529"/>
              <a:ext cx="383913" cy="270224"/>
            </a:xfrm>
            <a:custGeom>
              <a:rect b="b" l="l" r="r" t="t"/>
              <a:pathLst>
                <a:path extrusionOk="0" h="270224" w="383913">
                  <a:moveTo>
                    <a:pt x="103771" y="270224"/>
                  </a:moveTo>
                  <a:lnTo>
                    <a:pt x="0" y="210121"/>
                  </a:lnTo>
                  <a:lnTo>
                    <a:pt x="280142" y="0"/>
                  </a:lnTo>
                  <a:lnTo>
                    <a:pt x="383913" y="60008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F7B7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6" name="Google Shape;816;p9"/>
            <p:cNvSpPr/>
            <p:nvPr/>
          </p:nvSpPr>
          <p:spPr>
            <a:xfrm>
              <a:off x="5042248" y="904537"/>
              <a:ext cx="384008" cy="270224"/>
            </a:xfrm>
            <a:custGeom>
              <a:rect b="b" l="l" r="r" t="t"/>
              <a:pathLst>
                <a:path extrusionOk="0" h="270224" w="384008">
                  <a:moveTo>
                    <a:pt x="103771" y="270224"/>
                  </a:moveTo>
                  <a:lnTo>
                    <a:pt x="0" y="210217"/>
                  </a:lnTo>
                  <a:lnTo>
                    <a:pt x="280143" y="0"/>
                  </a:lnTo>
                  <a:lnTo>
                    <a:pt x="384008" y="60103"/>
                  </a:lnTo>
                  <a:lnTo>
                    <a:pt x="103771" y="270224"/>
                  </a:ln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7" name="Google Shape;817;p9"/>
            <p:cNvSpPr/>
            <p:nvPr/>
          </p:nvSpPr>
          <p:spPr>
            <a:xfrm>
              <a:off x="4316519" y="69355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2005" y="36601"/>
                    <a:pt x="21267" y="70060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8" name="Google Shape;818;p9"/>
            <p:cNvSpPr/>
            <p:nvPr/>
          </p:nvSpPr>
          <p:spPr>
            <a:xfrm>
              <a:off x="4420290" y="753661"/>
              <a:ext cx="103865" cy="97152"/>
            </a:xfrm>
            <a:custGeom>
              <a:rect b="b" l="l" r="r" t="t"/>
              <a:pathLst>
                <a:path extrusionOk="0" h="97152" w="103865">
                  <a:moveTo>
                    <a:pt x="51980" y="90011"/>
                  </a:moveTo>
                  <a:cubicBezTo>
                    <a:pt x="80489" y="106680"/>
                    <a:pt x="103866" y="93154"/>
                    <a:pt x="103866" y="60007"/>
                  </a:cubicBezTo>
                  <a:lnTo>
                    <a:pt x="0" y="0"/>
                  </a:lnTo>
                  <a:cubicBezTo>
                    <a:pt x="2005" y="36598"/>
                    <a:pt x="21315" y="70038"/>
                    <a:pt x="51980" y="90011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9" name="Google Shape;819;p9"/>
            <p:cNvSpPr/>
            <p:nvPr/>
          </p:nvSpPr>
          <p:spPr>
            <a:xfrm>
              <a:off x="4524441" y="81366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2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0" name="Google Shape;820;p9"/>
            <p:cNvSpPr/>
            <p:nvPr/>
          </p:nvSpPr>
          <p:spPr>
            <a:xfrm>
              <a:off x="4627926" y="873771"/>
              <a:ext cx="103770" cy="97187"/>
            </a:xfrm>
            <a:custGeom>
              <a:rect b="b" l="l" r="r" t="t"/>
              <a:pathLst>
                <a:path extrusionOk="0" h="97187" w="103770">
                  <a:moveTo>
                    <a:pt x="51885" y="90106"/>
                  </a:moveTo>
                  <a:cubicBezTo>
                    <a:pt x="80394" y="106680"/>
                    <a:pt x="103771" y="93154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1" name="Google Shape;821;p9"/>
            <p:cNvSpPr/>
            <p:nvPr/>
          </p:nvSpPr>
          <p:spPr>
            <a:xfrm>
              <a:off x="4731697" y="933778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103"/>
                  </a:cubicBezTo>
                  <a:lnTo>
                    <a:pt x="0" y="0"/>
                  </a:lnTo>
                  <a:cubicBezTo>
                    <a:pt x="1958" y="36614"/>
                    <a:pt x="21239" y="70093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2" name="Google Shape;822;p9"/>
            <p:cNvSpPr/>
            <p:nvPr/>
          </p:nvSpPr>
          <p:spPr>
            <a:xfrm>
              <a:off x="4835467" y="99388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3" name="Google Shape;823;p9"/>
            <p:cNvSpPr/>
            <p:nvPr/>
          </p:nvSpPr>
          <p:spPr>
            <a:xfrm>
              <a:off x="4939238" y="1053889"/>
              <a:ext cx="103770" cy="97206"/>
            </a:xfrm>
            <a:custGeom>
              <a:rect b="b" l="l" r="r" t="t"/>
              <a:pathLst>
                <a:path extrusionOk="0" h="97206" w="103770">
                  <a:moveTo>
                    <a:pt x="51885" y="90106"/>
                  </a:moveTo>
                  <a:cubicBezTo>
                    <a:pt x="80394" y="106680"/>
                    <a:pt x="103770" y="93250"/>
                    <a:pt x="103770" y="60103"/>
                  </a:cubicBezTo>
                  <a:lnTo>
                    <a:pt x="0" y="0"/>
                  </a:lnTo>
                  <a:cubicBezTo>
                    <a:pt x="1863" y="36642"/>
                    <a:pt x="21163" y="70158"/>
                    <a:pt x="51885" y="90106"/>
                  </a:cubicBezTo>
                  <a:close/>
                </a:path>
              </a:pathLst>
            </a:custGeom>
            <a:solidFill>
              <a:srgbClr val="E2616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4" name="Google Shape;824;p9"/>
            <p:cNvSpPr/>
            <p:nvPr/>
          </p:nvSpPr>
          <p:spPr>
            <a:xfrm>
              <a:off x="5043008" y="1113991"/>
              <a:ext cx="103770" cy="97204"/>
            </a:xfrm>
            <a:custGeom>
              <a:rect b="b" l="l" r="r" t="t"/>
              <a:pathLst>
                <a:path extrusionOk="0" h="97204" w="103770">
                  <a:moveTo>
                    <a:pt x="51885" y="90106"/>
                  </a:moveTo>
                  <a:cubicBezTo>
                    <a:pt x="80394" y="106680"/>
                    <a:pt x="103771" y="93250"/>
                    <a:pt x="103771" y="60008"/>
                  </a:cubicBezTo>
                  <a:lnTo>
                    <a:pt x="0" y="0"/>
                  </a:lnTo>
                  <a:cubicBezTo>
                    <a:pt x="1986" y="36606"/>
                    <a:pt x="21258" y="70071"/>
                    <a:pt x="51885" y="90106"/>
                  </a:cubicBezTo>
                  <a:close/>
                </a:path>
              </a:pathLst>
            </a:custGeom>
            <a:solidFill>
              <a:srgbClr val="F4F5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25" name="Google Shape;825;p9"/>
            <p:cNvGrpSpPr/>
            <p:nvPr/>
          </p:nvGrpSpPr>
          <p:grpSpPr>
            <a:xfrm>
              <a:off x="4316519" y="693558"/>
              <a:ext cx="830259" cy="517637"/>
              <a:chOff x="5840944" y="1418558"/>
              <a:chExt cx="830259" cy="517637"/>
            </a:xfrm>
          </p:grpSpPr>
          <p:sp>
            <p:nvSpPr>
              <p:cNvPr id="826" name="Google Shape;826;p9"/>
              <p:cNvSpPr/>
              <p:nvPr/>
            </p:nvSpPr>
            <p:spPr>
              <a:xfrm>
                <a:off x="5840944" y="141855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2005" y="36601"/>
                      <a:pt x="21267" y="70060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7" name="Google Shape;827;p9"/>
              <p:cNvSpPr/>
              <p:nvPr/>
            </p:nvSpPr>
            <p:spPr>
              <a:xfrm>
                <a:off x="5944715" y="1478661"/>
                <a:ext cx="103865" cy="97152"/>
              </a:xfrm>
              <a:custGeom>
                <a:rect b="b" l="l" r="r" t="t"/>
                <a:pathLst>
                  <a:path extrusionOk="0" h="97152" w="103865">
                    <a:moveTo>
                      <a:pt x="51980" y="90011"/>
                    </a:moveTo>
                    <a:cubicBezTo>
                      <a:pt x="80489" y="106680"/>
                      <a:pt x="103866" y="93154"/>
                      <a:pt x="103866" y="60007"/>
                    </a:cubicBezTo>
                    <a:lnTo>
                      <a:pt x="0" y="0"/>
                    </a:lnTo>
                    <a:cubicBezTo>
                      <a:pt x="2005" y="36598"/>
                      <a:pt x="21315" y="70038"/>
                      <a:pt x="51980" y="90011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8" name="Google Shape;828;p9"/>
              <p:cNvSpPr/>
              <p:nvPr/>
            </p:nvSpPr>
            <p:spPr>
              <a:xfrm>
                <a:off x="6048866" y="153866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2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29" name="Google Shape;829;p9"/>
              <p:cNvSpPr/>
              <p:nvPr/>
            </p:nvSpPr>
            <p:spPr>
              <a:xfrm>
                <a:off x="6152351" y="1598771"/>
                <a:ext cx="103770" cy="97187"/>
              </a:xfrm>
              <a:custGeom>
                <a:rect b="b" l="l" r="r" t="t"/>
                <a:pathLst>
                  <a:path extrusionOk="0" h="97187" w="103770">
                    <a:moveTo>
                      <a:pt x="51885" y="90106"/>
                    </a:moveTo>
                    <a:cubicBezTo>
                      <a:pt x="80394" y="106680"/>
                      <a:pt x="103771" y="93154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0" name="Google Shape;830;p9"/>
              <p:cNvSpPr/>
              <p:nvPr/>
            </p:nvSpPr>
            <p:spPr>
              <a:xfrm>
                <a:off x="6256122" y="1658778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103"/>
                    </a:cubicBezTo>
                    <a:lnTo>
                      <a:pt x="0" y="0"/>
                    </a:lnTo>
                    <a:cubicBezTo>
                      <a:pt x="1958" y="36614"/>
                      <a:pt x="21239" y="70093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1" name="Google Shape;831;p9"/>
              <p:cNvSpPr/>
              <p:nvPr/>
            </p:nvSpPr>
            <p:spPr>
              <a:xfrm>
                <a:off x="6359892" y="171888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2" name="Google Shape;832;p9"/>
              <p:cNvSpPr/>
              <p:nvPr/>
            </p:nvSpPr>
            <p:spPr>
              <a:xfrm>
                <a:off x="6463663" y="1778889"/>
                <a:ext cx="103770" cy="97206"/>
              </a:xfrm>
              <a:custGeom>
                <a:rect b="b" l="l" r="r" t="t"/>
                <a:pathLst>
                  <a:path extrusionOk="0" h="97206" w="103770">
                    <a:moveTo>
                      <a:pt x="51885" y="90106"/>
                    </a:moveTo>
                    <a:cubicBezTo>
                      <a:pt x="80394" y="106680"/>
                      <a:pt x="103770" y="93250"/>
                      <a:pt x="103770" y="60103"/>
                    </a:cubicBezTo>
                    <a:lnTo>
                      <a:pt x="0" y="0"/>
                    </a:lnTo>
                    <a:cubicBezTo>
                      <a:pt x="1863" y="36642"/>
                      <a:pt x="21163" y="70158"/>
                      <a:pt x="51885" y="90106"/>
                    </a:cubicBezTo>
                    <a:close/>
                  </a:path>
                </a:pathLst>
              </a:custGeom>
              <a:solidFill>
                <a:srgbClr val="E2616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33" name="Google Shape;833;p9"/>
              <p:cNvSpPr/>
              <p:nvPr/>
            </p:nvSpPr>
            <p:spPr>
              <a:xfrm>
                <a:off x="6567433" y="1838991"/>
                <a:ext cx="103770" cy="97204"/>
              </a:xfrm>
              <a:custGeom>
                <a:rect b="b" l="l" r="r" t="t"/>
                <a:pathLst>
                  <a:path extrusionOk="0" h="97204" w="103770">
                    <a:moveTo>
                      <a:pt x="51885" y="90106"/>
                    </a:moveTo>
                    <a:cubicBezTo>
                      <a:pt x="80394" y="106680"/>
                      <a:pt x="103771" y="93250"/>
                      <a:pt x="103771" y="60008"/>
                    </a:cubicBezTo>
                    <a:lnTo>
                      <a:pt x="0" y="0"/>
                    </a:lnTo>
                    <a:cubicBezTo>
                      <a:pt x="1986" y="36606"/>
                      <a:pt x="21258" y="70071"/>
                      <a:pt x="51885" y="90106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834" name="Google Shape;834;p9"/>
            <p:cNvSpPr/>
            <p:nvPr/>
          </p:nvSpPr>
          <p:spPr>
            <a:xfrm>
              <a:off x="5776434" y="3835950"/>
              <a:ext cx="422399" cy="244506"/>
            </a:xfrm>
            <a:custGeom>
              <a:rect b="b" l="l" r="r" t="t"/>
              <a:pathLst>
                <a:path extrusionOk="0" h="244506" w="422399">
                  <a:moveTo>
                    <a:pt x="375265" y="244507"/>
                  </a:moveTo>
                  <a:lnTo>
                    <a:pt x="0" y="27337"/>
                  </a:lnTo>
                  <a:lnTo>
                    <a:pt x="47039" y="0"/>
                  </a:lnTo>
                  <a:lnTo>
                    <a:pt x="422399" y="217075"/>
                  </a:lnTo>
                  <a:lnTo>
                    <a:pt x="375265" y="24450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5" name="Google Shape;835;p9"/>
            <p:cNvSpPr/>
            <p:nvPr/>
          </p:nvSpPr>
          <p:spPr>
            <a:xfrm>
              <a:off x="5919927" y="3349699"/>
              <a:ext cx="376785" cy="648842"/>
            </a:xfrm>
            <a:custGeom>
              <a:rect b="b" l="l" r="r" t="t"/>
              <a:pathLst>
                <a:path extrusionOk="0" h="648842" w="376785">
                  <a:moveTo>
                    <a:pt x="376786" y="648843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786" y="648843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6" name="Google Shape;836;p9"/>
            <p:cNvSpPr/>
            <p:nvPr/>
          </p:nvSpPr>
          <p:spPr>
            <a:xfrm>
              <a:off x="5821952" y="3404277"/>
              <a:ext cx="376880" cy="648747"/>
            </a:xfrm>
            <a:custGeom>
              <a:rect b="b" l="l" r="r" t="t"/>
              <a:pathLst>
                <a:path extrusionOk="0" h="648747" w="376880">
                  <a:moveTo>
                    <a:pt x="376881" y="648748"/>
                  </a:moveTo>
                  <a:lnTo>
                    <a:pt x="0" y="430721"/>
                  </a:lnTo>
                  <a:lnTo>
                    <a:pt x="47134" y="0"/>
                  </a:lnTo>
                  <a:lnTo>
                    <a:pt x="329747" y="163544"/>
                  </a:lnTo>
                  <a:lnTo>
                    <a:pt x="376881" y="648748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7" name="Google Shape;837;p9"/>
            <p:cNvSpPr/>
            <p:nvPr/>
          </p:nvSpPr>
          <p:spPr>
            <a:xfrm>
              <a:off x="6151700" y="3513243"/>
              <a:ext cx="145012" cy="539781"/>
            </a:xfrm>
            <a:custGeom>
              <a:rect b="b" l="l" r="r" t="t"/>
              <a:pathLst>
                <a:path extrusionOk="0" h="539781" w="145012">
                  <a:moveTo>
                    <a:pt x="47134" y="539782"/>
                  </a:moveTo>
                  <a:lnTo>
                    <a:pt x="145013" y="485299"/>
                  </a:lnTo>
                  <a:lnTo>
                    <a:pt x="97974" y="0"/>
                  </a:lnTo>
                  <a:lnTo>
                    <a:pt x="0" y="54578"/>
                  </a:lnTo>
                  <a:lnTo>
                    <a:pt x="47134" y="539782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8" name="Google Shape;838;p9"/>
            <p:cNvSpPr/>
            <p:nvPr/>
          </p:nvSpPr>
          <p:spPr>
            <a:xfrm>
              <a:off x="5869087" y="3349699"/>
              <a:ext cx="97973" cy="104584"/>
            </a:xfrm>
            <a:custGeom>
              <a:rect b="b" l="l" r="r" t="t"/>
              <a:pathLst>
                <a:path extrusionOk="0" h="104584" w="97973">
                  <a:moveTo>
                    <a:pt x="0" y="54578"/>
                  </a:moveTo>
                  <a:lnTo>
                    <a:pt x="97974" y="0"/>
                  </a:lnTo>
                  <a:lnTo>
                    <a:pt x="86476" y="104584"/>
                  </a:lnTo>
                  <a:lnTo>
                    <a:pt x="0" y="54578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9" name="Google Shape;839;p9"/>
            <p:cNvSpPr/>
            <p:nvPr/>
          </p:nvSpPr>
          <p:spPr>
            <a:xfrm>
              <a:off x="5939787" y="3382376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5"/>
                    <a:pt x="31739" y="-14008"/>
                    <a:pt x="70606" y="8471"/>
                  </a:cubicBezTo>
                  <a:cubicBezTo>
                    <a:pt x="109472" y="30950"/>
                    <a:pt x="141211" y="91815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0" name="Google Shape;840;p9"/>
            <p:cNvSpPr/>
            <p:nvPr/>
          </p:nvSpPr>
          <p:spPr>
            <a:xfrm>
              <a:off x="6031584" y="3326084"/>
              <a:ext cx="141211" cy="143535"/>
            </a:xfrm>
            <a:custGeom>
              <a:rect b="b" l="l" r="r" t="t"/>
              <a:pathLst>
                <a:path extrusionOk="0" h="143535" w="141211">
                  <a:moveTo>
                    <a:pt x="141211" y="143536"/>
                  </a:moveTo>
                  <a:lnTo>
                    <a:pt x="123821" y="133439"/>
                  </a:lnTo>
                  <a:cubicBezTo>
                    <a:pt x="123821" y="92767"/>
                    <a:pt x="99969" y="45904"/>
                    <a:pt x="70606" y="28664"/>
                  </a:cubicBezTo>
                  <a:cubicBezTo>
                    <a:pt x="41242" y="11424"/>
                    <a:pt x="17485" y="30950"/>
                    <a:pt x="17485" y="71622"/>
                  </a:cubicBezTo>
                  <a:lnTo>
                    <a:pt x="0" y="61525"/>
                  </a:lnTo>
                  <a:cubicBezTo>
                    <a:pt x="0" y="9804"/>
                    <a:pt x="31739" y="-14008"/>
                    <a:pt x="70606" y="8471"/>
                  </a:cubicBezTo>
                  <a:cubicBezTo>
                    <a:pt x="109472" y="30950"/>
                    <a:pt x="141211" y="92291"/>
                    <a:pt x="141211" y="143536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1" name="Google Shape;841;p9"/>
            <p:cNvSpPr/>
            <p:nvPr/>
          </p:nvSpPr>
          <p:spPr>
            <a:xfrm>
              <a:off x="5273451" y="4003686"/>
              <a:ext cx="608559" cy="352234"/>
            </a:xfrm>
            <a:custGeom>
              <a:rect b="b" l="l" r="r" t="t"/>
              <a:pathLst>
                <a:path extrusionOk="0" h="352234" w="608559">
                  <a:moveTo>
                    <a:pt x="540709" y="352234"/>
                  </a:moveTo>
                  <a:lnTo>
                    <a:pt x="0" y="39529"/>
                  </a:lnTo>
                  <a:lnTo>
                    <a:pt x="67850" y="0"/>
                  </a:lnTo>
                  <a:lnTo>
                    <a:pt x="608559" y="312801"/>
                  </a:lnTo>
                  <a:lnTo>
                    <a:pt x="540709" y="352234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2" name="Google Shape;842;p9"/>
            <p:cNvSpPr/>
            <p:nvPr/>
          </p:nvSpPr>
          <p:spPr>
            <a:xfrm>
              <a:off x="5480232" y="3303313"/>
              <a:ext cx="542799" cy="934592"/>
            </a:xfrm>
            <a:custGeom>
              <a:rect b="b" l="l" r="r" t="t"/>
              <a:pathLst>
                <a:path extrusionOk="0" h="934592" w="542799">
                  <a:moveTo>
                    <a:pt x="542800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4950" y="235648"/>
                  </a:lnTo>
                  <a:lnTo>
                    <a:pt x="542800" y="9345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3" name="Google Shape;843;p9"/>
            <p:cNvSpPr/>
            <p:nvPr/>
          </p:nvSpPr>
          <p:spPr>
            <a:xfrm>
              <a:off x="5339115" y="3381894"/>
              <a:ext cx="542894" cy="934592"/>
            </a:xfrm>
            <a:custGeom>
              <a:rect b="b" l="l" r="r" t="t"/>
              <a:pathLst>
                <a:path extrusionOk="0" h="934592" w="542894">
                  <a:moveTo>
                    <a:pt x="542895" y="934593"/>
                  </a:moveTo>
                  <a:lnTo>
                    <a:pt x="0" y="620458"/>
                  </a:lnTo>
                  <a:lnTo>
                    <a:pt x="67850" y="0"/>
                  </a:lnTo>
                  <a:lnTo>
                    <a:pt x="475045" y="235553"/>
                  </a:lnTo>
                  <a:lnTo>
                    <a:pt x="542895" y="93459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4" name="Google Shape;844;p9"/>
            <p:cNvSpPr/>
            <p:nvPr/>
          </p:nvSpPr>
          <p:spPr>
            <a:xfrm>
              <a:off x="5814160" y="3538961"/>
              <a:ext cx="208871" cy="777525"/>
            </a:xfrm>
            <a:custGeom>
              <a:rect b="b" l="l" r="r" t="t"/>
              <a:pathLst>
                <a:path extrusionOk="0" h="777525" w="208871">
                  <a:moveTo>
                    <a:pt x="67850" y="777526"/>
                  </a:moveTo>
                  <a:lnTo>
                    <a:pt x="208871" y="698945"/>
                  </a:lnTo>
                  <a:lnTo>
                    <a:pt x="141021" y="0"/>
                  </a:lnTo>
                  <a:lnTo>
                    <a:pt x="0" y="78486"/>
                  </a:lnTo>
                  <a:lnTo>
                    <a:pt x="67850" y="77752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5" name="Google Shape;845;p9"/>
            <p:cNvSpPr/>
            <p:nvPr/>
          </p:nvSpPr>
          <p:spPr>
            <a:xfrm>
              <a:off x="5406965" y="3303313"/>
              <a:ext cx="141116" cy="150685"/>
            </a:xfrm>
            <a:custGeom>
              <a:rect b="b" l="l" r="r" t="t"/>
              <a:pathLst>
                <a:path extrusionOk="0" h="150685" w="141116">
                  <a:moveTo>
                    <a:pt x="0" y="78581"/>
                  </a:moveTo>
                  <a:lnTo>
                    <a:pt x="141117" y="0"/>
                  </a:lnTo>
                  <a:lnTo>
                    <a:pt x="124582" y="150685"/>
                  </a:lnTo>
                  <a:lnTo>
                    <a:pt x="0" y="7858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6" name="Google Shape;846;p9"/>
            <p:cNvSpPr/>
            <p:nvPr/>
          </p:nvSpPr>
          <p:spPr>
            <a:xfrm>
              <a:off x="5508835" y="3350470"/>
              <a:ext cx="203454" cy="206683"/>
            </a:xfrm>
            <a:custGeom>
              <a:rect b="b" l="l" r="r" t="t"/>
              <a:pathLst>
                <a:path extrusionOk="0" h="206683" w="203454">
                  <a:moveTo>
                    <a:pt x="203455" y="206684"/>
                  </a:moveTo>
                  <a:lnTo>
                    <a:pt x="178367" y="191730"/>
                  </a:lnTo>
                  <a:cubicBezTo>
                    <a:pt x="178367" y="133151"/>
                    <a:pt x="143967" y="65619"/>
                    <a:pt x="101775" y="41235"/>
                  </a:cubicBezTo>
                  <a:cubicBezTo>
                    <a:pt x="59582" y="16851"/>
                    <a:pt x="25087" y="44473"/>
                    <a:pt x="25087" y="103052"/>
                  </a:cubicBezTo>
                  <a:lnTo>
                    <a:pt x="0" y="88574"/>
                  </a:lnTo>
                  <a:cubicBezTo>
                    <a:pt x="0" y="13993"/>
                    <a:pt x="45613" y="-20297"/>
                    <a:pt x="101775" y="12374"/>
                  </a:cubicBezTo>
                  <a:cubicBezTo>
                    <a:pt x="157936" y="45045"/>
                    <a:pt x="203455" y="132103"/>
                    <a:pt x="203455" y="206684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7" name="Google Shape;847;p9"/>
            <p:cNvSpPr/>
            <p:nvPr/>
          </p:nvSpPr>
          <p:spPr>
            <a:xfrm>
              <a:off x="5641209" y="3269779"/>
              <a:ext cx="203454" cy="206316"/>
            </a:xfrm>
            <a:custGeom>
              <a:rect b="b" l="l" r="r" t="t"/>
              <a:pathLst>
                <a:path extrusionOk="0" h="206316" w="203454">
                  <a:moveTo>
                    <a:pt x="203455" y="206317"/>
                  </a:moveTo>
                  <a:lnTo>
                    <a:pt x="178367" y="191744"/>
                  </a:lnTo>
                  <a:cubicBezTo>
                    <a:pt x="178367" y="133165"/>
                    <a:pt x="143967" y="65633"/>
                    <a:pt x="101775" y="41153"/>
                  </a:cubicBezTo>
                  <a:cubicBezTo>
                    <a:pt x="59582" y="16674"/>
                    <a:pt x="25088" y="44487"/>
                    <a:pt x="25088" y="103066"/>
                  </a:cubicBezTo>
                  <a:lnTo>
                    <a:pt x="0" y="88588"/>
                  </a:lnTo>
                  <a:cubicBezTo>
                    <a:pt x="0" y="13912"/>
                    <a:pt x="45708" y="-20283"/>
                    <a:pt x="101775" y="12388"/>
                  </a:cubicBezTo>
                  <a:cubicBezTo>
                    <a:pt x="157842" y="45059"/>
                    <a:pt x="203455" y="131641"/>
                    <a:pt x="203455" y="206317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8" name="Google Shape;848;p9"/>
            <p:cNvSpPr/>
            <p:nvPr/>
          </p:nvSpPr>
          <p:spPr>
            <a:xfrm>
              <a:off x="3370326" y="2746576"/>
              <a:ext cx="431236" cy="248888"/>
            </a:xfrm>
            <a:custGeom>
              <a:rect b="b" l="l" r="r" t="t"/>
              <a:pathLst>
                <a:path extrusionOk="0" h="248888" w="431236">
                  <a:moveTo>
                    <a:pt x="203170" y="248888"/>
                  </a:moveTo>
                  <a:lnTo>
                    <a:pt x="0" y="132016"/>
                  </a:lnTo>
                  <a:lnTo>
                    <a:pt x="228162" y="0"/>
                  </a:lnTo>
                  <a:lnTo>
                    <a:pt x="431237" y="116967"/>
                  </a:lnTo>
                  <a:lnTo>
                    <a:pt x="203170" y="248888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9" name="Google Shape;849;p9"/>
            <p:cNvSpPr/>
            <p:nvPr/>
          </p:nvSpPr>
          <p:spPr>
            <a:xfrm>
              <a:off x="3388571" y="2474923"/>
              <a:ext cx="435798" cy="252221"/>
            </a:xfrm>
            <a:custGeom>
              <a:rect b="b" l="l" r="r" t="t"/>
              <a:pathLst>
                <a:path extrusionOk="0" h="252221" w="435798">
                  <a:moveTo>
                    <a:pt x="217899" y="252222"/>
                  </a:moveTo>
                  <a:lnTo>
                    <a:pt x="0" y="126111"/>
                  </a:lnTo>
                  <a:lnTo>
                    <a:pt x="217899" y="0"/>
                  </a:lnTo>
                  <a:lnTo>
                    <a:pt x="435798" y="126111"/>
                  </a:lnTo>
                  <a:lnTo>
                    <a:pt x="217899" y="252222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0" name="Google Shape;850;p9"/>
            <p:cNvSpPr/>
            <p:nvPr/>
          </p:nvSpPr>
          <p:spPr>
            <a:xfrm>
              <a:off x="3606470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235172"/>
                  </a:moveTo>
                  <a:lnTo>
                    <a:pt x="0" y="352711"/>
                  </a:lnTo>
                  <a:lnTo>
                    <a:pt x="0" y="117538"/>
                  </a:lnTo>
                  <a:lnTo>
                    <a:pt x="203170" y="0"/>
                  </a:lnTo>
                  <a:lnTo>
                    <a:pt x="203170" y="23517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1" name="Google Shape;851;p9"/>
            <p:cNvSpPr/>
            <p:nvPr/>
          </p:nvSpPr>
          <p:spPr>
            <a:xfrm>
              <a:off x="3403301" y="2623608"/>
              <a:ext cx="203169" cy="352710"/>
            </a:xfrm>
            <a:custGeom>
              <a:rect b="b" l="l" r="r" t="t"/>
              <a:pathLst>
                <a:path extrusionOk="0" h="352710" w="203169">
                  <a:moveTo>
                    <a:pt x="203170" y="352711"/>
                  </a:moveTo>
                  <a:lnTo>
                    <a:pt x="0" y="235172"/>
                  </a:lnTo>
                  <a:lnTo>
                    <a:pt x="0" y="0"/>
                  </a:lnTo>
                  <a:lnTo>
                    <a:pt x="203170" y="117538"/>
                  </a:lnTo>
                  <a:lnTo>
                    <a:pt x="203170" y="35271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2" name="Google Shape;852;p9"/>
            <p:cNvSpPr/>
            <p:nvPr/>
          </p:nvSpPr>
          <p:spPr>
            <a:xfrm>
              <a:off x="3403301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0" y="0"/>
                  </a:moveTo>
                  <a:lnTo>
                    <a:pt x="0" y="61532"/>
                  </a:lnTo>
                  <a:lnTo>
                    <a:pt x="203170" y="177737"/>
                  </a:lnTo>
                  <a:lnTo>
                    <a:pt x="203170" y="117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3" name="Google Shape;853;p9"/>
            <p:cNvSpPr/>
            <p:nvPr/>
          </p:nvSpPr>
          <p:spPr>
            <a:xfrm>
              <a:off x="3606470" y="2623608"/>
              <a:ext cx="203169" cy="177736"/>
            </a:xfrm>
            <a:custGeom>
              <a:rect b="b" l="l" r="r" t="t"/>
              <a:pathLst>
                <a:path extrusionOk="0" h="177736" w="203169">
                  <a:moveTo>
                    <a:pt x="203170" y="0"/>
                  </a:moveTo>
                  <a:lnTo>
                    <a:pt x="203170" y="65913"/>
                  </a:lnTo>
                  <a:lnTo>
                    <a:pt x="0" y="177737"/>
                  </a:lnTo>
                  <a:lnTo>
                    <a:pt x="0" y="117824"/>
                  </a:lnTo>
                  <a:lnTo>
                    <a:pt x="20317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4" name="Google Shape;854;p9"/>
            <p:cNvSpPr/>
            <p:nvPr/>
          </p:nvSpPr>
          <p:spPr>
            <a:xfrm>
              <a:off x="3388571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0"/>
                  </a:moveTo>
                  <a:lnTo>
                    <a:pt x="0" y="65151"/>
                  </a:lnTo>
                  <a:lnTo>
                    <a:pt x="217899" y="189547"/>
                  </a:lnTo>
                  <a:lnTo>
                    <a:pt x="217899" y="126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5" name="Google Shape;855;p9"/>
            <p:cNvSpPr/>
            <p:nvPr/>
          </p:nvSpPr>
          <p:spPr>
            <a:xfrm>
              <a:off x="3606470" y="2601034"/>
              <a:ext cx="217899" cy="189547"/>
            </a:xfrm>
            <a:custGeom>
              <a:rect b="b" l="l" r="r" t="t"/>
              <a:pathLst>
                <a:path extrusionOk="0" h="189547" w="217899">
                  <a:moveTo>
                    <a:pt x="0" y="189547"/>
                  </a:moveTo>
                  <a:lnTo>
                    <a:pt x="217899" y="70295"/>
                  </a:lnTo>
                  <a:lnTo>
                    <a:pt x="217899" y="0"/>
                  </a:lnTo>
                  <a:lnTo>
                    <a:pt x="0" y="126111"/>
                  </a:lnTo>
                  <a:lnTo>
                    <a:pt x="0" y="189547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6" name="Google Shape;856;p9"/>
            <p:cNvSpPr/>
            <p:nvPr/>
          </p:nvSpPr>
          <p:spPr>
            <a:xfrm>
              <a:off x="6048784" y="4120462"/>
              <a:ext cx="389804" cy="224885"/>
            </a:xfrm>
            <a:custGeom>
              <a:rect b="b" l="l" r="r" t="t"/>
              <a:pathLst>
                <a:path extrusionOk="0" h="224885" w="389804">
                  <a:moveTo>
                    <a:pt x="183404" y="224885"/>
                  </a:moveTo>
                  <a:lnTo>
                    <a:pt x="0" y="119444"/>
                  </a:lnTo>
                  <a:lnTo>
                    <a:pt x="206401" y="0"/>
                  </a:lnTo>
                  <a:lnTo>
                    <a:pt x="389805" y="105537"/>
                  </a:lnTo>
                  <a:lnTo>
                    <a:pt x="183404" y="224885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7" name="Google Shape;857;p9"/>
            <p:cNvSpPr/>
            <p:nvPr/>
          </p:nvSpPr>
          <p:spPr>
            <a:xfrm>
              <a:off x="6065699" y="3875193"/>
              <a:ext cx="393415" cy="227647"/>
            </a:xfrm>
            <a:custGeom>
              <a:rect b="b" l="l" r="r" t="t"/>
              <a:pathLst>
                <a:path extrusionOk="0" h="227647" w="393415">
                  <a:moveTo>
                    <a:pt x="196708" y="227647"/>
                  </a:moveTo>
                  <a:lnTo>
                    <a:pt x="0" y="113824"/>
                  </a:lnTo>
                  <a:lnTo>
                    <a:pt x="196708" y="0"/>
                  </a:lnTo>
                  <a:lnTo>
                    <a:pt x="393416" y="113824"/>
                  </a:lnTo>
                  <a:lnTo>
                    <a:pt x="196708" y="227647"/>
                  </a:lnTo>
                  <a:close/>
                </a:path>
              </a:pathLst>
            </a:custGeom>
            <a:solidFill>
              <a:srgbClr val="EFDA8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8" name="Google Shape;858;p9"/>
            <p:cNvSpPr/>
            <p:nvPr/>
          </p:nvSpPr>
          <p:spPr>
            <a:xfrm>
              <a:off x="6262407" y="4009401"/>
              <a:ext cx="183404" cy="318420"/>
            </a:xfrm>
            <a:custGeom>
              <a:rect b="b" l="l" r="r" t="t"/>
              <a:pathLst>
                <a:path extrusionOk="0" h="318420" w="183404">
                  <a:moveTo>
                    <a:pt x="183404" y="212312"/>
                  </a:moveTo>
                  <a:lnTo>
                    <a:pt x="0" y="318421"/>
                  </a:lnTo>
                  <a:lnTo>
                    <a:pt x="0" y="106109"/>
                  </a:lnTo>
                  <a:lnTo>
                    <a:pt x="183404" y="0"/>
                  </a:lnTo>
                  <a:lnTo>
                    <a:pt x="183404" y="212312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9" name="Google Shape;859;p9"/>
            <p:cNvSpPr/>
            <p:nvPr/>
          </p:nvSpPr>
          <p:spPr>
            <a:xfrm>
              <a:off x="6079003" y="4009401"/>
              <a:ext cx="183403" cy="318420"/>
            </a:xfrm>
            <a:custGeom>
              <a:rect b="b" l="l" r="r" t="t"/>
              <a:pathLst>
                <a:path extrusionOk="0" h="318420" w="183403">
                  <a:moveTo>
                    <a:pt x="183404" y="318421"/>
                  </a:moveTo>
                  <a:lnTo>
                    <a:pt x="0" y="212312"/>
                  </a:lnTo>
                  <a:lnTo>
                    <a:pt x="0" y="0"/>
                  </a:lnTo>
                  <a:lnTo>
                    <a:pt x="183404" y="106109"/>
                  </a:lnTo>
                  <a:lnTo>
                    <a:pt x="183404" y="318421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0" name="Google Shape;860;p9"/>
            <p:cNvSpPr/>
            <p:nvPr/>
          </p:nvSpPr>
          <p:spPr>
            <a:xfrm>
              <a:off x="6079003" y="4009401"/>
              <a:ext cx="183403" cy="160496"/>
            </a:xfrm>
            <a:custGeom>
              <a:rect b="b" l="l" r="r" t="t"/>
              <a:pathLst>
                <a:path extrusionOk="0" h="160496" w="183403">
                  <a:moveTo>
                    <a:pt x="0" y="0"/>
                  </a:moveTo>
                  <a:lnTo>
                    <a:pt x="0" y="55531"/>
                  </a:lnTo>
                  <a:lnTo>
                    <a:pt x="183404" y="160496"/>
                  </a:lnTo>
                  <a:lnTo>
                    <a:pt x="183404" y="1063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1" name="Google Shape;861;p9"/>
            <p:cNvSpPr/>
            <p:nvPr/>
          </p:nvSpPr>
          <p:spPr>
            <a:xfrm>
              <a:off x="6262407" y="4009401"/>
              <a:ext cx="183404" cy="160496"/>
            </a:xfrm>
            <a:custGeom>
              <a:rect b="b" l="l" r="r" t="t"/>
              <a:pathLst>
                <a:path extrusionOk="0" h="160496" w="183404">
                  <a:moveTo>
                    <a:pt x="183404" y="0"/>
                  </a:moveTo>
                  <a:lnTo>
                    <a:pt x="183404" y="59531"/>
                  </a:lnTo>
                  <a:lnTo>
                    <a:pt x="0" y="160496"/>
                  </a:lnTo>
                  <a:lnTo>
                    <a:pt x="0" y="106394"/>
                  </a:lnTo>
                  <a:lnTo>
                    <a:pt x="183404" y="0"/>
                  </a:lnTo>
                  <a:close/>
                </a:path>
              </a:pathLst>
            </a:custGeom>
            <a:solidFill>
              <a:srgbClr val="000000">
                <a:alpha val="9411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2" name="Google Shape;862;p9"/>
            <p:cNvSpPr/>
            <p:nvPr/>
          </p:nvSpPr>
          <p:spPr>
            <a:xfrm>
              <a:off x="6065699" y="3989017"/>
              <a:ext cx="196707" cy="171164"/>
            </a:xfrm>
            <a:custGeom>
              <a:rect b="b" l="l" r="r" t="t"/>
              <a:pathLst>
                <a:path extrusionOk="0" h="171164" w="196707">
                  <a:moveTo>
                    <a:pt x="0" y="0"/>
                  </a:moveTo>
                  <a:lnTo>
                    <a:pt x="0" y="58864"/>
                  </a:lnTo>
                  <a:lnTo>
                    <a:pt x="196708" y="171164"/>
                  </a:lnTo>
                  <a:lnTo>
                    <a:pt x="196708" y="1138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2C97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3" name="Google Shape;863;p9"/>
            <p:cNvSpPr/>
            <p:nvPr/>
          </p:nvSpPr>
          <p:spPr>
            <a:xfrm>
              <a:off x="6262407" y="3989017"/>
              <a:ext cx="196708" cy="171164"/>
            </a:xfrm>
            <a:custGeom>
              <a:rect b="b" l="l" r="r" t="t"/>
              <a:pathLst>
                <a:path extrusionOk="0" h="171164" w="196708">
                  <a:moveTo>
                    <a:pt x="0" y="171164"/>
                  </a:moveTo>
                  <a:lnTo>
                    <a:pt x="196708" y="63437"/>
                  </a:lnTo>
                  <a:lnTo>
                    <a:pt x="196708" y="0"/>
                  </a:lnTo>
                  <a:lnTo>
                    <a:pt x="0" y="113824"/>
                  </a:lnTo>
                  <a:lnTo>
                    <a:pt x="0" y="171164"/>
                  </a:lnTo>
                  <a:close/>
                </a:path>
              </a:pathLst>
            </a:custGeom>
            <a:solidFill>
              <a:srgbClr val="D1B66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4" name="Google Shape;864;p9"/>
            <p:cNvSpPr/>
            <p:nvPr/>
          </p:nvSpPr>
          <p:spPr>
            <a:xfrm>
              <a:off x="3676221" y="3054710"/>
              <a:ext cx="439504" cy="254317"/>
            </a:xfrm>
            <a:custGeom>
              <a:rect b="b" l="l" r="r" t="t"/>
              <a:pathLst>
                <a:path extrusionOk="0" h="254317" w="439504">
                  <a:moveTo>
                    <a:pt x="390470" y="254317"/>
                  </a:moveTo>
                  <a:lnTo>
                    <a:pt x="0" y="28480"/>
                  </a:lnTo>
                  <a:lnTo>
                    <a:pt x="49034" y="0"/>
                  </a:lnTo>
                  <a:lnTo>
                    <a:pt x="439504" y="225838"/>
                  </a:lnTo>
                  <a:lnTo>
                    <a:pt x="390470" y="254317"/>
                  </a:ln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5" name="Google Shape;865;p9"/>
            <p:cNvSpPr/>
            <p:nvPr/>
          </p:nvSpPr>
          <p:spPr>
            <a:xfrm>
              <a:off x="3825510" y="2548837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212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6" name="Google Shape;866;p9"/>
            <p:cNvSpPr/>
            <p:nvPr/>
          </p:nvSpPr>
          <p:spPr>
            <a:xfrm>
              <a:off x="3723640" y="2605606"/>
              <a:ext cx="392085" cy="674941"/>
            </a:xfrm>
            <a:custGeom>
              <a:rect b="b" l="l" r="r" t="t"/>
              <a:pathLst>
                <a:path extrusionOk="0" h="674941" w="392085">
                  <a:moveTo>
                    <a:pt x="392085" y="674942"/>
                  </a:moveTo>
                  <a:lnTo>
                    <a:pt x="0" y="448056"/>
                  </a:lnTo>
                  <a:lnTo>
                    <a:pt x="49034" y="0"/>
                  </a:lnTo>
                  <a:lnTo>
                    <a:pt x="343051" y="170117"/>
                  </a:lnTo>
                  <a:lnTo>
                    <a:pt x="392085" y="674942"/>
                  </a:lnTo>
                  <a:close/>
                </a:path>
              </a:pathLst>
            </a:custGeom>
            <a:solidFill>
              <a:srgbClr val="FF6C6C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7" name="Google Shape;867;p9"/>
            <p:cNvSpPr/>
            <p:nvPr/>
          </p:nvSpPr>
          <p:spPr>
            <a:xfrm>
              <a:off x="4066691" y="2719049"/>
              <a:ext cx="150904" cy="561498"/>
            </a:xfrm>
            <a:custGeom>
              <a:rect b="b" l="l" r="r" t="t"/>
              <a:pathLst>
                <a:path extrusionOk="0" h="561498" w="150904">
                  <a:moveTo>
                    <a:pt x="49034" y="561499"/>
                  </a:moveTo>
                  <a:lnTo>
                    <a:pt x="150904" y="504730"/>
                  </a:lnTo>
                  <a:lnTo>
                    <a:pt x="101870" y="0"/>
                  </a:lnTo>
                  <a:lnTo>
                    <a:pt x="0" y="56674"/>
                  </a:lnTo>
                  <a:lnTo>
                    <a:pt x="49034" y="561499"/>
                  </a:lnTo>
                  <a:close/>
                </a:path>
              </a:pathLst>
            </a:custGeom>
            <a:solidFill>
              <a:srgbClr val="DD626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8" name="Google Shape;868;p9"/>
            <p:cNvSpPr/>
            <p:nvPr/>
          </p:nvSpPr>
          <p:spPr>
            <a:xfrm>
              <a:off x="3772674" y="2548837"/>
              <a:ext cx="101869" cy="108775"/>
            </a:xfrm>
            <a:custGeom>
              <a:rect b="b" l="l" r="r" t="t"/>
              <a:pathLst>
                <a:path extrusionOk="0" h="108775" w="101869">
                  <a:moveTo>
                    <a:pt x="0" y="56769"/>
                  </a:moveTo>
                  <a:lnTo>
                    <a:pt x="101870" y="0"/>
                  </a:lnTo>
                  <a:lnTo>
                    <a:pt x="89992" y="108775"/>
                  </a:lnTo>
                  <a:lnTo>
                    <a:pt x="0" y="56769"/>
                  </a:lnTo>
                  <a:close/>
                </a:path>
              </a:pathLst>
            </a:custGeom>
            <a:solidFill>
              <a:srgbClr val="C6555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9" name="Google Shape;869;p9"/>
            <p:cNvSpPr/>
            <p:nvPr/>
          </p:nvSpPr>
          <p:spPr>
            <a:xfrm>
              <a:off x="3846226" y="258352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185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4756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0" name="Google Shape;870;p9"/>
            <p:cNvSpPr/>
            <p:nvPr/>
          </p:nvSpPr>
          <p:spPr>
            <a:xfrm>
              <a:off x="3941824" y="2524566"/>
              <a:ext cx="146913" cy="149048"/>
            </a:xfrm>
            <a:custGeom>
              <a:rect b="b" l="l" r="r" t="t"/>
              <a:pathLst>
                <a:path extrusionOk="0" h="149048" w="146913">
                  <a:moveTo>
                    <a:pt x="146913" y="149049"/>
                  </a:moveTo>
                  <a:lnTo>
                    <a:pt x="128858" y="138571"/>
                  </a:lnTo>
                  <a:cubicBezTo>
                    <a:pt x="128858" y="96280"/>
                    <a:pt x="103961" y="47417"/>
                    <a:pt x="73457" y="29796"/>
                  </a:cubicBezTo>
                  <a:cubicBezTo>
                    <a:pt x="42953" y="12175"/>
                    <a:pt x="18150" y="32177"/>
                    <a:pt x="18150" y="74468"/>
                  </a:cubicBezTo>
                  <a:lnTo>
                    <a:pt x="0" y="63991"/>
                  </a:lnTo>
                  <a:cubicBezTo>
                    <a:pt x="0" y="10174"/>
                    <a:pt x="32975" y="-14591"/>
                    <a:pt x="73457" y="8841"/>
                  </a:cubicBezTo>
                  <a:cubicBezTo>
                    <a:pt x="113939" y="32272"/>
                    <a:pt x="146913" y="95137"/>
                    <a:pt x="146913" y="149049"/>
                  </a:cubicBezTo>
                  <a:close/>
                </a:path>
              </a:pathLst>
            </a:custGeom>
            <a:solidFill>
              <a:srgbClr val="20232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1" name="Google Shape;871;p9"/>
            <p:cNvSpPr/>
            <p:nvPr/>
          </p:nvSpPr>
          <p:spPr>
            <a:xfrm>
              <a:off x="2533225" y="4605761"/>
              <a:ext cx="828643" cy="479488"/>
            </a:xfrm>
            <a:custGeom>
              <a:rect b="b" l="l" r="r" t="t"/>
              <a:pathLst>
                <a:path extrusionOk="0" h="479488" w="828643">
                  <a:moveTo>
                    <a:pt x="828644" y="239744"/>
                  </a:moveTo>
                  <a:cubicBezTo>
                    <a:pt x="828644" y="372151"/>
                    <a:pt x="643146" y="479489"/>
                    <a:pt x="414322" y="479489"/>
                  </a:cubicBezTo>
                  <a:cubicBezTo>
                    <a:pt x="185498" y="479489"/>
                    <a:pt x="0" y="372151"/>
                    <a:pt x="0" y="239744"/>
                  </a:cubicBezTo>
                  <a:cubicBezTo>
                    <a:pt x="0" y="107337"/>
                    <a:pt x="185498" y="0"/>
                    <a:pt x="414322" y="0"/>
                  </a:cubicBezTo>
                  <a:cubicBezTo>
                    <a:pt x="643146" y="0"/>
                    <a:pt x="828644" y="107337"/>
                    <a:pt x="828644" y="239744"/>
                  </a:cubicBezTo>
                  <a:close/>
                </a:path>
              </a:pathLst>
            </a:custGeom>
            <a:solidFill>
              <a:srgbClr val="D6D8E5">
                <a:alpha val="40000"/>
              </a:srgb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2" name="Google Shape;872;p9"/>
            <p:cNvSpPr/>
            <p:nvPr/>
          </p:nvSpPr>
          <p:spPr>
            <a:xfrm>
              <a:off x="2599924" y="3049662"/>
              <a:ext cx="198618" cy="433482"/>
            </a:xfrm>
            <a:custGeom>
              <a:rect b="b" l="l" r="r" t="t"/>
              <a:pathLst>
                <a:path extrusionOk="0" h="433482" w="198618">
                  <a:moveTo>
                    <a:pt x="43818" y="0"/>
                  </a:moveTo>
                  <a:cubicBezTo>
                    <a:pt x="39161" y="40386"/>
                    <a:pt x="-8828" y="214503"/>
                    <a:pt x="1435" y="274130"/>
                  </a:cubicBezTo>
                  <a:cubicBezTo>
                    <a:pt x="11698" y="333756"/>
                    <a:pt x="175811" y="433483"/>
                    <a:pt x="175811" y="433483"/>
                  </a:cubicBezTo>
                  <a:lnTo>
                    <a:pt x="198618" y="331375"/>
                  </a:lnTo>
                  <a:lnTo>
                    <a:pt x="107676" y="242221"/>
                  </a:lnTo>
                  <a:lnTo>
                    <a:pt x="132289" y="73438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3" name="Google Shape;873;p9"/>
            <p:cNvSpPr/>
            <p:nvPr/>
          </p:nvSpPr>
          <p:spPr>
            <a:xfrm>
              <a:off x="2627967" y="2871431"/>
              <a:ext cx="142827" cy="275330"/>
            </a:xfrm>
            <a:custGeom>
              <a:rect b="b" l="l" r="r" t="t"/>
              <a:pathLst>
                <a:path extrusionOk="0" h="275330" w="142827">
                  <a:moveTo>
                    <a:pt x="142827" y="6685"/>
                  </a:moveTo>
                  <a:cubicBezTo>
                    <a:pt x="109783" y="-8688"/>
                    <a:pt x="70489" y="3237"/>
                    <a:pt x="51505" y="34403"/>
                  </a:cubicBezTo>
                  <a:cubicBezTo>
                    <a:pt x="27368" y="74408"/>
                    <a:pt x="2281" y="211949"/>
                    <a:pt x="0" y="235381"/>
                  </a:cubicBezTo>
                  <a:cubicBezTo>
                    <a:pt x="0" y="235381"/>
                    <a:pt x="33925" y="282339"/>
                    <a:pt x="84670" y="274433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4" name="Google Shape;874;p9"/>
            <p:cNvSpPr/>
            <p:nvPr/>
          </p:nvSpPr>
          <p:spPr>
            <a:xfrm>
              <a:off x="2942472" y="4777576"/>
              <a:ext cx="307903" cy="173671"/>
            </a:xfrm>
            <a:custGeom>
              <a:rect b="b" l="l" r="r" t="t"/>
              <a:pathLst>
                <a:path extrusionOk="0" h="173671" w="307903">
                  <a:moveTo>
                    <a:pt x="15623" y="41640"/>
                  </a:moveTo>
                  <a:cubicBezTo>
                    <a:pt x="51311" y="51556"/>
                    <a:pt x="89465" y="46936"/>
                    <a:pt x="121769" y="28781"/>
                  </a:cubicBezTo>
                  <a:cubicBezTo>
                    <a:pt x="147332" y="29543"/>
                    <a:pt x="286167" y="-29988"/>
                    <a:pt x="305078" y="20018"/>
                  </a:cubicBezTo>
                  <a:cubicBezTo>
                    <a:pt x="321613" y="63833"/>
                    <a:pt x="261555" y="104410"/>
                    <a:pt x="229056" y="112221"/>
                  </a:cubicBezTo>
                  <a:cubicBezTo>
                    <a:pt x="158925" y="129270"/>
                    <a:pt x="107040" y="164322"/>
                    <a:pt x="78911" y="170228"/>
                  </a:cubicBezTo>
                  <a:cubicBezTo>
                    <a:pt x="57910" y="174705"/>
                    <a:pt x="30732" y="177562"/>
                    <a:pt x="14007" y="160703"/>
                  </a:cubicBezTo>
                  <a:cubicBezTo>
                    <a:pt x="-5759" y="141176"/>
                    <a:pt x="-4048" y="67834"/>
                    <a:pt x="15623" y="41640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5" name="Google Shape;875;p9"/>
            <p:cNvSpPr/>
            <p:nvPr/>
          </p:nvSpPr>
          <p:spPr>
            <a:xfrm>
              <a:off x="2947261" y="4806358"/>
              <a:ext cx="303072" cy="144889"/>
            </a:xfrm>
            <a:custGeom>
              <a:rect b="b" l="l" r="r" t="t"/>
              <a:pathLst>
                <a:path extrusionOk="0" h="144889" w="303072">
                  <a:moveTo>
                    <a:pt x="74407" y="129349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243"/>
                    <a:pt x="302569" y="0"/>
                  </a:cubicBezTo>
                  <a:cubicBezTo>
                    <a:pt x="308841" y="40386"/>
                    <a:pt x="255055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0"/>
                    <a:pt x="9503" y="131921"/>
                  </a:cubicBezTo>
                  <a:cubicBezTo>
                    <a:pt x="5060" y="127130"/>
                    <a:pt x="1805" y="121348"/>
                    <a:pt x="0" y="115062"/>
                  </a:cubicBezTo>
                  <a:cubicBezTo>
                    <a:pt x="24707" y="136017"/>
                    <a:pt x="53406" y="133731"/>
                    <a:pt x="74407" y="129349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6" name="Google Shape;876;p9"/>
            <p:cNvSpPr/>
            <p:nvPr/>
          </p:nvSpPr>
          <p:spPr>
            <a:xfrm>
              <a:off x="2717232" y="4676188"/>
              <a:ext cx="307831" cy="173712"/>
            </a:xfrm>
            <a:custGeom>
              <a:rect b="b" l="l" r="r" t="t"/>
              <a:pathLst>
                <a:path extrusionOk="0" h="173712" w="307831">
                  <a:moveTo>
                    <a:pt x="15552" y="41682"/>
                  </a:moveTo>
                  <a:cubicBezTo>
                    <a:pt x="51240" y="51598"/>
                    <a:pt x="89394" y="46978"/>
                    <a:pt x="121698" y="28823"/>
                  </a:cubicBezTo>
                  <a:cubicBezTo>
                    <a:pt x="147260" y="29585"/>
                    <a:pt x="286096" y="-30041"/>
                    <a:pt x="305007" y="20060"/>
                  </a:cubicBezTo>
                  <a:cubicBezTo>
                    <a:pt x="321542" y="63875"/>
                    <a:pt x="261484" y="104452"/>
                    <a:pt x="228984" y="112262"/>
                  </a:cubicBezTo>
                  <a:cubicBezTo>
                    <a:pt x="158854" y="129312"/>
                    <a:pt x="106969" y="164364"/>
                    <a:pt x="78840" y="170269"/>
                  </a:cubicBezTo>
                  <a:cubicBezTo>
                    <a:pt x="57839" y="174746"/>
                    <a:pt x="30661" y="177604"/>
                    <a:pt x="13936" y="160744"/>
                  </a:cubicBezTo>
                  <a:cubicBezTo>
                    <a:pt x="-5735" y="141218"/>
                    <a:pt x="-4024" y="67781"/>
                    <a:pt x="15552" y="41682"/>
                  </a:cubicBezTo>
                  <a:close/>
                </a:path>
              </a:pathLst>
            </a:custGeom>
            <a:solidFill>
              <a:srgbClr val="2B2A3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7" name="Google Shape;877;p9"/>
            <p:cNvSpPr/>
            <p:nvPr/>
          </p:nvSpPr>
          <p:spPr>
            <a:xfrm>
              <a:off x="2722045" y="4705011"/>
              <a:ext cx="303068" cy="144889"/>
            </a:xfrm>
            <a:custGeom>
              <a:rect b="b" l="l" r="r" t="t"/>
              <a:pathLst>
                <a:path extrusionOk="0" h="144889" w="303068">
                  <a:moveTo>
                    <a:pt x="74407" y="129254"/>
                  </a:moveTo>
                  <a:cubicBezTo>
                    <a:pt x="102915" y="123349"/>
                    <a:pt x="154420" y="88297"/>
                    <a:pt x="224551" y="71247"/>
                  </a:cubicBezTo>
                  <a:cubicBezTo>
                    <a:pt x="251539" y="64770"/>
                    <a:pt x="297913" y="35147"/>
                    <a:pt x="302569" y="0"/>
                  </a:cubicBezTo>
                  <a:cubicBezTo>
                    <a:pt x="308841" y="40386"/>
                    <a:pt x="254580" y="76200"/>
                    <a:pt x="224551" y="83439"/>
                  </a:cubicBezTo>
                  <a:cubicBezTo>
                    <a:pt x="154420" y="100489"/>
                    <a:pt x="102535" y="135541"/>
                    <a:pt x="74407" y="141446"/>
                  </a:cubicBezTo>
                  <a:cubicBezTo>
                    <a:pt x="53406" y="145923"/>
                    <a:pt x="26228" y="148781"/>
                    <a:pt x="9503" y="131921"/>
                  </a:cubicBezTo>
                  <a:cubicBezTo>
                    <a:pt x="5040" y="127178"/>
                    <a:pt x="1781" y="121425"/>
                    <a:pt x="0" y="115158"/>
                  </a:cubicBezTo>
                  <a:cubicBezTo>
                    <a:pt x="24707" y="135827"/>
                    <a:pt x="53406" y="133731"/>
                    <a:pt x="74407" y="129254"/>
                  </a:cubicBezTo>
                  <a:close/>
                </a:path>
              </a:pathLst>
            </a:custGeom>
            <a:solidFill>
              <a:srgbClr val="757B8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8" name="Google Shape;878;p9"/>
            <p:cNvSpPr/>
            <p:nvPr/>
          </p:nvSpPr>
          <p:spPr>
            <a:xfrm>
              <a:off x="2717265" y="3551725"/>
              <a:ext cx="450461" cy="1274557"/>
            </a:xfrm>
            <a:custGeom>
              <a:rect b="b" l="l" r="r" t="t"/>
              <a:pathLst>
                <a:path extrusionOk="0" h="1274557" w="450461">
                  <a:moveTo>
                    <a:pt x="12857" y="788003"/>
                  </a:moveTo>
                  <a:cubicBezTo>
                    <a:pt x="18809" y="736320"/>
                    <a:pt x="29529" y="685305"/>
                    <a:pt x="44882" y="635603"/>
                  </a:cubicBezTo>
                  <a:cubicBezTo>
                    <a:pt x="44882" y="635603"/>
                    <a:pt x="35379" y="504063"/>
                    <a:pt x="30532" y="379381"/>
                  </a:cubicBezTo>
                  <a:cubicBezTo>
                    <a:pt x="25021" y="238125"/>
                    <a:pt x="-23919" y="113157"/>
                    <a:pt x="14758" y="0"/>
                  </a:cubicBezTo>
                  <a:lnTo>
                    <a:pt x="450461" y="97155"/>
                  </a:lnTo>
                  <a:cubicBezTo>
                    <a:pt x="450461" y="97155"/>
                    <a:pt x="424138" y="661606"/>
                    <a:pt x="418247" y="729901"/>
                  </a:cubicBezTo>
                  <a:cubicBezTo>
                    <a:pt x="415050" y="783088"/>
                    <a:pt x="408543" y="836019"/>
                    <a:pt x="398766" y="888397"/>
                  </a:cubicBezTo>
                  <a:cubicBezTo>
                    <a:pt x="378810" y="997934"/>
                    <a:pt x="346500" y="1258538"/>
                    <a:pt x="346500" y="1258538"/>
                  </a:cubicBezTo>
                  <a:cubicBezTo>
                    <a:pt x="300412" y="1285304"/>
                    <a:pt x="239974" y="1270445"/>
                    <a:pt x="239974" y="1270445"/>
                  </a:cubicBezTo>
                  <a:cubicBezTo>
                    <a:pt x="239974" y="1270445"/>
                    <a:pt x="243300" y="940975"/>
                    <a:pt x="246246" y="862013"/>
                  </a:cubicBezTo>
                  <a:cubicBezTo>
                    <a:pt x="249857" y="765620"/>
                    <a:pt x="252803" y="772954"/>
                    <a:pt x="252803" y="772954"/>
                  </a:cubicBezTo>
                  <a:lnTo>
                    <a:pt x="238454" y="533400"/>
                  </a:lnTo>
                  <a:lnTo>
                    <a:pt x="228951" y="413956"/>
                  </a:lnTo>
                  <a:cubicBezTo>
                    <a:pt x="228951" y="413956"/>
                    <a:pt x="216882" y="501587"/>
                    <a:pt x="209090" y="579882"/>
                  </a:cubicBezTo>
                  <a:cubicBezTo>
                    <a:pt x="202248" y="648176"/>
                    <a:pt x="185808" y="709898"/>
                    <a:pt x="167373" y="837057"/>
                  </a:cubicBezTo>
                  <a:cubicBezTo>
                    <a:pt x="151503" y="947261"/>
                    <a:pt x="125655" y="1168813"/>
                    <a:pt x="125655" y="1168813"/>
                  </a:cubicBezTo>
                  <a:cubicBezTo>
                    <a:pt x="79567" y="1195673"/>
                    <a:pt x="17038" y="1173385"/>
                    <a:pt x="17038" y="1173385"/>
                  </a:cubicBezTo>
                  <a:cubicBezTo>
                    <a:pt x="17038" y="1173385"/>
                    <a:pt x="314" y="883634"/>
                    <a:pt x="12857" y="78800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9" name="Google Shape;879;p9"/>
            <p:cNvSpPr/>
            <p:nvPr/>
          </p:nvSpPr>
          <p:spPr>
            <a:xfrm>
              <a:off x="2775050" y="2505974"/>
              <a:ext cx="327076" cy="524521"/>
            </a:xfrm>
            <a:custGeom>
              <a:rect b="b" l="l" r="r" t="t"/>
              <a:pathLst>
                <a:path extrusionOk="0" h="524521" w="327076">
                  <a:moveTo>
                    <a:pt x="18646" y="374524"/>
                  </a:moveTo>
                  <a:cubicBezTo>
                    <a:pt x="51811" y="376143"/>
                    <a:pt x="76518" y="384716"/>
                    <a:pt x="80699" y="374524"/>
                  </a:cubicBezTo>
                  <a:cubicBezTo>
                    <a:pt x="84240" y="357350"/>
                    <a:pt x="86779" y="339986"/>
                    <a:pt x="88302" y="322518"/>
                  </a:cubicBezTo>
                  <a:cubicBezTo>
                    <a:pt x="84406" y="312993"/>
                    <a:pt x="81175" y="302515"/>
                    <a:pt x="81175" y="302515"/>
                  </a:cubicBezTo>
                  <a:cubicBezTo>
                    <a:pt x="39457" y="276797"/>
                    <a:pt x="26343" y="231649"/>
                    <a:pt x="20832" y="178690"/>
                  </a:cubicBezTo>
                  <a:cubicBezTo>
                    <a:pt x="11329" y="88869"/>
                    <a:pt x="59888" y="10288"/>
                    <a:pt x="149595" y="858"/>
                  </a:cubicBezTo>
                  <a:cubicBezTo>
                    <a:pt x="233790" y="-7905"/>
                    <a:pt x="295843" y="51436"/>
                    <a:pt x="312378" y="132875"/>
                  </a:cubicBezTo>
                  <a:cubicBezTo>
                    <a:pt x="321310" y="173166"/>
                    <a:pt x="338986" y="249175"/>
                    <a:pt x="315038" y="315374"/>
                  </a:cubicBezTo>
                  <a:cubicBezTo>
                    <a:pt x="301640" y="352426"/>
                    <a:pt x="284344" y="382049"/>
                    <a:pt x="267049" y="387478"/>
                  </a:cubicBezTo>
                  <a:cubicBezTo>
                    <a:pt x="250377" y="387059"/>
                    <a:pt x="233746" y="385592"/>
                    <a:pt x="217255" y="383096"/>
                  </a:cubicBezTo>
                  <a:lnTo>
                    <a:pt x="217255" y="383096"/>
                  </a:lnTo>
                  <a:cubicBezTo>
                    <a:pt x="217255" y="383096"/>
                    <a:pt x="212788" y="408052"/>
                    <a:pt x="209747" y="424054"/>
                  </a:cubicBezTo>
                  <a:cubicBezTo>
                    <a:pt x="206707" y="440056"/>
                    <a:pt x="207847" y="448533"/>
                    <a:pt x="239681" y="468155"/>
                  </a:cubicBezTo>
                  <a:cubicBezTo>
                    <a:pt x="271516" y="487776"/>
                    <a:pt x="191597" y="528162"/>
                    <a:pt x="139332" y="524257"/>
                  </a:cubicBezTo>
                  <a:cubicBezTo>
                    <a:pt x="87066" y="520352"/>
                    <a:pt x="28339" y="488634"/>
                    <a:pt x="12279" y="454820"/>
                  </a:cubicBezTo>
                  <a:cubicBezTo>
                    <a:pt x="-5681" y="417863"/>
                    <a:pt x="-4256" y="373476"/>
                    <a:pt x="18646" y="374524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0" name="Google Shape;880;p9"/>
            <p:cNvSpPr/>
            <p:nvPr/>
          </p:nvSpPr>
          <p:spPr>
            <a:xfrm>
              <a:off x="2667800" y="2877512"/>
              <a:ext cx="502799" cy="834581"/>
            </a:xfrm>
            <a:custGeom>
              <a:rect b="b" l="l" r="r" t="t"/>
              <a:pathLst>
                <a:path extrusionOk="0" h="834581" w="502799">
                  <a:moveTo>
                    <a:pt x="173885" y="7939"/>
                  </a:moveTo>
                  <a:cubicBezTo>
                    <a:pt x="164383" y="30894"/>
                    <a:pt x="188044" y="58993"/>
                    <a:pt x="249908" y="78614"/>
                  </a:cubicBezTo>
                  <a:cubicBezTo>
                    <a:pt x="311771" y="98236"/>
                    <a:pt x="317853" y="72995"/>
                    <a:pt x="317853" y="72995"/>
                  </a:cubicBezTo>
                  <a:cubicBezTo>
                    <a:pt x="317853" y="72995"/>
                    <a:pt x="409270" y="114714"/>
                    <a:pt x="439013" y="135574"/>
                  </a:cubicBezTo>
                  <a:cubicBezTo>
                    <a:pt x="476359" y="161768"/>
                    <a:pt x="492989" y="237587"/>
                    <a:pt x="498026" y="365603"/>
                  </a:cubicBezTo>
                  <a:cubicBezTo>
                    <a:pt x="503822" y="513812"/>
                    <a:pt x="504393" y="733649"/>
                    <a:pt x="499451" y="771558"/>
                  </a:cubicBezTo>
                  <a:cubicBezTo>
                    <a:pt x="499451" y="771558"/>
                    <a:pt x="429511" y="841376"/>
                    <a:pt x="340089" y="834042"/>
                  </a:cubicBezTo>
                  <a:cubicBezTo>
                    <a:pt x="250668" y="826708"/>
                    <a:pt x="100144" y="747270"/>
                    <a:pt x="63558" y="686024"/>
                  </a:cubicBezTo>
                  <a:cubicBezTo>
                    <a:pt x="64603" y="556103"/>
                    <a:pt x="79808" y="534957"/>
                    <a:pt x="58806" y="460091"/>
                  </a:cubicBezTo>
                  <a:cubicBezTo>
                    <a:pt x="10722" y="288641"/>
                    <a:pt x="-14555" y="218632"/>
                    <a:pt x="8822" y="104808"/>
                  </a:cubicBezTo>
                  <a:cubicBezTo>
                    <a:pt x="27827" y="10987"/>
                    <a:pt x="55005" y="-729"/>
                    <a:pt x="91971" y="33"/>
                  </a:cubicBezTo>
                  <a:cubicBezTo>
                    <a:pt x="119400" y="1166"/>
                    <a:pt x="146745" y="3805"/>
                    <a:pt x="173885" y="7939"/>
                  </a:cubicBezTo>
                  <a:close/>
                </a:path>
              </a:pathLst>
            </a:custGeom>
            <a:solidFill>
              <a:srgbClr val="F4F4F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1" name="Google Shape;881;p9"/>
            <p:cNvSpPr/>
            <p:nvPr/>
          </p:nvSpPr>
          <p:spPr>
            <a:xfrm>
              <a:off x="3024379" y="2981457"/>
              <a:ext cx="633923" cy="498110"/>
            </a:xfrm>
            <a:custGeom>
              <a:rect b="b" l="l" r="r" t="t"/>
              <a:pathLst>
                <a:path extrusionOk="0" h="498110" w="633923">
                  <a:moveTo>
                    <a:pt x="282563" y="384245"/>
                  </a:moveTo>
                  <a:cubicBezTo>
                    <a:pt x="209107" y="402723"/>
                    <a:pt x="191907" y="356336"/>
                    <a:pt x="182214" y="317570"/>
                  </a:cubicBezTo>
                  <a:cubicBezTo>
                    <a:pt x="158837" y="224510"/>
                    <a:pt x="146293" y="140500"/>
                    <a:pt x="128903" y="87731"/>
                  </a:cubicBezTo>
                  <a:cubicBezTo>
                    <a:pt x="108377" y="25438"/>
                    <a:pt x="86901" y="15532"/>
                    <a:pt x="56682" y="3435"/>
                  </a:cubicBezTo>
                  <a:cubicBezTo>
                    <a:pt x="21236" y="-10853"/>
                    <a:pt x="-9268" y="19151"/>
                    <a:pt x="2611" y="98685"/>
                  </a:cubicBezTo>
                  <a:cubicBezTo>
                    <a:pt x="16485" y="192506"/>
                    <a:pt x="34825" y="258324"/>
                    <a:pt x="69796" y="369195"/>
                  </a:cubicBezTo>
                  <a:cubicBezTo>
                    <a:pt x="79298" y="397770"/>
                    <a:pt x="99444" y="449681"/>
                    <a:pt x="130138" y="474542"/>
                  </a:cubicBezTo>
                  <a:cubicBezTo>
                    <a:pt x="168150" y="505212"/>
                    <a:pt x="225166" y="503879"/>
                    <a:pt x="311357" y="482447"/>
                  </a:cubicBezTo>
                  <a:cubicBezTo>
                    <a:pt x="348133" y="472922"/>
                    <a:pt x="388519" y="451205"/>
                    <a:pt x="458175" y="418630"/>
                  </a:cubicBezTo>
                  <a:cubicBezTo>
                    <a:pt x="477181" y="409867"/>
                    <a:pt x="491435" y="404056"/>
                    <a:pt x="527260" y="387293"/>
                  </a:cubicBezTo>
                  <a:cubicBezTo>
                    <a:pt x="563086" y="370529"/>
                    <a:pt x="600432" y="342620"/>
                    <a:pt x="619247" y="315284"/>
                  </a:cubicBezTo>
                  <a:cubicBezTo>
                    <a:pt x="638063" y="287947"/>
                    <a:pt x="634832" y="270706"/>
                    <a:pt x="630936" y="264515"/>
                  </a:cubicBezTo>
                  <a:cubicBezTo>
                    <a:pt x="626089" y="256705"/>
                    <a:pt x="623429" y="262896"/>
                    <a:pt x="613356" y="274040"/>
                  </a:cubicBezTo>
                  <a:cubicBezTo>
                    <a:pt x="598835" y="293424"/>
                    <a:pt x="580932" y="310007"/>
                    <a:pt x="560520" y="322999"/>
                  </a:cubicBezTo>
                  <a:cubicBezTo>
                    <a:pt x="560520" y="322999"/>
                    <a:pt x="583707" y="298996"/>
                    <a:pt x="596346" y="283375"/>
                  </a:cubicBezTo>
                  <a:cubicBezTo>
                    <a:pt x="607569" y="269535"/>
                    <a:pt x="616900" y="254257"/>
                    <a:pt x="624094" y="237940"/>
                  </a:cubicBezTo>
                  <a:cubicBezTo>
                    <a:pt x="630746" y="222034"/>
                    <a:pt x="617062" y="200412"/>
                    <a:pt x="606609" y="211747"/>
                  </a:cubicBezTo>
                  <a:cubicBezTo>
                    <a:pt x="596156" y="223081"/>
                    <a:pt x="591309" y="234607"/>
                    <a:pt x="572304" y="257467"/>
                  </a:cubicBezTo>
                  <a:cubicBezTo>
                    <a:pt x="562297" y="269621"/>
                    <a:pt x="550875" y="280527"/>
                    <a:pt x="538284" y="289947"/>
                  </a:cubicBezTo>
                  <a:cubicBezTo>
                    <a:pt x="550048" y="273974"/>
                    <a:pt x="560539" y="257095"/>
                    <a:pt x="569643" y="239464"/>
                  </a:cubicBezTo>
                  <a:cubicBezTo>
                    <a:pt x="581711" y="214795"/>
                    <a:pt x="541134" y="227654"/>
                    <a:pt x="518423" y="251656"/>
                  </a:cubicBezTo>
                  <a:cubicBezTo>
                    <a:pt x="501603" y="269087"/>
                    <a:pt x="487349" y="279184"/>
                    <a:pt x="486968" y="274326"/>
                  </a:cubicBezTo>
                  <a:cubicBezTo>
                    <a:pt x="486588" y="269468"/>
                    <a:pt x="453804" y="304711"/>
                    <a:pt x="437174" y="321951"/>
                  </a:cubicBezTo>
                  <a:cubicBezTo>
                    <a:pt x="419119" y="342144"/>
                    <a:pt x="352314" y="366623"/>
                    <a:pt x="282563" y="384245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2" name="Google Shape;882;p9"/>
            <p:cNvSpPr/>
            <p:nvPr/>
          </p:nvSpPr>
          <p:spPr>
            <a:xfrm>
              <a:off x="3001678" y="2971210"/>
              <a:ext cx="194366" cy="284908"/>
            </a:xfrm>
            <a:custGeom>
              <a:rect b="b" l="l" r="r" t="t"/>
              <a:pathLst>
                <a:path extrusionOk="0" h="284908" w="194366">
                  <a:moveTo>
                    <a:pt x="52205" y="1299"/>
                  </a:moveTo>
                  <a:cubicBezTo>
                    <a:pt x="101239" y="-5940"/>
                    <a:pt x="135925" y="16158"/>
                    <a:pt x="157496" y="90644"/>
                  </a:cubicBezTo>
                  <a:cubicBezTo>
                    <a:pt x="179067" y="165129"/>
                    <a:pt x="194367" y="226184"/>
                    <a:pt x="194367" y="226184"/>
                  </a:cubicBezTo>
                  <a:cubicBezTo>
                    <a:pt x="174970" y="254293"/>
                    <a:pt x="145545" y="273867"/>
                    <a:pt x="112168" y="280858"/>
                  </a:cubicBezTo>
                  <a:cubicBezTo>
                    <a:pt x="53535" y="295146"/>
                    <a:pt x="32439" y="267047"/>
                    <a:pt x="32439" y="267047"/>
                  </a:cubicBezTo>
                  <a:cubicBezTo>
                    <a:pt x="32439" y="267047"/>
                    <a:pt x="16189" y="189037"/>
                    <a:pt x="6021" y="135888"/>
                  </a:cubicBezTo>
                  <a:cubicBezTo>
                    <a:pt x="-4147" y="82738"/>
                    <a:pt x="-8423" y="10348"/>
                    <a:pt x="52205" y="1299"/>
                  </a:cubicBezTo>
                  <a:close/>
                </a:path>
              </a:pathLst>
            </a:custGeom>
            <a:solidFill>
              <a:srgbClr val="EDEDE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3" name="Google Shape;883;p9"/>
            <p:cNvSpPr/>
            <p:nvPr/>
          </p:nvSpPr>
          <p:spPr>
            <a:xfrm>
              <a:off x="2785215" y="2483249"/>
              <a:ext cx="317013" cy="350275"/>
            </a:xfrm>
            <a:custGeom>
              <a:rect b="b" l="l" r="r" t="t"/>
              <a:pathLst>
                <a:path extrusionOk="0" h="350275" w="317013">
                  <a:moveTo>
                    <a:pt x="299172" y="144551"/>
                  </a:moveTo>
                  <a:cubicBezTo>
                    <a:pt x="299172" y="144551"/>
                    <a:pt x="376620" y="26441"/>
                    <a:pt x="208800" y="2438"/>
                  </a:cubicBezTo>
                  <a:cubicBezTo>
                    <a:pt x="87735" y="-14898"/>
                    <a:pt x="10002" y="63017"/>
                    <a:pt x="974" y="147599"/>
                  </a:cubicBezTo>
                  <a:cubicBezTo>
                    <a:pt x="-7579" y="228466"/>
                    <a:pt x="42026" y="312381"/>
                    <a:pt x="77947" y="345623"/>
                  </a:cubicBezTo>
                  <a:cubicBezTo>
                    <a:pt x="95432" y="351910"/>
                    <a:pt x="133063" y="355148"/>
                    <a:pt x="182477" y="332955"/>
                  </a:cubicBezTo>
                  <a:cubicBezTo>
                    <a:pt x="184492" y="310952"/>
                    <a:pt x="185285" y="288854"/>
                    <a:pt x="184853" y="266756"/>
                  </a:cubicBezTo>
                  <a:cubicBezTo>
                    <a:pt x="184853" y="266756"/>
                    <a:pt x="126031" y="142360"/>
                    <a:pt x="299172" y="144551"/>
                  </a:cubicBezTo>
                  <a:close/>
                </a:path>
              </a:pathLst>
            </a:custGeom>
            <a:solidFill>
              <a:srgbClr val="3A2C6D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4" name="Google Shape;884;p9"/>
            <p:cNvSpPr/>
            <p:nvPr/>
          </p:nvSpPr>
          <p:spPr>
            <a:xfrm>
              <a:off x="3466812" y="3201065"/>
              <a:ext cx="95905" cy="84340"/>
            </a:xfrm>
            <a:custGeom>
              <a:rect b="b" l="l" r="r" t="t"/>
              <a:pathLst>
                <a:path extrusionOk="0" h="84340" w="95905">
                  <a:moveTo>
                    <a:pt x="10991" y="71863"/>
                  </a:moveTo>
                  <a:cubicBezTo>
                    <a:pt x="10991" y="71863"/>
                    <a:pt x="-8015" y="37097"/>
                    <a:pt x="3959" y="28429"/>
                  </a:cubicBezTo>
                  <a:cubicBezTo>
                    <a:pt x="15932" y="19761"/>
                    <a:pt x="33322" y="52337"/>
                    <a:pt x="36838" y="65100"/>
                  </a:cubicBezTo>
                  <a:cubicBezTo>
                    <a:pt x="40354" y="77864"/>
                    <a:pt x="35508" y="61195"/>
                    <a:pt x="35508" y="61195"/>
                  </a:cubicBezTo>
                  <a:cubicBezTo>
                    <a:pt x="35508" y="61195"/>
                    <a:pt x="22489" y="21952"/>
                    <a:pt x="30947" y="14427"/>
                  </a:cubicBezTo>
                  <a:cubicBezTo>
                    <a:pt x="39404" y="6903"/>
                    <a:pt x="50807" y="23952"/>
                    <a:pt x="62116" y="48336"/>
                  </a:cubicBezTo>
                  <a:cubicBezTo>
                    <a:pt x="73424" y="72720"/>
                    <a:pt x="64967" y="46146"/>
                    <a:pt x="64967" y="46146"/>
                  </a:cubicBezTo>
                  <a:cubicBezTo>
                    <a:pt x="64967" y="46146"/>
                    <a:pt x="45961" y="6807"/>
                    <a:pt x="54228" y="1378"/>
                  </a:cubicBezTo>
                  <a:cubicBezTo>
                    <a:pt x="64967" y="-5956"/>
                    <a:pt x="82737" y="17380"/>
                    <a:pt x="93285" y="38430"/>
                  </a:cubicBezTo>
                  <a:cubicBezTo>
                    <a:pt x="103833" y="59480"/>
                    <a:pt x="79126" y="84341"/>
                    <a:pt x="79126" y="84341"/>
                  </a:cubicBez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85" name="Google Shape;885;p9"/>
            <p:cNvGrpSpPr/>
            <p:nvPr/>
          </p:nvGrpSpPr>
          <p:grpSpPr>
            <a:xfrm>
              <a:off x="3439221" y="3170887"/>
              <a:ext cx="276341" cy="167131"/>
              <a:chOff x="4963646" y="3895887"/>
              <a:chExt cx="276341" cy="167131"/>
            </a:xfrm>
          </p:grpSpPr>
          <p:sp>
            <p:nvSpPr>
              <p:cNvPr id="886" name="Google Shape;886;p9"/>
              <p:cNvSpPr/>
              <p:nvPr/>
            </p:nvSpPr>
            <p:spPr>
              <a:xfrm>
                <a:off x="4963697" y="3902424"/>
                <a:ext cx="275954" cy="159820"/>
              </a:xfrm>
              <a:custGeom>
                <a:rect b="b" l="l" r="r" t="t"/>
                <a:pathLst>
                  <a:path extrusionOk="0" h="159820" w="275954">
                    <a:moveTo>
                      <a:pt x="75211" y="157607"/>
                    </a:moveTo>
                    <a:lnTo>
                      <a:pt x="4035" y="116363"/>
                    </a:lnTo>
                    <a:cubicBezTo>
                      <a:pt x="-1951" y="112934"/>
                      <a:pt x="-1191" y="106838"/>
                      <a:pt x="5746" y="102838"/>
                    </a:cubicBezTo>
                    <a:lnTo>
                      <a:pt x="177271" y="3301"/>
                    </a:lnTo>
                    <a:cubicBezTo>
                      <a:pt x="184503" y="-737"/>
                      <a:pt x="193217" y="-1090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95" y="160502"/>
                      <a:pt x="82652" y="160893"/>
                      <a:pt x="75211" y="157607"/>
                    </a:cubicBez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7" name="Google Shape;887;p9"/>
              <p:cNvSpPr/>
              <p:nvPr/>
            </p:nvSpPr>
            <p:spPr>
              <a:xfrm>
                <a:off x="4963646" y="4006310"/>
                <a:ext cx="7697" cy="6572"/>
              </a:xfrm>
              <a:custGeom>
                <a:rect b="b" l="l" r="r" t="t"/>
                <a:pathLst>
                  <a:path extrusionOk="0" h="6572" w="7697">
                    <a:moveTo>
                      <a:pt x="0" y="6572"/>
                    </a:moveTo>
                    <a:lnTo>
                      <a:pt x="0" y="0"/>
                    </a:lnTo>
                    <a:lnTo>
                      <a:pt x="7697" y="2858"/>
                    </a:lnTo>
                    <a:lnTo>
                      <a:pt x="0" y="6572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8" name="Google Shape;888;p9"/>
              <p:cNvSpPr/>
              <p:nvPr/>
            </p:nvSpPr>
            <p:spPr>
              <a:xfrm>
                <a:off x="5233906" y="3945350"/>
                <a:ext cx="6081" cy="6286"/>
              </a:xfrm>
              <a:custGeom>
                <a:rect b="b" l="l" r="r" t="t"/>
                <a:pathLst>
                  <a:path extrusionOk="0" h="6286" w="6081">
                    <a:moveTo>
                      <a:pt x="6082" y="6287"/>
                    </a:moveTo>
                    <a:lnTo>
                      <a:pt x="6082" y="0"/>
                    </a:lnTo>
                    <a:lnTo>
                      <a:pt x="0" y="3905"/>
                    </a:lnTo>
                    <a:lnTo>
                      <a:pt x="6082" y="6287"/>
                    </a:lnTo>
                    <a:close/>
                  </a:path>
                </a:pathLst>
              </a:custGeom>
              <a:solidFill>
                <a:srgbClr val="B1B4C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89" name="Google Shape;889;p9"/>
              <p:cNvSpPr/>
              <p:nvPr/>
            </p:nvSpPr>
            <p:spPr>
              <a:xfrm>
                <a:off x="4963697" y="3896900"/>
                <a:ext cx="275954" cy="159768"/>
              </a:xfrm>
              <a:custGeom>
                <a:rect b="b" l="l" r="r" t="t"/>
                <a:pathLst>
                  <a:path extrusionOk="0" h="159768" w="275954">
                    <a:moveTo>
                      <a:pt x="75211" y="157511"/>
                    </a:moveTo>
                    <a:lnTo>
                      <a:pt x="4035" y="116363"/>
                    </a:lnTo>
                    <a:cubicBezTo>
                      <a:pt x="-1951" y="112839"/>
                      <a:pt x="-1191" y="106838"/>
                      <a:pt x="5746" y="102743"/>
                    </a:cubicBezTo>
                    <a:lnTo>
                      <a:pt x="177271" y="3302"/>
                    </a:lnTo>
                    <a:cubicBezTo>
                      <a:pt x="184503" y="-737"/>
                      <a:pt x="193217" y="-1089"/>
                      <a:pt x="200743" y="2349"/>
                    </a:cubicBezTo>
                    <a:lnTo>
                      <a:pt x="271919" y="43497"/>
                    </a:lnTo>
                    <a:cubicBezTo>
                      <a:pt x="277906" y="47021"/>
                      <a:pt x="277146" y="53022"/>
                      <a:pt x="270209" y="57118"/>
                    </a:cubicBezTo>
                    <a:lnTo>
                      <a:pt x="98303" y="156559"/>
                    </a:lnTo>
                    <a:cubicBezTo>
                      <a:pt x="91176" y="160474"/>
                      <a:pt x="82633" y="160826"/>
                      <a:pt x="75211" y="157511"/>
                    </a:cubicBezTo>
                    <a:close/>
                  </a:path>
                </a:pathLst>
              </a:custGeom>
              <a:solidFill>
                <a:srgbClr val="616E8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0" name="Google Shape;890;p9"/>
              <p:cNvSpPr/>
              <p:nvPr/>
            </p:nvSpPr>
            <p:spPr>
              <a:xfrm rot="-1790023">
                <a:off x="4978521" y="4031078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8"/>
                      <a:pt x="1185" y="2677"/>
                      <a:pt x="763" y="2677"/>
                    </a:cubicBezTo>
                    <a:cubicBezTo>
                      <a:pt x="342" y="2677"/>
                      <a:pt x="0" y="2078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1" name="Google Shape;891;p9"/>
              <p:cNvSpPr/>
              <p:nvPr/>
            </p:nvSpPr>
            <p:spPr>
              <a:xfrm rot="-1801764">
                <a:off x="4978313" y="402120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2" name="Google Shape;892;p9"/>
              <p:cNvSpPr/>
              <p:nvPr/>
            </p:nvSpPr>
            <p:spPr>
              <a:xfrm rot="-1801764">
                <a:off x="4981704" y="4023218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3" name="Google Shape;893;p9"/>
              <p:cNvSpPr/>
              <p:nvPr/>
            </p:nvSpPr>
            <p:spPr>
              <a:xfrm rot="-1801764">
                <a:off x="4985189" y="4025236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4" name="Google Shape;894;p9"/>
              <p:cNvSpPr/>
              <p:nvPr/>
            </p:nvSpPr>
            <p:spPr>
              <a:xfrm rot="-1801764">
                <a:off x="5014562" y="4042240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5" name="Google Shape;895;p9"/>
              <p:cNvSpPr/>
              <p:nvPr/>
            </p:nvSpPr>
            <p:spPr>
              <a:xfrm rot="-1801764">
                <a:off x="5017905" y="4044175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4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4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4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6" name="Google Shape;896;p9"/>
              <p:cNvSpPr/>
              <p:nvPr/>
            </p:nvSpPr>
            <p:spPr>
              <a:xfrm rot="-1801764">
                <a:off x="5021390" y="4046193"/>
                <a:ext cx="1519" cy="2664"/>
              </a:xfrm>
              <a:custGeom>
                <a:rect b="b" l="l" r="r" t="t"/>
                <a:pathLst>
                  <a:path extrusionOk="0" h="2666" w="1520">
                    <a:moveTo>
                      <a:pt x="1520" y="1333"/>
                    </a:moveTo>
                    <a:cubicBezTo>
                      <a:pt x="1520" y="2070"/>
                      <a:pt x="1180" y="2667"/>
                      <a:pt x="760" y="2667"/>
                    </a:cubicBezTo>
                    <a:cubicBezTo>
                      <a:pt x="340" y="2667"/>
                      <a:pt x="0" y="2070"/>
                      <a:pt x="0" y="1333"/>
                    </a:cubicBezTo>
                    <a:cubicBezTo>
                      <a:pt x="0" y="597"/>
                      <a:pt x="340" y="0"/>
                      <a:pt x="760" y="0"/>
                    </a:cubicBezTo>
                    <a:cubicBezTo>
                      <a:pt x="1180" y="0"/>
                      <a:pt x="1520" y="597"/>
                      <a:pt x="1520" y="1333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7" name="Google Shape;897;p9"/>
              <p:cNvSpPr/>
              <p:nvPr/>
            </p:nvSpPr>
            <p:spPr>
              <a:xfrm rot="-1790023">
                <a:off x="5028625" y="4060140"/>
                <a:ext cx="1525" cy="2676"/>
              </a:xfrm>
              <a:custGeom>
                <a:rect b="b" l="l" r="r" t="t"/>
                <a:pathLst>
                  <a:path extrusionOk="0" h="2676" w="1525">
                    <a:moveTo>
                      <a:pt x="1526" y="1339"/>
                    </a:moveTo>
                    <a:cubicBezTo>
                      <a:pt x="1526" y="2079"/>
                      <a:pt x="1185" y="2678"/>
                      <a:pt x="763" y="2678"/>
                    </a:cubicBezTo>
                    <a:cubicBezTo>
                      <a:pt x="342" y="2678"/>
                      <a:pt x="0" y="2079"/>
                      <a:pt x="0" y="1339"/>
                    </a:cubicBezTo>
                    <a:cubicBezTo>
                      <a:pt x="0" y="600"/>
                      <a:pt x="342" y="1"/>
                      <a:pt x="763" y="1"/>
                    </a:cubicBezTo>
                    <a:cubicBezTo>
                      <a:pt x="1185" y="1"/>
                      <a:pt x="1526" y="600"/>
                      <a:pt x="1526" y="1339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8" name="Google Shape;898;p9"/>
              <p:cNvSpPr/>
              <p:nvPr/>
            </p:nvSpPr>
            <p:spPr>
              <a:xfrm>
                <a:off x="4994815" y="4030735"/>
                <a:ext cx="11593" cy="8583"/>
              </a:xfrm>
              <a:custGeom>
                <a:rect b="b" l="l" r="r" t="t"/>
                <a:pathLst>
                  <a:path extrusionOk="0" h="8583" w="11593">
                    <a:moveTo>
                      <a:pt x="10548" y="8436"/>
                    </a:moveTo>
                    <a:lnTo>
                      <a:pt x="1045" y="3007"/>
                    </a:lnTo>
                    <a:cubicBezTo>
                      <a:pt x="393" y="2512"/>
                      <a:pt x="8" y="1731"/>
                      <a:pt x="0" y="911"/>
                    </a:cubicBezTo>
                    <a:lnTo>
                      <a:pt x="0" y="911"/>
                    </a:lnTo>
                    <a:cubicBezTo>
                      <a:pt x="0" y="150"/>
                      <a:pt x="475" y="-232"/>
                      <a:pt x="1045" y="150"/>
                    </a:cubicBezTo>
                    <a:lnTo>
                      <a:pt x="10548" y="5579"/>
                    </a:lnTo>
                    <a:cubicBezTo>
                      <a:pt x="11197" y="6036"/>
                      <a:pt x="11586" y="6779"/>
                      <a:pt x="11593" y="7579"/>
                    </a:cubicBezTo>
                    <a:lnTo>
                      <a:pt x="11593" y="7579"/>
                    </a:lnTo>
                    <a:cubicBezTo>
                      <a:pt x="11593" y="8436"/>
                      <a:pt x="11118" y="8817"/>
                      <a:pt x="10548" y="8436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9" name="Google Shape;899;p9"/>
              <p:cNvSpPr/>
              <p:nvPr/>
            </p:nvSpPr>
            <p:spPr>
              <a:xfrm>
                <a:off x="5208723" y="3964590"/>
                <a:ext cx="10739" cy="7715"/>
              </a:xfrm>
              <a:custGeom>
                <a:rect b="b" l="l" r="r" t="t"/>
                <a:pathLst>
                  <a:path extrusionOk="0" h="7715" w="10739">
                    <a:moveTo>
                      <a:pt x="9788" y="2667"/>
                    </a:moveTo>
                    <a:lnTo>
                      <a:pt x="1045" y="7715"/>
                    </a:lnTo>
                    <a:cubicBezTo>
                      <a:pt x="475" y="7715"/>
                      <a:pt x="0" y="7715"/>
                      <a:pt x="0" y="6953"/>
                    </a:cubicBezTo>
                    <a:lnTo>
                      <a:pt x="0" y="6953"/>
                    </a:lnTo>
                    <a:cubicBezTo>
                      <a:pt x="48" y="6191"/>
                      <a:pt x="437" y="5496"/>
                      <a:pt x="1045" y="5048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67" y="1514"/>
                      <a:pt x="10415" y="2238"/>
                      <a:pt x="9788" y="2667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0" name="Google Shape;900;p9"/>
              <p:cNvSpPr/>
              <p:nvPr/>
            </p:nvSpPr>
            <p:spPr>
              <a:xfrm>
                <a:off x="5195324" y="3972306"/>
                <a:ext cx="10738" cy="7810"/>
              </a:xfrm>
              <a:custGeom>
                <a:rect b="b" l="l" r="r" t="t"/>
                <a:pathLst>
                  <a:path extrusionOk="0" h="7810" w="10738">
                    <a:moveTo>
                      <a:pt x="9788" y="2762"/>
                    </a:moveTo>
                    <a:lnTo>
                      <a:pt x="1045" y="7810"/>
                    </a:lnTo>
                    <a:cubicBezTo>
                      <a:pt x="475" y="7810"/>
                      <a:pt x="0" y="7810"/>
                      <a:pt x="0" y="7048"/>
                    </a:cubicBezTo>
                    <a:lnTo>
                      <a:pt x="0" y="7048"/>
                    </a:lnTo>
                    <a:cubicBezTo>
                      <a:pt x="9" y="6277"/>
                      <a:pt x="399" y="5562"/>
                      <a:pt x="1045" y="5143"/>
                    </a:cubicBezTo>
                    <a:lnTo>
                      <a:pt x="9788" y="0"/>
                    </a:lnTo>
                    <a:cubicBezTo>
                      <a:pt x="10358" y="0"/>
                      <a:pt x="10738" y="0"/>
                      <a:pt x="10738" y="762"/>
                    </a:cubicBezTo>
                    <a:lnTo>
                      <a:pt x="10738" y="762"/>
                    </a:lnTo>
                    <a:cubicBezTo>
                      <a:pt x="10738" y="1543"/>
                      <a:pt x="10387" y="2276"/>
                      <a:pt x="9788" y="2762"/>
                    </a:cubicBezTo>
                    <a:close/>
                  </a:path>
                </a:pathLst>
              </a:custGeom>
              <a:solidFill>
                <a:srgbClr val="757B89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1" name="Google Shape;901;p9"/>
              <p:cNvSpPr/>
              <p:nvPr/>
            </p:nvSpPr>
            <p:spPr>
              <a:xfrm>
                <a:off x="4963697" y="3895887"/>
                <a:ext cx="275954" cy="159785"/>
              </a:xfrm>
              <a:custGeom>
                <a:rect b="b" l="l" r="r" t="t"/>
                <a:pathLst>
                  <a:path extrusionOk="0" h="159785" w="275954">
                    <a:moveTo>
                      <a:pt x="75211" y="157571"/>
                    </a:moveTo>
                    <a:lnTo>
                      <a:pt x="4035" y="116328"/>
                    </a:lnTo>
                    <a:cubicBezTo>
                      <a:pt x="-1951" y="112899"/>
                      <a:pt x="-1191" y="106803"/>
                      <a:pt x="5746" y="102802"/>
                    </a:cubicBezTo>
                    <a:lnTo>
                      <a:pt x="177271" y="3266"/>
                    </a:lnTo>
                    <a:cubicBezTo>
                      <a:pt x="184513" y="-725"/>
                      <a:pt x="193208" y="-1077"/>
                      <a:pt x="200743" y="2314"/>
                    </a:cubicBezTo>
                    <a:lnTo>
                      <a:pt x="271919" y="43461"/>
                    </a:lnTo>
                    <a:cubicBezTo>
                      <a:pt x="277906" y="46986"/>
                      <a:pt x="277146" y="52986"/>
                      <a:pt x="270209" y="57082"/>
                    </a:cubicBezTo>
                    <a:lnTo>
                      <a:pt x="98303" y="156523"/>
                    </a:lnTo>
                    <a:cubicBezTo>
                      <a:pt x="91195" y="160467"/>
                      <a:pt x="82652" y="160857"/>
                      <a:pt x="75211" y="157571"/>
                    </a:cubicBezTo>
                    <a:close/>
                  </a:path>
                </a:pathLst>
              </a:custGeom>
              <a:solidFill>
                <a:srgbClr val="20232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2" name="Google Shape;902;p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3" name="Google Shape;903;p9"/>
              <p:cNvSpPr/>
              <p:nvPr/>
            </p:nvSpPr>
            <p:spPr>
              <a:xfrm>
                <a:off x="4974996" y="3900154"/>
                <a:ext cx="256564" cy="148399"/>
              </a:xfrm>
              <a:custGeom>
                <a:rect b="b" l="l" r="r" t="t"/>
                <a:pathLst>
                  <a:path extrusionOk="0" h="148399" w="256564">
                    <a:moveTo>
                      <a:pt x="253303" y="40910"/>
                    </a:moveTo>
                    <a:lnTo>
                      <a:pt x="225555" y="24813"/>
                    </a:lnTo>
                    <a:lnTo>
                      <a:pt x="225555" y="24813"/>
                    </a:lnTo>
                    <a:cubicBezTo>
                      <a:pt x="221820" y="26718"/>
                      <a:pt x="217411" y="26718"/>
                      <a:pt x="213676" y="24813"/>
                    </a:cubicBezTo>
                    <a:cubicBezTo>
                      <a:pt x="211785" y="24174"/>
                      <a:pt x="210768" y="22117"/>
                      <a:pt x="211415" y="20222"/>
                    </a:cubicBezTo>
                    <a:cubicBezTo>
                      <a:pt x="211776" y="19155"/>
                      <a:pt x="212612" y="18317"/>
                      <a:pt x="213676" y="17955"/>
                    </a:cubicBezTo>
                    <a:lnTo>
                      <a:pt x="213676" y="17955"/>
                    </a:lnTo>
                    <a:lnTo>
                      <a:pt x="185928" y="1857"/>
                    </a:lnTo>
                    <a:cubicBezTo>
                      <a:pt x="181129" y="-619"/>
                      <a:pt x="175428" y="-619"/>
                      <a:pt x="170629" y="1857"/>
                    </a:cubicBezTo>
                    <a:lnTo>
                      <a:pt x="3189" y="98727"/>
                    </a:lnTo>
                    <a:cubicBezTo>
                      <a:pt x="749" y="99536"/>
                      <a:pt x="-572" y="102184"/>
                      <a:pt x="239" y="104623"/>
                    </a:cubicBezTo>
                    <a:cubicBezTo>
                      <a:pt x="702" y="106023"/>
                      <a:pt x="1795" y="107118"/>
                      <a:pt x="3189" y="107585"/>
                    </a:cubicBezTo>
                    <a:lnTo>
                      <a:pt x="70659" y="146542"/>
                    </a:lnTo>
                    <a:cubicBezTo>
                      <a:pt x="75458" y="149019"/>
                      <a:pt x="81160" y="149019"/>
                      <a:pt x="85959" y="146542"/>
                    </a:cubicBezTo>
                    <a:lnTo>
                      <a:pt x="253303" y="49673"/>
                    </a:lnTo>
                    <a:cubicBezTo>
                      <a:pt x="255717" y="48949"/>
                      <a:pt x="257095" y="46406"/>
                      <a:pt x="256372" y="43987"/>
                    </a:cubicBezTo>
                    <a:cubicBezTo>
                      <a:pt x="255935" y="42510"/>
                      <a:pt x="254776" y="41348"/>
                      <a:pt x="253303" y="40910"/>
                    </a:cubicBezTo>
                    <a:close/>
                  </a:path>
                </a:pathLst>
              </a:custGeom>
              <a:solidFill>
                <a:srgbClr val="000000">
                  <a:alpha val="4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4" name="Google Shape;904;p9"/>
              <p:cNvSpPr/>
              <p:nvPr/>
            </p:nvSpPr>
            <p:spPr>
              <a:xfrm>
                <a:off x="5189528" y="3920775"/>
                <a:ext cx="6461" cy="3619"/>
              </a:xfrm>
              <a:custGeom>
                <a:rect b="b" l="l" r="r" t="t"/>
                <a:pathLst>
                  <a:path extrusionOk="0" h="3619" w="6461">
                    <a:moveTo>
                      <a:pt x="6462" y="1810"/>
                    </a:moveTo>
                    <a:cubicBezTo>
                      <a:pt x="6462" y="2809"/>
                      <a:pt x="5015" y="3620"/>
                      <a:pt x="3231" y="3620"/>
                    </a:cubicBezTo>
                    <a:cubicBezTo>
                      <a:pt x="1447" y="3620"/>
                      <a:pt x="0" y="2809"/>
                      <a:pt x="0" y="1810"/>
                    </a:cubicBezTo>
                    <a:cubicBezTo>
                      <a:pt x="0" y="810"/>
                      <a:pt x="1447" y="0"/>
                      <a:pt x="3231" y="0"/>
                    </a:cubicBezTo>
                    <a:cubicBezTo>
                      <a:pt x="5015" y="0"/>
                      <a:pt x="6462" y="810"/>
                      <a:pt x="6462" y="1810"/>
                    </a:cubicBezTo>
                    <a:close/>
                  </a:path>
                </a:pathLst>
              </a:custGeom>
              <a:solidFill>
                <a:srgbClr val="2B303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05" name="Google Shape;905;p9"/>
              <p:cNvSpPr/>
              <p:nvPr/>
            </p:nvSpPr>
            <p:spPr>
              <a:xfrm>
                <a:off x="5191381" y="3921823"/>
                <a:ext cx="2668" cy="1547"/>
              </a:xfrm>
              <a:custGeom>
                <a:rect b="b" l="l" r="r" t="t"/>
                <a:pathLst>
                  <a:path extrusionOk="0" h="1547" w="2668">
                    <a:moveTo>
                      <a:pt x="428" y="1333"/>
                    </a:moveTo>
                    <a:cubicBezTo>
                      <a:pt x="-143" y="1333"/>
                      <a:pt x="-143" y="571"/>
                      <a:pt x="428" y="286"/>
                    </a:cubicBezTo>
                    <a:cubicBezTo>
                      <a:pt x="1007" y="-95"/>
                      <a:pt x="1748" y="-95"/>
                      <a:pt x="2328" y="286"/>
                    </a:cubicBezTo>
                    <a:cubicBezTo>
                      <a:pt x="2613" y="409"/>
                      <a:pt x="2746" y="752"/>
                      <a:pt x="2623" y="1038"/>
                    </a:cubicBezTo>
                    <a:cubicBezTo>
                      <a:pt x="2566" y="1172"/>
                      <a:pt x="2461" y="1276"/>
                      <a:pt x="2328" y="1333"/>
                    </a:cubicBezTo>
                    <a:cubicBezTo>
                      <a:pt x="1730" y="1619"/>
                      <a:pt x="1026" y="1619"/>
                      <a:pt x="428" y="1333"/>
                    </a:cubicBezTo>
                    <a:close/>
                  </a:path>
                </a:pathLst>
              </a:custGeom>
              <a:solidFill>
                <a:srgbClr val="FFFFFF">
                  <a:alpha val="9411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06" name="Google Shape;906;p9"/>
            <p:cNvSpPr/>
            <p:nvPr/>
          </p:nvSpPr>
          <p:spPr>
            <a:xfrm>
              <a:off x="3497758" y="3222825"/>
              <a:ext cx="163253" cy="135636"/>
            </a:xfrm>
            <a:custGeom>
              <a:rect b="b" l="l" r="r" t="t"/>
              <a:pathLst>
                <a:path extrusionOk="0" h="135636" w="163253">
                  <a:moveTo>
                    <a:pt x="127338" y="95727"/>
                  </a:moveTo>
                  <a:cubicBezTo>
                    <a:pt x="127338" y="95727"/>
                    <a:pt x="165349" y="61723"/>
                    <a:pt x="163163" y="16670"/>
                  </a:cubicBezTo>
                  <a:cubicBezTo>
                    <a:pt x="160882" y="-14763"/>
                    <a:pt x="141972" y="7906"/>
                    <a:pt x="141972" y="7906"/>
                  </a:cubicBezTo>
                  <a:lnTo>
                    <a:pt x="122966" y="42482"/>
                  </a:lnTo>
                  <a:cubicBezTo>
                    <a:pt x="122966" y="42482"/>
                    <a:pt x="103961" y="67152"/>
                    <a:pt x="86475" y="72772"/>
                  </a:cubicBezTo>
                  <a:cubicBezTo>
                    <a:pt x="73115" y="74058"/>
                    <a:pt x="59820" y="76029"/>
                    <a:pt x="46659" y="78677"/>
                  </a:cubicBezTo>
                  <a:cubicBezTo>
                    <a:pt x="23282" y="83249"/>
                    <a:pt x="0" y="112491"/>
                    <a:pt x="0" y="112491"/>
                  </a:cubicBezTo>
                  <a:lnTo>
                    <a:pt x="30124" y="135637"/>
                  </a:lnTo>
                  <a:close/>
                </a:path>
              </a:pathLst>
            </a:custGeom>
            <a:solidFill>
              <a:srgbClr val="FFCEA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7" name="Google Shape;907;p9"/>
            <p:cNvSpPr/>
            <p:nvPr/>
          </p:nvSpPr>
          <p:spPr>
            <a:xfrm>
              <a:off x="5866407" y="1508477"/>
              <a:ext cx="336298" cy="520294"/>
            </a:xfrm>
            <a:custGeom>
              <a:rect b="b" l="l" r="r" t="t"/>
              <a:pathLst>
                <a:path extrusionOk="0" h="520294" w="336298">
                  <a:moveTo>
                    <a:pt x="294302" y="134437"/>
                  </a:moveTo>
                  <a:lnTo>
                    <a:pt x="70986" y="4897"/>
                  </a:lnTo>
                  <a:cubicBezTo>
                    <a:pt x="63640" y="-75"/>
                    <a:pt x="54403" y="-1342"/>
                    <a:pt x="45994" y="1468"/>
                  </a:cubicBezTo>
                  <a:lnTo>
                    <a:pt x="45994" y="1468"/>
                  </a:lnTo>
                  <a:cubicBezTo>
                    <a:pt x="44188" y="2211"/>
                    <a:pt x="42487" y="3202"/>
                    <a:pt x="40957" y="4421"/>
                  </a:cubicBezTo>
                  <a:lnTo>
                    <a:pt x="0" y="27948"/>
                  </a:lnTo>
                  <a:lnTo>
                    <a:pt x="28508" y="67572"/>
                  </a:lnTo>
                  <a:lnTo>
                    <a:pt x="28508" y="280265"/>
                  </a:lnTo>
                  <a:cubicBezTo>
                    <a:pt x="28508" y="311507"/>
                    <a:pt x="47514" y="347797"/>
                    <a:pt x="70891" y="361323"/>
                  </a:cubicBezTo>
                  <a:lnTo>
                    <a:pt x="267884" y="475623"/>
                  </a:lnTo>
                  <a:lnTo>
                    <a:pt x="274346" y="520295"/>
                  </a:lnTo>
                  <a:cubicBezTo>
                    <a:pt x="275676" y="519628"/>
                    <a:pt x="309601" y="500102"/>
                    <a:pt x="320339" y="493815"/>
                  </a:cubicBezTo>
                  <a:cubicBezTo>
                    <a:pt x="321375" y="493339"/>
                    <a:pt x="322354" y="492768"/>
                    <a:pt x="323285" y="492101"/>
                  </a:cubicBezTo>
                  <a:lnTo>
                    <a:pt x="323285" y="492101"/>
                  </a:lnTo>
                  <a:lnTo>
                    <a:pt x="323285" y="492101"/>
                  </a:lnTo>
                  <a:cubicBezTo>
                    <a:pt x="332560" y="483709"/>
                    <a:pt x="337321" y="471413"/>
                    <a:pt x="336114" y="458954"/>
                  </a:cubicBezTo>
                  <a:lnTo>
                    <a:pt x="336114" y="215495"/>
                  </a:lnTo>
                  <a:cubicBezTo>
                    <a:pt x="336589" y="184253"/>
                    <a:pt x="317678" y="147772"/>
                    <a:pt x="294302" y="134437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8" name="Google Shape;908;p9"/>
            <p:cNvSpPr/>
            <p:nvPr/>
          </p:nvSpPr>
          <p:spPr>
            <a:xfrm>
              <a:off x="5848921" y="1535134"/>
              <a:ext cx="307985" cy="495867"/>
            </a:xfrm>
            <a:custGeom>
              <a:rect b="b" l="l" r="r" t="t"/>
              <a:pathLst>
                <a:path extrusionOk="0" h="495867" w="307985">
                  <a:moveTo>
                    <a:pt x="265603" y="490781"/>
                  </a:moveTo>
                  <a:lnTo>
                    <a:pt x="42288" y="361527"/>
                  </a:lnTo>
                  <a:cubicBezTo>
                    <a:pt x="18911" y="348002"/>
                    <a:pt x="0" y="311711"/>
                    <a:pt x="0" y="280469"/>
                  </a:cubicBezTo>
                  <a:lnTo>
                    <a:pt x="0" y="37105"/>
                  </a:lnTo>
                  <a:cubicBezTo>
                    <a:pt x="0" y="5864"/>
                    <a:pt x="19006" y="-8424"/>
                    <a:pt x="42288" y="5101"/>
                  </a:cubicBezTo>
                  <a:lnTo>
                    <a:pt x="265603" y="134261"/>
                  </a:lnTo>
                  <a:cubicBezTo>
                    <a:pt x="288980" y="147786"/>
                    <a:pt x="307986" y="184171"/>
                    <a:pt x="307986" y="215413"/>
                  </a:cubicBezTo>
                  <a:lnTo>
                    <a:pt x="307986" y="458682"/>
                  </a:lnTo>
                  <a:cubicBezTo>
                    <a:pt x="307986" y="489924"/>
                    <a:pt x="288980" y="504307"/>
                    <a:pt x="265603" y="490781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9" name="Google Shape;909;p9"/>
            <p:cNvSpPr/>
            <p:nvPr/>
          </p:nvSpPr>
          <p:spPr>
            <a:xfrm>
              <a:off x="5914777" y="1634489"/>
              <a:ext cx="176087" cy="297735"/>
            </a:xfrm>
            <a:custGeom>
              <a:rect b="b" l="l" r="r" t="t"/>
              <a:pathLst>
                <a:path extrusionOk="0" h="297735" w="176087">
                  <a:moveTo>
                    <a:pt x="0" y="28904"/>
                  </a:moveTo>
                  <a:cubicBezTo>
                    <a:pt x="0" y="15188"/>
                    <a:pt x="3896" y="6330"/>
                    <a:pt x="11593" y="2234"/>
                  </a:cubicBezTo>
                  <a:cubicBezTo>
                    <a:pt x="19291" y="-1862"/>
                    <a:pt x="29364" y="-338"/>
                    <a:pt x="41812" y="6901"/>
                  </a:cubicBezTo>
                  <a:cubicBezTo>
                    <a:pt x="54413" y="14198"/>
                    <a:pt x="64923" y="24627"/>
                    <a:pt x="72316" y="37191"/>
                  </a:cubicBezTo>
                  <a:cubicBezTo>
                    <a:pt x="79842" y="49516"/>
                    <a:pt x="83824" y="63699"/>
                    <a:pt x="83814" y="78148"/>
                  </a:cubicBezTo>
                  <a:lnTo>
                    <a:pt x="83814" y="89197"/>
                  </a:lnTo>
                  <a:cubicBezTo>
                    <a:pt x="83814" y="103009"/>
                    <a:pt x="80013" y="111867"/>
                    <a:pt x="72316" y="115867"/>
                  </a:cubicBezTo>
                  <a:cubicBezTo>
                    <a:pt x="64619" y="119868"/>
                    <a:pt x="54546" y="118153"/>
                    <a:pt x="42097" y="110914"/>
                  </a:cubicBezTo>
                  <a:cubicBezTo>
                    <a:pt x="29478" y="103647"/>
                    <a:pt x="18958" y="93208"/>
                    <a:pt x="11593" y="80625"/>
                  </a:cubicBezTo>
                  <a:cubicBezTo>
                    <a:pt x="4039" y="68338"/>
                    <a:pt x="28" y="54193"/>
                    <a:pt x="0" y="39763"/>
                  </a:cubicBezTo>
                  <a:close/>
                  <a:moveTo>
                    <a:pt x="25467" y="55479"/>
                  </a:moveTo>
                  <a:cubicBezTo>
                    <a:pt x="25467" y="61584"/>
                    <a:pt x="27035" y="67585"/>
                    <a:pt x="30029" y="72910"/>
                  </a:cubicBezTo>
                  <a:cubicBezTo>
                    <a:pt x="32784" y="78158"/>
                    <a:pt x="36975" y="82520"/>
                    <a:pt x="42097" y="85483"/>
                  </a:cubicBezTo>
                  <a:cubicBezTo>
                    <a:pt x="47039" y="88340"/>
                    <a:pt x="50935" y="88721"/>
                    <a:pt x="53881" y="86626"/>
                  </a:cubicBezTo>
                  <a:cubicBezTo>
                    <a:pt x="57226" y="83311"/>
                    <a:pt x="58841" y="78634"/>
                    <a:pt x="58252" y="73957"/>
                  </a:cubicBezTo>
                  <a:lnTo>
                    <a:pt x="58252" y="62623"/>
                  </a:lnTo>
                  <a:cubicBezTo>
                    <a:pt x="58252" y="56536"/>
                    <a:pt x="56751" y="50554"/>
                    <a:pt x="53881" y="45192"/>
                  </a:cubicBezTo>
                  <a:cubicBezTo>
                    <a:pt x="51154" y="39896"/>
                    <a:pt x="46963" y="35496"/>
                    <a:pt x="41812" y="32524"/>
                  </a:cubicBezTo>
                  <a:cubicBezTo>
                    <a:pt x="38581" y="30000"/>
                    <a:pt x="34201" y="29523"/>
                    <a:pt x="30504" y="31285"/>
                  </a:cubicBezTo>
                  <a:cubicBezTo>
                    <a:pt x="27463" y="33286"/>
                    <a:pt x="25942" y="37572"/>
                    <a:pt x="25942" y="44239"/>
                  </a:cubicBezTo>
                  <a:close/>
                  <a:moveTo>
                    <a:pt x="49509" y="221785"/>
                  </a:moveTo>
                  <a:lnTo>
                    <a:pt x="30504" y="199306"/>
                  </a:lnTo>
                  <a:lnTo>
                    <a:pt x="125532" y="78910"/>
                  </a:lnTo>
                  <a:lnTo>
                    <a:pt x="144537" y="101389"/>
                  </a:lnTo>
                  <a:close/>
                  <a:moveTo>
                    <a:pt x="92177" y="208451"/>
                  </a:moveTo>
                  <a:cubicBezTo>
                    <a:pt x="92177" y="194639"/>
                    <a:pt x="96073" y="185781"/>
                    <a:pt x="103866" y="181780"/>
                  </a:cubicBezTo>
                  <a:cubicBezTo>
                    <a:pt x="111658" y="177780"/>
                    <a:pt x="121731" y="179494"/>
                    <a:pt x="134084" y="186638"/>
                  </a:cubicBezTo>
                  <a:cubicBezTo>
                    <a:pt x="146600" y="193934"/>
                    <a:pt x="157062" y="204288"/>
                    <a:pt x="164493" y="216737"/>
                  </a:cubicBezTo>
                  <a:cubicBezTo>
                    <a:pt x="172124" y="229129"/>
                    <a:pt x="176144" y="243417"/>
                    <a:pt x="176087" y="257980"/>
                  </a:cubicBezTo>
                  <a:lnTo>
                    <a:pt x="176087" y="269030"/>
                  </a:lnTo>
                  <a:cubicBezTo>
                    <a:pt x="176087" y="282650"/>
                    <a:pt x="172286" y="291604"/>
                    <a:pt x="164683" y="295604"/>
                  </a:cubicBezTo>
                  <a:cubicBezTo>
                    <a:pt x="157081" y="299605"/>
                    <a:pt x="147008" y="297985"/>
                    <a:pt x="134369" y="290651"/>
                  </a:cubicBezTo>
                  <a:cubicBezTo>
                    <a:pt x="121693" y="283374"/>
                    <a:pt x="111145" y="272906"/>
                    <a:pt x="103770" y="260266"/>
                  </a:cubicBezTo>
                  <a:cubicBezTo>
                    <a:pt x="96282" y="248093"/>
                    <a:pt x="92272" y="234092"/>
                    <a:pt x="92177" y="219785"/>
                  </a:cubicBezTo>
                  <a:close/>
                  <a:moveTo>
                    <a:pt x="117645" y="235120"/>
                  </a:moveTo>
                  <a:cubicBezTo>
                    <a:pt x="117768" y="241178"/>
                    <a:pt x="119403" y="247103"/>
                    <a:pt x="122396" y="252361"/>
                  </a:cubicBezTo>
                  <a:cubicBezTo>
                    <a:pt x="125142" y="257657"/>
                    <a:pt x="129285" y="262105"/>
                    <a:pt x="134369" y="265219"/>
                  </a:cubicBezTo>
                  <a:cubicBezTo>
                    <a:pt x="145108" y="271506"/>
                    <a:pt x="150524" y="267696"/>
                    <a:pt x="150524" y="253885"/>
                  </a:cubicBezTo>
                  <a:lnTo>
                    <a:pt x="150524" y="242169"/>
                  </a:lnTo>
                  <a:cubicBezTo>
                    <a:pt x="150524" y="236102"/>
                    <a:pt x="148985" y="230139"/>
                    <a:pt x="146058" y="224834"/>
                  </a:cubicBezTo>
                  <a:cubicBezTo>
                    <a:pt x="143302" y="219614"/>
                    <a:pt x="139159" y="215261"/>
                    <a:pt x="134084" y="212260"/>
                  </a:cubicBezTo>
                  <a:cubicBezTo>
                    <a:pt x="130720" y="209527"/>
                    <a:pt x="126064" y="209041"/>
                    <a:pt x="122206" y="211022"/>
                  </a:cubicBezTo>
                  <a:cubicBezTo>
                    <a:pt x="118671" y="214175"/>
                    <a:pt x="116960" y="218899"/>
                    <a:pt x="117645" y="223595"/>
                  </a:cubicBezTo>
                  <a:close/>
                </a:path>
              </a:pathLst>
            </a:custGeom>
            <a:solidFill>
              <a:srgbClr val="A6CE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0" name="Google Shape;910;p9"/>
            <p:cNvSpPr/>
            <p:nvPr/>
          </p:nvSpPr>
          <p:spPr>
            <a:xfrm>
              <a:off x="3825908" y="830009"/>
              <a:ext cx="336307" cy="520393"/>
            </a:xfrm>
            <a:custGeom>
              <a:rect b="b" l="l" r="r" t="t"/>
              <a:pathLst>
                <a:path extrusionOk="0" h="520393" w="336307">
                  <a:moveTo>
                    <a:pt x="294302" y="134154"/>
                  </a:moveTo>
                  <a:lnTo>
                    <a:pt x="70986" y="4900"/>
                  </a:lnTo>
                  <a:cubicBezTo>
                    <a:pt x="63640" y="-76"/>
                    <a:pt x="54403" y="-1344"/>
                    <a:pt x="45994" y="1471"/>
                  </a:cubicBezTo>
                  <a:lnTo>
                    <a:pt x="45994" y="1471"/>
                  </a:lnTo>
                  <a:cubicBezTo>
                    <a:pt x="44205" y="2253"/>
                    <a:pt x="42515" y="3245"/>
                    <a:pt x="40957" y="4424"/>
                  </a:cubicBezTo>
                  <a:lnTo>
                    <a:pt x="0" y="27951"/>
                  </a:lnTo>
                  <a:lnTo>
                    <a:pt x="28508" y="67575"/>
                  </a:lnTo>
                  <a:lnTo>
                    <a:pt x="28508" y="280268"/>
                  </a:lnTo>
                  <a:cubicBezTo>
                    <a:pt x="28508" y="311510"/>
                    <a:pt x="47514" y="347800"/>
                    <a:pt x="70796" y="361326"/>
                  </a:cubicBezTo>
                  <a:lnTo>
                    <a:pt x="267789" y="475626"/>
                  </a:lnTo>
                  <a:lnTo>
                    <a:pt x="274346" y="520393"/>
                  </a:lnTo>
                  <a:lnTo>
                    <a:pt x="320244" y="493818"/>
                  </a:lnTo>
                  <a:cubicBezTo>
                    <a:pt x="321261" y="493333"/>
                    <a:pt x="322240" y="492799"/>
                    <a:pt x="323190" y="492199"/>
                  </a:cubicBezTo>
                  <a:lnTo>
                    <a:pt x="323190" y="492199"/>
                  </a:lnTo>
                  <a:lnTo>
                    <a:pt x="323190" y="492199"/>
                  </a:lnTo>
                  <a:cubicBezTo>
                    <a:pt x="332551" y="483865"/>
                    <a:pt x="337359" y="471539"/>
                    <a:pt x="336114" y="459052"/>
                  </a:cubicBezTo>
                  <a:lnTo>
                    <a:pt x="336114" y="215212"/>
                  </a:lnTo>
                  <a:cubicBezTo>
                    <a:pt x="336684" y="183970"/>
                    <a:pt x="317679" y="147680"/>
                    <a:pt x="294302" y="134154"/>
                  </a:cubicBezTo>
                  <a:close/>
                </a:path>
              </a:pathLst>
            </a:custGeom>
            <a:solidFill>
              <a:srgbClr val="D9DAE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1" name="Google Shape;911;p9"/>
            <p:cNvSpPr/>
            <p:nvPr/>
          </p:nvSpPr>
          <p:spPr>
            <a:xfrm>
              <a:off x="3808424" y="856397"/>
              <a:ext cx="307985" cy="495973"/>
            </a:xfrm>
            <a:custGeom>
              <a:rect b="b" l="l" r="r" t="t"/>
              <a:pathLst>
                <a:path extrusionOk="0" h="495973" w="307985">
                  <a:moveTo>
                    <a:pt x="265698" y="490766"/>
                  </a:moveTo>
                  <a:lnTo>
                    <a:pt x="42382" y="361702"/>
                  </a:lnTo>
                  <a:cubicBezTo>
                    <a:pt x="19006" y="348177"/>
                    <a:pt x="0" y="311886"/>
                    <a:pt x="0" y="280644"/>
                  </a:cubicBezTo>
                  <a:lnTo>
                    <a:pt x="0" y="37185"/>
                  </a:lnTo>
                  <a:cubicBezTo>
                    <a:pt x="0" y="5943"/>
                    <a:pt x="19006" y="-8439"/>
                    <a:pt x="42382" y="5086"/>
                  </a:cubicBezTo>
                  <a:lnTo>
                    <a:pt x="265698" y="134340"/>
                  </a:lnTo>
                  <a:cubicBezTo>
                    <a:pt x="289075" y="147866"/>
                    <a:pt x="307986" y="184156"/>
                    <a:pt x="307986" y="215398"/>
                  </a:cubicBezTo>
                  <a:lnTo>
                    <a:pt x="307986" y="458667"/>
                  </a:lnTo>
                  <a:cubicBezTo>
                    <a:pt x="307986" y="489909"/>
                    <a:pt x="289075" y="504577"/>
                    <a:pt x="265698" y="490766"/>
                  </a:cubicBezTo>
                  <a:close/>
                </a:path>
              </a:pathLst>
            </a:custGeom>
            <a:solidFill>
              <a:srgbClr val="EFF0F9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2" name="Google Shape;912;p9"/>
            <p:cNvSpPr/>
            <p:nvPr/>
          </p:nvSpPr>
          <p:spPr>
            <a:xfrm>
              <a:off x="3864395" y="989404"/>
              <a:ext cx="196042" cy="250697"/>
            </a:xfrm>
            <a:custGeom>
              <a:rect b="b" l="l" r="r" t="t"/>
              <a:pathLst>
                <a:path extrusionOk="0" h="250697" w="196042">
                  <a:moveTo>
                    <a:pt x="98069" y="0"/>
                  </a:moveTo>
                  <a:lnTo>
                    <a:pt x="128288" y="88487"/>
                  </a:lnTo>
                  <a:lnTo>
                    <a:pt x="196043" y="139065"/>
                  </a:lnTo>
                  <a:lnTo>
                    <a:pt x="147008" y="166021"/>
                  </a:lnTo>
                  <a:lnTo>
                    <a:pt x="158602" y="250698"/>
                  </a:lnTo>
                  <a:lnTo>
                    <a:pt x="98069" y="178879"/>
                  </a:lnTo>
                  <a:lnTo>
                    <a:pt x="37441" y="180594"/>
                  </a:lnTo>
                  <a:lnTo>
                    <a:pt x="49034" y="109252"/>
                  </a:lnTo>
                  <a:lnTo>
                    <a:pt x="0" y="25622"/>
                  </a:lnTo>
                  <a:lnTo>
                    <a:pt x="67755" y="53435"/>
                  </a:lnTo>
                  <a:lnTo>
                    <a:pt x="98069" y="0"/>
                  </a:lnTo>
                  <a:close/>
                </a:path>
              </a:pathLst>
            </a:custGeom>
            <a:solidFill>
              <a:srgbClr val="F9CB07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oler template">
  <a:themeElements>
    <a:clrScheme name="Custom 347">
      <a:dk1>
        <a:srgbClr val="3A3F50"/>
      </a:dk1>
      <a:lt1>
        <a:srgbClr val="FFFFFF"/>
      </a:lt1>
      <a:dk2>
        <a:srgbClr val="757B89"/>
      </a:dk2>
      <a:lt2>
        <a:srgbClr val="E9EAF2"/>
      </a:lt2>
      <a:accent1>
        <a:srgbClr val="00B5DD"/>
      </a:accent1>
      <a:accent2>
        <a:srgbClr val="007BB9"/>
      </a:accent2>
      <a:accent3>
        <a:srgbClr val="8C50FF"/>
      </a:accent3>
      <a:accent4>
        <a:srgbClr val="FF4D4D"/>
      </a:accent4>
      <a:accent5>
        <a:srgbClr val="F9CB07"/>
      </a:accent5>
      <a:accent6>
        <a:srgbClr val="A6CE28"/>
      </a:accent6>
      <a:hlink>
        <a:srgbClr val="007BB9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</cp:coreProperties>
</file>