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7CWhKxnsRuC6bO2s9l6cQlTv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72098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72098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72098d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72098d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737075"/>
            <a:ext cx="76881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 sz="3480">
                <a:solidFill>
                  <a:schemeClr val="accent5"/>
                </a:solidFill>
              </a:rPr>
              <a:t>Medical Application Example</a:t>
            </a:r>
            <a:endParaRPr sz="3480">
              <a:solidFill>
                <a:schemeClr val="accent5"/>
              </a:solidFill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8382"/>
              <a:buNone/>
            </a:pPr>
            <a:r>
              <a:rPr b="1" lang="ko"/>
              <a:t>Group 1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8382"/>
              <a:buNone/>
            </a:pPr>
            <a:r>
              <a:rPr lang="ko"/>
              <a:t>Mingyuan Li (Kevin), Silan Deng (Cyrus), Jaechul Roh (Harry), Hao Dong (Hao Dong)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ermedica" id="92" name="Google Shape;92;g10c72098d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75" y="1840925"/>
            <a:ext cx="4681801" cy="263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tGen Framework" id="93" name="Google Shape;93;g10c72098d0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900" y="877463"/>
            <a:ext cx="1911800" cy="4266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c72098d0a_0_0"/>
          <p:cNvSpPr txBox="1"/>
          <p:nvPr/>
        </p:nvSpPr>
        <p:spPr>
          <a:xfrm>
            <a:off x="7305850" y="75830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Florence</a:t>
            </a:r>
            <a:endParaRPr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g10c72098d0a_0_0"/>
          <p:cNvSpPr txBox="1"/>
          <p:nvPr/>
        </p:nvSpPr>
        <p:spPr>
          <a:xfrm>
            <a:off x="2405475" y="1440725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Infermedica</a:t>
            </a:r>
            <a:endParaRPr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0c72098d0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00" y="0"/>
            <a:ext cx="63955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