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2ED64D-B8F9-4108-A978-E28FA55BAB71}" v="96" dt="2021-06-14T19:27:15.963"/>
    <p1510:client id="{84A9C140-149E-4842-8023-62C222503B71}" v="30" dt="2021-06-18T22:24:08.188"/>
    <p1510:client id="{A57B744B-B733-2D24-B7ED-1F7AAAF402A6}" v="1" dt="2021-06-17T03:50:51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CD75-5B30-489B-87AE-40637F33C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B76C8-2EF1-455C-BB01-CE4263BE4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51825-631B-48F5-806D-3B0196BE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C47C-DFFE-4136-8DF4-6D43FBEC07AB}" type="datetimeFigureOut">
              <a:rPr lang="en-US" smtClean="0"/>
              <a:t>18-Jun-21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A1371-57C2-4AC5-8010-49113E39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2476D-D4BF-4960-AD22-6486894D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2B56-1540-4556-A167-C38A84A02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4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0EA32-E6D9-4096-96B0-A24E0B2C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92BB4-7ECE-4AEF-A70B-7BB7486B1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2390F-4BC9-42B5-93DC-0FCE74D7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C47C-DFFE-4136-8DF4-6D43FBEC07AB}" type="datetimeFigureOut">
              <a:rPr lang="en-US" smtClean="0"/>
              <a:t>18-Jun-21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DEB03-2311-44EE-A602-76914A414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F23F9-E602-4C29-8B7D-13CC07EBA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2B56-1540-4556-A167-C38A84A02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6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293BA8-5E60-464C-ABE5-EE5C877BB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20DE8-918F-4615-8053-DDFD4B7ED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23B4B-0011-4EEA-8748-18663674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C47C-DFFE-4136-8DF4-6D43FBEC07AB}" type="datetimeFigureOut">
              <a:rPr lang="en-US" smtClean="0"/>
              <a:t>18-Jun-21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3D356-2915-4103-AC16-073838B3A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9E5ED-FB94-495C-90E5-C5094FAE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2B56-1540-4556-A167-C38A84A02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6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20A6-D19F-4AFA-9C78-3BFE5525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E3242-CAAA-4E62-9CFF-C40AA5AF0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EAD92-904C-4562-89C9-32A798989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C47C-DFFE-4136-8DF4-6D43FBEC07AB}" type="datetimeFigureOut">
              <a:rPr lang="en-US" smtClean="0"/>
              <a:t>18-Jun-21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4EFFA-52A8-4B14-A17C-BF9134CF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E3885-2A7B-4F0F-B5EE-6BA91839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2B56-1540-4556-A167-C38A84A02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6F67-EA36-461A-B07D-9221C61C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618F2-E630-48C0-A212-1FCBCEA37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34AD3-D48C-48E2-85B1-6566AC5C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C47C-DFFE-4136-8DF4-6D43FBEC07AB}" type="datetimeFigureOut">
              <a:rPr lang="en-US" smtClean="0"/>
              <a:t>18-Jun-21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C5FAF-DAA0-4D61-9F85-B0452982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D4361-3209-4436-8D4D-01BBE47F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2B56-1540-4556-A167-C38A84A02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4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64D5-12CB-48D1-B386-448F3409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CD0D3-A114-4C32-8E13-25EA7CCDF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B4894-CCBE-4DDC-A3FB-482701CF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48003-412D-4D9D-9417-3D831DF58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C47C-DFFE-4136-8DF4-6D43FBEC07AB}" type="datetimeFigureOut">
              <a:rPr lang="en-US" smtClean="0"/>
              <a:t>18-Jun-21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DFEB7-280A-46CB-B9C3-69DF8B93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DAEB9-98D2-4323-993F-A19F6484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2B56-1540-4556-A167-C38A84A02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6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1E14-3735-48FD-8396-5B97448B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8A991-5F09-449B-B20A-2048E20D9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EB273-0684-49B8-AB63-4F885592A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2CDC2-2BEC-43FD-A0C4-C8ABC17C6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2CB0BE-3A6D-4A5B-8E4D-6643CF82D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5672AD-3D19-414B-BB8E-145C8CBD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C47C-DFFE-4136-8DF4-6D43FBEC07AB}" type="datetimeFigureOut">
              <a:rPr lang="en-US" smtClean="0"/>
              <a:t>18-Jun-21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1BCBC7-7DFB-43D8-9437-A72C71CE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8CDB7-0580-4DF7-98E3-172FA8C0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2B56-1540-4556-A167-C38A84A02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6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9E39-0941-44AB-8EDC-E45C0635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01727-51C0-4F46-B2C2-9639F180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C47C-DFFE-4136-8DF4-6D43FBEC07AB}" type="datetimeFigureOut">
              <a:rPr lang="en-US" smtClean="0"/>
              <a:t>18-Jun-21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C1322-72E2-4A65-88A2-1AE799E79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75DC0-5496-4B5E-B8D5-0742EC03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2B56-1540-4556-A167-C38A84A02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2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DFE58-3AB9-4667-A0D3-3ED12BF8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C47C-DFFE-4136-8DF4-6D43FBEC07AB}" type="datetimeFigureOut">
              <a:rPr lang="en-US" smtClean="0"/>
              <a:t>18-Jun-21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2C6280-C623-45E1-9FEE-9BCF50920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76352-A6F1-42B3-9F74-B9949373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2B56-1540-4556-A167-C38A84A02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9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7893A-3835-42BD-88A0-35BDB160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D42A7-B4DC-4AA5-8F0E-E5A35840D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CD7FD-3AEF-4B00-A358-7A3330329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D9673-6B00-4126-B708-0F795CDC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C47C-DFFE-4136-8DF4-6D43FBEC07AB}" type="datetimeFigureOut">
              <a:rPr lang="en-US" smtClean="0"/>
              <a:t>18-Jun-21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A1A66-F3FA-455F-A932-89342DBC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853C6-162C-4797-A1D4-99148BC5D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2B56-1540-4556-A167-C38A84A02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2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ED977-CE23-4775-8465-D4E5BE60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DA7653-7BBD-4BC5-9571-D187DB984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244DA-13AF-49AC-AF6F-E226EB90D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6D6E2-C8E7-430E-A6F9-67E7378A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C47C-DFFE-4136-8DF4-6D43FBEC07AB}" type="datetimeFigureOut">
              <a:rPr lang="en-US" smtClean="0"/>
              <a:t>18-Jun-21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A10F3-EFEE-4113-AEBC-10482DDA4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744F3-5D6B-4919-93E3-EE2E1F57A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2B56-1540-4556-A167-C38A84A02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8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2E2AC-8045-458C-9DE0-B3457EAB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545FC-BF6A-447D-AA46-36087A544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67632-EEB0-4EC6-9204-D3FCA70D2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4C47C-DFFE-4136-8DF4-6D43FBEC07AB}" type="datetimeFigureOut">
              <a:rPr lang="en-US" smtClean="0"/>
              <a:t>18-Jun-21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A8809-6F98-42B8-870D-09656620B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A077D-C837-4A6A-822F-C294A2CEF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32B56-1540-4556-A167-C38A84A02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4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AD35BC-CEE5-4100-A840-C0C6E1AFF45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4" t="5330" r="2" b="3537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9D0B0-7426-449A-9EDC-C8E82FCA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He’s wondering what we’re thinking,</a:t>
            </a:r>
            <a:br>
              <a:rPr lang="en-US" sz="4100"/>
            </a:br>
            <a:r>
              <a:rPr lang="en-US" sz="4100"/>
              <a:t>But we know what he’s thinking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D97B4-0E35-4A03-BD29-D197A0E05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Using Visual Evoked Potentials to determine what he’s seeing with the dataset</a:t>
            </a:r>
            <a:r>
              <a:rPr lang="en-US" sz="2000" baseline="30000" dirty="0"/>
              <a:t>1</a:t>
            </a:r>
            <a:r>
              <a:rPr lang="en-US" sz="2000" dirty="0"/>
              <a:t> obtained from Allen Brain Observatory </a:t>
            </a:r>
          </a:p>
          <a:p>
            <a:pPr marL="0" indent="0">
              <a:buNone/>
            </a:pPr>
            <a:endParaRPr lang="en-US" sz="2000">
              <a:cs typeface="Calibri" panose="020F0502020204030204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96BE83-1FBA-45E2-B7CE-5490F6C2A24E}"/>
              </a:ext>
            </a:extLst>
          </p:cNvPr>
          <p:cNvSpPr txBox="1"/>
          <p:nvPr/>
        </p:nvSpPr>
        <p:spPr>
          <a:xfrm>
            <a:off x="479328" y="6586681"/>
            <a:ext cx="3482109" cy="538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aseline="30000" dirty="0"/>
              <a:t>1</a:t>
            </a:r>
            <a:r>
              <a:rPr lang="en-US" sz="1100" dirty="0"/>
              <a:t> </a:t>
            </a:r>
            <a:r>
              <a:rPr lang="en-US" sz="1100" dirty="0">
                <a:ea typeface="+mn-lt"/>
                <a:cs typeface="+mn-lt"/>
              </a:rPr>
              <a:t>https://registry.opendata.aws/allen-brain-observatory/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8C081-1980-4D27-A5A2-1550186771D5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05505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15F1DC726A3D4AA91618D4A8A6D183" ma:contentTypeVersion="4" ma:contentTypeDescription="Create a new document." ma:contentTypeScope="" ma:versionID="eb2cd97fd34d9fc44f76aefab5082c5a">
  <xsd:schema xmlns:xsd="http://www.w3.org/2001/XMLSchema" xmlns:xs="http://www.w3.org/2001/XMLSchema" xmlns:p="http://schemas.microsoft.com/office/2006/metadata/properties" xmlns:ns3="1e9b488b-1722-4b24-9a5a-684536e91ee8" targetNamespace="http://schemas.microsoft.com/office/2006/metadata/properties" ma:root="true" ma:fieldsID="88d134bb6dbe090cbd5a0b80b6f2ca97" ns3:_="">
    <xsd:import namespace="1e9b488b-1722-4b24-9a5a-684536e91e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9b488b-1722-4b24-9a5a-684536e91e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72BFE2-71D1-4333-B180-FE10F26CBD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9b488b-1722-4b24-9a5a-684536e91e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322AED-5BBC-488E-8E5F-AA344308F199}">
  <ds:schemaRefs>
    <ds:schemaRef ds:uri="http://www.w3.org/XML/1998/namespace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1e9b488b-1722-4b24-9a5a-684536e91ee8"/>
  </ds:schemaRefs>
</ds:datastoreItem>
</file>

<file path=customXml/itemProps3.xml><?xml version="1.0" encoding="utf-8"?>
<ds:datastoreItem xmlns:ds="http://schemas.openxmlformats.org/officeDocument/2006/customXml" ds:itemID="{1FC98E01-AADE-4C3F-BD3F-71E7637AB5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He’s wondering what we’re thinking, But we know what he’s thinking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He’s wondering what we’re thinking, But we know what he’s thinking</dc:title>
  <dc:creator>Cropsey, Justin P</dc:creator>
  <cp:lastModifiedBy>Cropsey, Justin P</cp:lastModifiedBy>
  <cp:revision>31</cp:revision>
  <dcterms:created xsi:type="dcterms:W3CDTF">2021-06-14T00:26:13Z</dcterms:created>
  <dcterms:modified xsi:type="dcterms:W3CDTF">2021-06-18T23:02:39Z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0x0101001915F1DC726A3D4AA91618D4A8A6D183</vt:lpwstr>
  </property>
</Properties>
</file>