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Paytone One"/>
      <p:regular r:id="rId20"/>
    </p:embeddedFont>
    <p:embeddedFont>
      <p:font typeface="Bebas Neue"/>
      <p:regular r:id="rId21"/>
    </p:embeddedFont>
    <p:embeddedFont>
      <p:font typeface="Kumbh Sans"/>
      <p:regular r:id="rId22"/>
      <p:bold r:id="rId23"/>
    </p:embeddedFont>
    <p:embeddedFont>
      <p:font typeface="PT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aytoneOne-regular.fntdata"/><Relationship Id="rId22" Type="http://schemas.openxmlformats.org/officeDocument/2006/relationships/font" Target="fonts/KumbhSans-regular.fntdata"/><Relationship Id="rId21" Type="http://schemas.openxmlformats.org/officeDocument/2006/relationships/font" Target="fonts/BebasNeue-regular.fntdata"/><Relationship Id="rId24" Type="http://schemas.openxmlformats.org/officeDocument/2006/relationships/font" Target="fonts/PTSans-regular.fntdata"/><Relationship Id="rId23" Type="http://schemas.openxmlformats.org/officeDocument/2006/relationships/font" Target="fonts/Kumbh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italic.fntdata"/><Relationship Id="rId25" Type="http://schemas.openxmlformats.org/officeDocument/2006/relationships/font" Target="fonts/PTSans-bold.fntdata"/><Relationship Id="rId27" Type="http://schemas.openxmlformats.org/officeDocument/2006/relationships/font" Target="fonts/PT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2" name="Shape 2482"/>
        <p:cNvGrpSpPr/>
        <p:nvPr/>
      </p:nvGrpSpPr>
      <p:grpSpPr>
        <a:xfrm>
          <a:off x="0" y="0"/>
          <a:ext cx="0" cy="0"/>
          <a:chOff x="0" y="0"/>
          <a:chExt cx="0" cy="0"/>
        </a:xfrm>
      </p:grpSpPr>
      <p:sp>
        <p:nvSpPr>
          <p:cNvPr id="2483" name="Google Shape;248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4" name="Google Shape;248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everyone. Our group has decided, again, to go over some of the world’s emissions data. Last time we were looking at the AQI (air quality index) of certain places in the world, but that did not include actual emissions totals.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time around, we are using data from global methane emissions from the years between 2019-2022.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project is being presented by myself Josh, Grant, Erick, and Xiao.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8" name="Shape 4278"/>
        <p:cNvGrpSpPr/>
        <p:nvPr/>
      </p:nvGrpSpPr>
      <p:grpSpPr>
        <a:xfrm>
          <a:off x="0" y="0"/>
          <a:ext cx="0" cy="0"/>
          <a:chOff x="0" y="0"/>
          <a:chExt cx="0" cy="0"/>
        </a:xfrm>
      </p:grpSpPr>
      <p:sp>
        <p:nvSpPr>
          <p:cNvPr id="4279" name="Google Shape;4279;g1a33c3d0219_0_4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0" name="Google Shape;4280;g1a33c3d0219_0_4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energy release techniques for each type and total for all three in the world in kilotones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5" name="Shape 4345"/>
        <p:cNvGrpSpPr/>
        <p:nvPr/>
      </p:nvGrpSpPr>
      <p:grpSpPr>
        <a:xfrm>
          <a:off x="0" y="0"/>
          <a:ext cx="0" cy="0"/>
          <a:chOff x="0" y="0"/>
          <a:chExt cx="0" cy="0"/>
        </a:xfrm>
      </p:grpSpPr>
      <p:sp>
        <p:nvSpPr>
          <p:cNvPr id="4346" name="Google Shape;4346;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7" name="Google Shape;4347;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wrap up </a:t>
            </a:r>
            <a:r>
              <a:rPr lang="en"/>
              <a:t>let's</a:t>
            </a:r>
            <a:r>
              <a:rPr lang="en"/>
              <a:t> look at some interactive visuals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6" name="Shape 2726"/>
        <p:cNvGrpSpPr/>
        <p:nvPr/>
      </p:nvGrpSpPr>
      <p:grpSpPr>
        <a:xfrm>
          <a:off x="0" y="0"/>
          <a:ext cx="0" cy="0"/>
          <a:chOff x="0" y="0"/>
          <a:chExt cx="0" cy="0"/>
        </a:xfrm>
      </p:grpSpPr>
      <p:sp>
        <p:nvSpPr>
          <p:cNvPr id="2727" name="Google Shape;2727;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8" name="Google Shape;2728;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emissions data is listed in kilotons of methane. There are four types of emissions that we have looked at, I will go over each one shortly.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Energy methane emissions include natural gas and </a:t>
            </a:r>
            <a:r>
              <a:rPr lang="en"/>
              <a:t>petroleum</a:t>
            </a:r>
            <a:r>
              <a:rPr lang="en"/>
              <a:t> systems.</a:t>
            </a:r>
            <a:endParaRPr/>
          </a:p>
          <a:p>
            <a:pPr indent="0" lvl="0" marL="0" rtl="0" algn="l">
              <a:spcBef>
                <a:spcPts val="0"/>
              </a:spcBef>
              <a:spcAft>
                <a:spcPts val="0"/>
              </a:spcAft>
              <a:buNone/>
            </a:pPr>
            <a:r>
              <a:rPr lang="en"/>
              <a:t>Waste methane emissions include solid waste, landfill gasses, and wastewater.</a:t>
            </a:r>
            <a:endParaRPr/>
          </a:p>
          <a:p>
            <a:pPr indent="0" lvl="0" marL="0" rtl="0" algn="l">
              <a:spcBef>
                <a:spcPts val="0"/>
              </a:spcBef>
              <a:spcAft>
                <a:spcPts val="0"/>
              </a:spcAft>
              <a:buNone/>
            </a:pPr>
            <a:r>
              <a:rPr lang="en"/>
              <a:t>Agricultural </a:t>
            </a:r>
            <a:r>
              <a:rPr lang="en"/>
              <a:t>methane</a:t>
            </a:r>
            <a:r>
              <a:rPr lang="en"/>
              <a:t> emissions include livestock such as cows, pigs, and sheep. Their manure also emits methane that is included in these numbers.</a:t>
            </a:r>
            <a:endParaRPr/>
          </a:p>
          <a:p>
            <a:pPr indent="0" lvl="0" marL="0" rtl="0" algn="l">
              <a:spcBef>
                <a:spcPts val="0"/>
              </a:spcBef>
              <a:spcAft>
                <a:spcPts val="0"/>
              </a:spcAft>
              <a:buNone/>
            </a:pPr>
            <a:r>
              <a:rPr lang="en"/>
              <a:t>Other methane emissions include </a:t>
            </a:r>
            <a:r>
              <a:rPr lang="en"/>
              <a:t>natural</a:t>
            </a:r>
            <a:r>
              <a:rPr lang="en"/>
              <a:t> wetlands, reservoirs, and ponds with high organic matter.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9" name="Shape 3229"/>
        <p:cNvGrpSpPr/>
        <p:nvPr/>
      </p:nvGrpSpPr>
      <p:grpSpPr>
        <a:xfrm>
          <a:off x="0" y="0"/>
          <a:ext cx="0" cy="0"/>
          <a:chOff x="0" y="0"/>
          <a:chExt cx="0" cy="0"/>
        </a:xfrm>
      </p:grpSpPr>
      <p:sp>
        <p:nvSpPr>
          <p:cNvPr id="3230" name="Google Shape;323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1" name="Google Shape;323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total values, in kiltons, of each of our emissions types. With Agriculture being the highest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Energy emissions were almost 269 thousand kiltons of methane. Waste was near 146 thousand, Agriculture was near 293 thousand, and Other was near 146 thousand as well.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9" name="Shape 3569"/>
        <p:cNvGrpSpPr/>
        <p:nvPr/>
      </p:nvGrpSpPr>
      <p:grpSpPr>
        <a:xfrm>
          <a:off x="0" y="0"/>
          <a:ext cx="0" cy="0"/>
          <a:chOff x="0" y="0"/>
          <a:chExt cx="0" cy="0"/>
        </a:xfrm>
      </p:grpSpPr>
      <p:sp>
        <p:nvSpPr>
          <p:cNvPr id="3570" name="Google Shape;3570;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1" name="Google Shape;3571;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a more in-depth view of each segment of methane emissions is in our total data. These are specific types of methane emissions that are grouped into one of the four category types that we just looked at and how many data entry points went into overall emissions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3" name="Shape 3583"/>
        <p:cNvGrpSpPr/>
        <p:nvPr/>
      </p:nvGrpSpPr>
      <p:grpSpPr>
        <a:xfrm>
          <a:off x="0" y="0"/>
          <a:ext cx="0" cy="0"/>
          <a:chOff x="0" y="0"/>
          <a:chExt cx="0" cy="0"/>
        </a:xfrm>
      </p:grpSpPr>
      <p:sp>
        <p:nvSpPr>
          <p:cNvPr id="3584" name="Google Shape;3584;g54dda194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5" name="Google Shape;3585;g54dda194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numbers showing the list of total emissions by region.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Asia/Pacific region was by far the highest producer of methane gasses. You can add up the next three region’s totals and it still does not match the Asia/Pacific region’s level of emissions.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6" name="Shape 3766"/>
        <p:cNvGrpSpPr/>
        <p:nvPr/>
      </p:nvGrpSpPr>
      <p:grpSpPr>
        <a:xfrm>
          <a:off x="0" y="0"/>
          <a:ext cx="0" cy="0"/>
          <a:chOff x="0" y="0"/>
          <a:chExt cx="0" cy="0"/>
        </a:xfrm>
      </p:grpSpPr>
      <p:sp>
        <p:nvSpPr>
          <p:cNvPr id="3767" name="Google Shape;3767;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8" name="Google Shape;3768;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2" name="Shape 3772"/>
        <p:cNvGrpSpPr/>
        <p:nvPr/>
      </p:nvGrpSpPr>
      <p:grpSpPr>
        <a:xfrm>
          <a:off x="0" y="0"/>
          <a:ext cx="0" cy="0"/>
          <a:chOff x="0" y="0"/>
          <a:chExt cx="0" cy="0"/>
        </a:xfrm>
      </p:grpSpPr>
      <p:sp>
        <p:nvSpPr>
          <p:cNvPr id="3773" name="Google Shape;3773;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4" name="Google Shape;3774;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total number for the entirety of the world’s methane emissions is 355,801.33 kilotons.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9" name="Shape 4159"/>
        <p:cNvGrpSpPr/>
        <p:nvPr/>
      </p:nvGrpSpPr>
      <p:grpSpPr>
        <a:xfrm>
          <a:off x="0" y="0"/>
          <a:ext cx="0" cy="0"/>
          <a:chOff x="0" y="0"/>
          <a:chExt cx="0" cy="0"/>
        </a:xfrm>
      </p:grpSpPr>
      <p:sp>
        <p:nvSpPr>
          <p:cNvPr id="4160" name="Google Shape;4160;g54dda1946d_4_2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1" name="Google Shape;4161;g54dda1946d_4_2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three worst regions visualized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8" name="Shape 4228"/>
        <p:cNvGrpSpPr/>
        <p:nvPr/>
      </p:nvGrpSpPr>
      <p:grpSpPr>
        <a:xfrm>
          <a:off x="0" y="0"/>
          <a:ext cx="0" cy="0"/>
          <a:chOff x="0" y="0"/>
          <a:chExt cx="0" cy="0"/>
        </a:xfrm>
      </p:grpSpPr>
      <p:sp>
        <p:nvSpPr>
          <p:cNvPr id="4229" name="Google Shape;4229;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0" name="Google Shape;4230;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slide as 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539500"/>
            <a:ext cx="5120400" cy="1752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4500">
                <a:latin typeface="Paytone One"/>
                <a:ea typeface="Paytone One"/>
                <a:cs typeface="Paytone One"/>
                <a:sym typeface="Paytone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2291775"/>
            <a:ext cx="2489400" cy="69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Kumbh Sans"/>
                <a:ea typeface="Kumbh Sans"/>
                <a:cs typeface="Kumbh Sans"/>
                <a:sym typeface="Kumbh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7" name="Shape 507"/>
        <p:cNvGrpSpPr/>
        <p:nvPr/>
      </p:nvGrpSpPr>
      <p:grpSpPr>
        <a:xfrm>
          <a:off x="0" y="0"/>
          <a:ext cx="0" cy="0"/>
          <a:chOff x="0" y="0"/>
          <a:chExt cx="0" cy="0"/>
        </a:xfrm>
      </p:grpSpPr>
      <p:sp>
        <p:nvSpPr>
          <p:cNvPr id="508" name="Google Shape;508;p11"/>
          <p:cNvSpPr txBox="1"/>
          <p:nvPr>
            <p:ph hasCustomPrompt="1" type="title"/>
          </p:nvPr>
        </p:nvSpPr>
        <p:spPr>
          <a:xfrm>
            <a:off x="1284000" y="539500"/>
            <a:ext cx="6576000" cy="85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7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9" name="Google Shape;509;p11"/>
          <p:cNvSpPr txBox="1"/>
          <p:nvPr>
            <p:ph idx="1" type="subTitle"/>
          </p:nvPr>
        </p:nvSpPr>
        <p:spPr>
          <a:xfrm>
            <a:off x="1284000" y="14816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Kumbh Sans"/>
                <a:ea typeface="Kumbh Sans"/>
                <a:cs typeface="Kumbh Sans"/>
                <a:sym typeface="Kumbh Sans"/>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510" name="Google Shape;510;p11"/>
          <p:cNvGrpSpPr/>
          <p:nvPr/>
        </p:nvGrpSpPr>
        <p:grpSpPr>
          <a:xfrm>
            <a:off x="3197149" y="4734913"/>
            <a:ext cx="2749703" cy="122913"/>
            <a:chOff x="5024149" y="4918613"/>
            <a:chExt cx="2749703" cy="122913"/>
          </a:xfrm>
        </p:grpSpPr>
        <p:sp>
          <p:nvSpPr>
            <p:cNvPr id="511" name="Google Shape;511;p11"/>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541" name="Shape 5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42" name="Shape 542"/>
        <p:cNvGrpSpPr/>
        <p:nvPr/>
      </p:nvGrpSpPr>
      <p:grpSpPr>
        <a:xfrm>
          <a:off x="0" y="0"/>
          <a:ext cx="0" cy="0"/>
          <a:chOff x="0" y="0"/>
          <a:chExt cx="0" cy="0"/>
        </a:xfrm>
      </p:grpSpPr>
      <p:sp>
        <p:nvSpPr>
          <p:cNvPr id="543" name="Google Shape;543;p13"/>
          <p:cNvSpPr txBox="1"/>
          <p:nvPr>
            <p:ph idx="1" type="subTitle"/>
          </p:nvPr>
        </p:nvSpPr>
        <p:spPr>
          <a:xfrm>
            <a:off x="5526479" y="213217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4" name="Google Shape;544;p13"/>
          <p:cNvSpPr txBox="1"/>
          <p:nvPr>
            <p:ph idx="2" type="subTitle"/>
          </p:nvPr>
        </p:nvSpPr>
        <p:spPr>
          <a:xfrm>
            <a:off x="5526479" y="371797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5" name="Google Shape;545;p13"/>
          <p:cNvSpPr txBox="1"/>
          <p:nvPr>
            <p:ph hasCustomPrompt="1" type="title"/>
          </p:nvPr>
        </p:nvSpPr>
        <p:spPr>
          <a:xfrm>
            <a:off x="5526479" y="14209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700">
                <a:solidFill>
                  <a:schemeClr val="dk2"/>
                </a:solidFill>
                <a:latin typeface="Paytone One"/>
                <a:ea typeface="Paytone One"/>
                <a:cs typeface="Paytone One"/>
                <a:sym typeface="Paytone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6" name="Google Shape;546;p13"/>
          <p:cNvSpPr txBox="1"/>
          <p:nvPr>
            <p:ph hasCustomPrompt="1" idx="3" type="title"/>
          </p:nvPr>
        </p:nvSpPr>
        <p:spPr>
          <a:xfrm>
            <a:off x="5526479" y="30067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700">
                <a:solidFill>
                  <a:schemeClr val="dk2"/>
                </a:solidFill>
                <a:latin typeface="Paytone One"/>
                <a:ea typeface="Paytone One"/>
                <a:cs typeface="Paytone One"/>
                <a:sym typeface="Paytone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7" name="Google Shape;547;p13"/>
          <p:cNvSpPr txBox="1"/>
          <p:nvPr>
            <p:ph idx="4" type="subTitle"/>
          </p:nvPr>
        </p:nvSpPr>
        <p:spPr>
          <a:xfrm>
            <a:off x="5526479" y="1904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48" name="Google Shape;548;p13"/>
          <p:cNvSpPr txBox="1"/>
          <p:nvPr>
            <p:ph idx="5" type="subTitle"/>
          </p:nvPr>
        </p:nvSpPr>
        <p:spPr>
          <a:xfrm>
            <a:off x="5526479" y="3490050"/>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49" name="Google Shape;549;p1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200">
                <a:latin typeface="Paytone One"/>
                <a:ea typeface="Paytone One"/>
                <a:cs typeface="Paytone One"/>
                <a:sym typeface="Paytone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0" name="Google Shape;550;p13"/>
          <p:cNvSpPr txBox="1"/>
          <p:nvPr>
            <p:ph idx="7" type="subTitle"/>
          </p:nvPr>
        </p:nvSpPr>
        <p:spPr>
          <a:xfrm>
            <a:off x="2126407" y="213217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1" name="Google Shape;551;p13"/>
          <p:cNvSpPr txBox="1"/>
          <p:nvPr>
            <p:ph idx="8" type="subTitle"/>
          </p:nvPr>
        </p:nvSpPr>
        <p:spPr>
          <a:xfrm>
            <a:off x="2126407" y="3717975"/>
            <a:ext cx="23055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2" name="Google Shape;552;p13"/>
          <p:cNvSpPr txBox="1"/>
          <p:nvPr>
            <p:ph hasCustomPrompt="1" idx="9" type="title"/>
          </p:nvPr>
        </p:nvSpPr>
        <p:spPr>
          <a:xfrm>
            <a:off x="2126407" y="14209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700">
                <a:solidFill>
                  <a:schemeClr val="dk2"/>
                </a:solidFill>
                <a:latin typeface="Paytone One"/>
                <a:ea typeface="Paytone One"/>
                <a:cs typeface="Paytone One"/>
                <a:sym typeface="Paytone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3" name="Google Shape;553;p13"/>
          <p:cNvSpPr txBox="1"/>
          <p:nvPr>
            <p:ph hasCustomPrompt="1" idx="13" type="title"/>
          </p:nvPr>
        </p:nvSpPr>
        <p:spPr>
          <a:xfrm>
            <a:off x="2126407" y="30067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700">
                <a:solidFill>
                  <a:schemeClr val="dk2"/>
                </a:solidFill>
                <a:latin typeface="Paytone One"/>
                <a:ea typeface="Paytone One"/>
                <a:cs typeface="Paytone One"/>
                <a:sym typeface="Paytone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4" name="Google Shape;554;p13"/>
          <p:cNvSpPr txBox="1"/>
          <p:nvPr>
            <p:ph idx="14" type="subTitle"/>
          </p:nvPr>
        </p:nvSpPr>
        <p:spPr>
          <a:xfrm>
            <a:off x="2126407" y="1904175"/>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55" name="Google Shape;555;p13"/>
          <p:cNvSpPr txBox="1"/>
          <p:nvPr>
            <p:ph idx="15" type="subTitle"/>
          </p:nvPr>
        </p:nvSpPr>
        <p:spPr>
          <a:xfrm>
            <a:off x="2126407" y="3490050"/>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56" name="Google Shape;556;p13"/>
          <p:cNvSpPr/>
          <p:nvPr/>
        </p:nvSpPr>
        <p:spPr>
          <a:xfrm flipH="1">
            <a:off x="-178050" y="4938645"/>
            <a:ext cx="15201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8123010" y="447943"/>
            <a:ext cx="615546" cy="183099"/>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8490278" y="199613"/>
            <a:ext cx="248263" cy="248333"/>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131728" y="4709083"/>
            <a:ext cx="841758" cy="229566"/>
          </a:xfrm>
          <a:custGeom>
            <a:rect b="b" l="l" r="r" t="t"/>
            <a:pathLst>
              <a:path extrusionOk="0" h="2607" w="9560">
                <a:moveTo>
                  <a:pt x="6988" y="1"/>
                </a:moveTo>
                <a:cubicBezTo>
                  <a:pt x="6936" y="1"/>
                  <a:pt x="6884" y="17"/>
                  <a:pt x="6840" y="51"/>
                </a:cubicBezTo>
                <a:cubicBezTo>
                  <a:pt x="6758" y="110"/>
                  <a:pt x="6639" y="370"/>
                  <a:pt x="6522" y="718"/>
                </a:cubicBezTo>
                <a:cubicBezTo>
                  <a:pt x="6461" y="592"/>
                  <a:pt x="6403" y="503"/>
                  <a:pt x="6358" y="466"/>
                </a:cubicBezTo>
                <a:cubicBezTo>
                  <a:pt x="6314" y="432"/>
                  <a:pt x="6262" y="415"/>
                  <a:pt x="6210" y="415"/>
                </a:cubicBezTo>
                <a:cubicBezTo>
                  <a:pt x="6158" y="415"/>
                  <a:pt x="6106" y="432"/>
                  <a:pt x="6061" y="466"/>
                </a:cubicBezTo>
                <a:cubicBezTo>
                  <a:pt x="5965" y="547"/>
                  <a:pt x="5810" y="896"/>
                  <a:pt x="5677" y="1355"/>
                </a:cubicBezTo>
                <a:cubicBezTo>
                  <a:pt x="5640" y="1303"/>
                  <a:pt x="5609" y="1266"/>
                  <a:pt x="5581" y="1252"/>
                </a:cubicBezTo>
                <a:cubicBezTo>
                  <a:pt x="5536" y="1225"/>
                  <a:pt x="5484" y="1212"/>
                  <a:pt x="5432" y="1212"/>
                </a:cubicBezTo>
                <a:cubicBezTo>
                  <a:pt x="5380" y="1212"/>
                  <a:pt x="5328" y="1225"/>
                  <a:pt x="5284" y="1252"/>
                </a:cubicBezTo>
                <a:cubicBezTo>
                  <a:pt x="5209" y="1296"/>
                  <a:pt x="5106" y="1474"/>
                  <a:pt x="5003" y="1710"/>
                </a:cubicBezTo>
                <a:cubicBezTo>
                  <a:pt x="4928" y="1570"/>
                  <a:pt x="4854" y="1474"/>
                  <a:pt x="4802" y="1444"/>
                </a:cubicBezTo>
                <a:cubicBezTo>
                  <a:pt x="4758" y="1414"/>
                  <a:pt x="4706" y="1400"/>
                  <a:pt x="4653" y="1400"/>
                </a:cubicBezTo>
                <a:cubicBezTo>
                  <a:pt x="4601" y="1400"/>
                  <a:pt x="4549" y="1414"/>
                  <a:pt x="4505" y="1444"/>
                </a:cubicBezTo>
                <a:cubicBezTo>
                  <a:pt x="4402" y="1509"/>
                  <a:pt x="4217" y="1865"/>
                  <a:pt x="4076" y="2295"/>
                </a:cubicBezTo>
                <a:cubicBezTo>
                  <a:pt x="4039" y="2237"/>
                  <a:pt x="4009" y="2199"/>
                  <a:pt x="3987" y="2176"/>
                </a:cubicBezTo>
                <a:cubicBezTo>
                  <a:pt x="3957" y="2159"/>
                  <a:pt x="3922" y="2150"/>
                  <a:pt x="3887" y="2150"/>
                </a:cubicBezTo>
                <a:cubicBezTo>
                  <a:pt x="3852" y="2150"/>
                  <a:pt x="3817" y="2159"/>
                  <a:pt x="3787" y="2176"/>
                </a:cubicBezTo>
                <a:cubicBezTo>
                  <a:pt x="3749" y="2199"/>
                  <a:pt x="3714" y="2265"/>
                  <a:pt x="3669" y="2347"/>
                </a:cubicBezTo>
                <a:cubicBezTo>
                  <a:pt x="3616" y="1814"/>
                  <a:pt x="3358" y="1214"/>
                  <a:pt x="3239" y="1132"/>
                </a:cubicBezTo>
                <a:cubicBezTo>
                  <a:pt x="3209" y="1110"/>
                  <a:pt x="3174" y="1099"/>
                  <a:pt x="3139" y="1099"/>
                </a:cubicBezTo>
                <a:cubicBezTo>
                  <a:pt x="3104" y="1099"/>
                  <a:pt x="3068" y="1110"/>
                  <a:pt x="3038" y="1132"/>
                </a:cubicBezTo>
                <a:cubicBezTo>
                  <a:pt x="2972" y="1177"/>
                  <a:pt x="2869" y="1392"/>
                  <a:pt x="2780" y="1659"/>
                </a:cubicBezTo>
                <a:cubicBezTo>
                  <a:pt x="2623" y="1044"/>
                  <a:pt x="2364" y="496"/>
                  <a:pt x="2223" y="398"/>
                </a:cubicBezTo>
                <a:cubicBezTo>
                  <a:pt x="2175" y="365"/>
                  <a:pt x="2120" y="349"/>
                  <a:pt x="2065" y="349"/>
                </a:cubicBezTo>
                <a:cubicBezTo>
                  <a:pt x="2010" y="349"/>
                  <a:pt x="1957" y="365"/>
                  <a:pt x="1912" y="398"/>
                </a:cubicBezTo>
                <a:cubicBezTo>
                  <a:pt x="1779" y="487"/>
                  <a:pt x="1556" y="962"/>
                  <a:pt x="1409" y="1533"/>
                </a:cubicBezTo>
                <a:cubicBezTo>
                  <a:pt x="1409" y="1525"/>
                  <a:pt x="1402" y="1525"/>
                  <a:pt x="1402" y="1525"/>
                </a:cubicBezTo>
                <a:cubicBezTo>
                  <a:pt x="1353" y="1495"/>
                  <a:pt x="1297" y="1480"/>
                  <a:pt x="1242" y="1480"/>
                </a:cubicBezTo>
                <a:cubicBezTo>
                  <a:pt x="1186" y="1480"/>
                  <a:pt x="1131" y="1495"/>
                  <a:pt x="1082" y="1525"/>
                </a:cubicBezTo>
                <a:cubicBezTo>
                  <a:pt x="957" y="1591"/>
                  <a:pt x="749" y="1954"/>
                  <a:pt x="601" y="2392"/>
                </a:cubicBezTo>
                <a:cubicBezTo>
                  <a:pt x="548" y="2288"/>
                  <a:pt x="497" y="2214"/>
                  <a:pt x="459" y="2185"/>
                </a:cubicBezTo>
                <a:cubicBezTo>
                  <a:pt x="426" y="2163"/>
                  <a:pt x="386" y="2152"/>
                  <a:pt x="345" y="2152"/>
                </a:cubicBezTo>
                <a:cubicBezTo>
                  <a:pt x="304" y="2152"/>
                  <a:pt x="264" y="2163"/>
                  <a:pt x="230" y="2185"/>
                </a:cubicBezTo>
                <a:cubicBezTo>
                  <a:pt x="171" y="2230"/>
                  <a:pt x="82" y="2384"/>
                  <a:pt x="0" y="2607"/>
                </a:cubicBezTo>
                <a:lnTo>
                  <a:pt x="9559" y="2607"/>
                </a:lnTo>
                <a:lnTo>
                  <a:pt x="9559" y="1954"/>
                </a:lnTo>
                <a:cubicBezTo>
                  <a:pt x="9419" y="1465"/>
                  <a:pt x="9241" y="1074"/>
                  <a:pt x="9138" y="992"/>
                </a:cubicBezTo>
                <a:cubicBezTo>
                  <a:pt x="9093" y="958"/>
                  <a:pt x="9041" y="941"/>
                  <a:pt x="8989" y="941"/>
                </a:cubicBezTo>
                <a:cubicBezTo>
                  <a:pt x="8937" y="941"/>
                  <a:pt x="8885" y="958"/>
                  <a:pt x="8841" y="992"/>
                </a:cubicBezTo>
                <a:cubicBezTo>
                  <a:pt x="8752" y="1058"/>
                  <a:pt x="8618" y="1341"/>
                  <a:pt x="8499" y="1710"/>
                </a:cubicBezTo>
                <a:cubicBezTo>
                  <a:pt x="8441" y="1570"/>
                  <a:pt x="8382" y="1474"/>
                  <a:pt x="8337" y="1444"/>
                </a:cubicBezTo>
                <a:cubicBezTo>
                  <a:pt x="8300" y="1414"/>
                  <a:pt x="8256" y="1400"/>
                  <a:pt x="8211" y="1400"/>
                </a:cubicBezTo>
                <a:cubicBezTo>
                  <a:pt x="8167" y="1400"/>
                  <a:pt x="8122" y="1414"/>
                  <a:pt x="8085" y="1444"/>
                </a:cubicBezTo>
                <a:cubicBezTo>
                  <a:pt x="8055" y="1465"/>
                  <a:pt x="8026" y="1509"/>
                  <a:pt x="7989" y="1577"/>
                </a:cubicBezTo>
                <a:cubicBezTo>
                  <a:pt x="7877" y="1273"/>
                  <a:pt x="7759" y="1051"/>
                  <a:pt x="7685" y="992"/>
                </a:cubicBezTo>
                <a:cubicBezTo>
                  <a:pt x="7647" y="962"/>
                  <a:pt x="7596" y="947"/>
                  <a:pt x="7544" y="947"/>
                </a:cubicBezTo>
                <a:cubicBezTo>
                  <a:pt x="7411" y="487"/>
                  <a:pt x="7240" y="124"/>
                  <a:pt x="7137" y="51"/>
                </a:cubicBezTo>
                <a:cubicBezTo>
                  <a:pt x="7093" y="17"/>
                  <a:pt x="7041" y="1"/>
                  <a:pt x="698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13"/>
          <p:cNvGrpSpPr/>
          <p:nvPr/>
        </p:nvGrpSpPr>
        <p:grpSpPr>
          <a:xfrm>
            <a:off x="889357" y="4491052"/>
            <a:ext cx="405380" cy="447597"/>
            <a:chOff x="481807" y="4544902"/>
            <a:chExt cx="405380" cy="447597"/>
          </a:xfrm>
        </p:grpSpPr>
        <p:sp>
          <p:nvSpPr>
            <p:cNvPr id="561" name="Google Shape;561;p13"/>
            <p:cNvSpPr/>
            <p:nvPr/>
          </p:nvSpPr>
          <p:spPr>
            <a:xfrm>
              <a:off x="696559" y="4719609"/>
              <a:ext cx="10566" cy="272890"/>
            </a:xfrm>
            <a:custGeom>
              <a:rect b="b" l="l" r="r" t="t"/>
              <a:pathLst>
                <a:path extrusionOk="0" h="3099" w="120">
                  <a:moveTo>
                    <a:pt x="0" y="1"/>
                  </a:moveTo>
                  <a:lnTo>
                    <a:pt x="66" y="3099"/>
                  </a:lnTo>
                  <a:lnTo>
                    <a:pt x="119" y="3099"/>
                  </a:lnTo>
                  <a:lnTo>
                    <a:pt x="5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699817" y="4728239"/>
              <a:ext cx="120012" cy="64634"/>
            </a:xfrm>
            <a:custGeom>
              <a:rect b="b" l="l" r="r" t="t"/>
              <a:pathLst>
                <a:path extrusionOk="0" h="734" w="1363">
                  <a:moveTo>
                    <a:pt x="1311" y="1"/>
                  </a:moveTo>
                  <a:lnTo>
                    <a:pt x="1311" y="548"/>
                  </a:lnTo>
                  <a:cubicBezTo>
                    <a:pt x="1311" y="623"/>
                    <a:pt x="1208" y="682"/>
                    <a:pt x="1089" y="682"/>
                  </a:cubicBezTo>
                  <a:lnTo>
                    <a:pt x="0" y="682"/>
                  </a:lnTo>
                  <a:lnTo>
                    <a:pt x="0" y="733"/>
                  </a:lnTo>
                  <a:lnTo>
                    <a:pt x="1089" y="733"/>
                  </a:lnTo>
                  <a:cubicBezTo>
                    <a:pt x="1238" y="733"/>
                    <a:pt x="1363" y="651"/>
                    <a:pt x="1363" y="548"/>
                  </a:cubicBezTo>
                  <a:lnTo>
                    <a:pt x="136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697792" y="4809076"/>
              <a:ext cx="69295" cy="78371"/>
            </a:xfrm>
            <a:custGeom>
              <a:rect b="b" l="l" r="r" t="t"/>
              <a:pathLst>
                <a:path extrusionOk="0" h="890" w="787">
                  <a:moveTo>
                    <a:pt x="728" y="0"/>
                  </a:moveTo>
                  <a:lnTo>
                    <a:pt x="697" y="534"/>
                  </a:lnTo>
                  <a:cubicBezTo>
                    <a:pt x="690" y="704"/>
                    <a:pt x="550" y="838"/>
                    <a:pt x="379" y="838"/>
                  </a:cubicBezTo>
                  <a:lnTo>
                    <a:pt x="363" y="838"/>
                  </a:lnTo>
                  <a:cubicBezTo>
                    <a:pt x="274" y="831"/>
                    <a:pt x="201" y="793"/>
                    <a:pt x="141" y="728"/>
                  </a:cubicBezTo>
                  <a:cubicBezTo>
                    <a:pt x="82" y="667"/>
                    <a:pt x="52" y="585"/>
                    <a:pt x="61" y="496"/>
                  </a:cubicBezTo>
                  <a:lnTo>
                    <a:pt x="0" y="496"/>
                  </a:lnTo>
                  <a:cubicBezTo>
                    <a:pt x="0" y="594"/>
                    <a:pt x="31" y="690"/>
                    <a:pt x="96" y="763"/>
                  </a:cubicBezTo>
                  <a:cubicBezTo>
                    <a:pt x="164" y="838"/>
                    <a:pt x="260" y="882"/>
                    <a:pt x="356" y="889"/>
                  </a:cubicBezTo>
                  <a:lnTo>
                    <a:pt x="379" y="889"/>
                  </a:lnTo>
                  <a:cubicBezTo>
                    <a:pt x="578" y="889"/>
                    <a:pt x="742" y="735"/>
                    <a:pt x="756" y="534"/>
                  </a:cubicBezTo>
                  <a:lnTo>
                    <a:pt x="786" y="7"/>
                  </a:lnTo>
                  <a:lnTo>
                    <a:pt x="72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593453" y="4740655"/>
              <a:ext cx="104427" cy="102499"/>
            </a:xfrm>
            <a:custGeom>
              <a:rect b="b" l="l" r="r" t="t"/>
              <a:pathLst>
                <a:path extrusionOk="0" h="1164" w="1186">
                  <a:moveTo>
                    <a:pt x="1" y="0"/>
                  </a:moveTo>
                  <a:lnTo>
                    <a:pt x="1" y="695"/>
                  </a:lnTo>
                  <a:cubicBezTo>
                    <a:pt x="1" y="955"/>
                    <a:pt x="207" y="1163"/>
                    <a:pt x="467" y="1163"/>
                  </a:cubicBezTo>
                  <a:lnTo>
                    <a:pt x="1185" y="1163"/>
                  </a:lnTo>
                  <a:lnTo>
                    <a:pt x="1185" y="1112"/>
                  </a:lnTo>
                  <a:lnTo>
                    <a:pt x="467" y="1112"/>
                  </a:lnTo>
                  <a:cubicBezTo>
                    <a:pt x="237" y="1112"/>
                    <a:pt x="60" y="927"/>
                    <a:pt x="60" y="695"/>
                  </a:cubicBezTo>
                  <a:lnTo>
                    <a:pt x="6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710911" y="4741887"/>
              <a:ext cx="102490" cy="77138"/>
            </a:xfrm>
            <a:custGeom>
              <a:rect b="b" l="l" r="r" t="t"/>
              <a:pathLst>
                <a:path extrusionOk="0" h="876" w="1164">
                  <a:moveTo>
                    <a:pt x="586" y="0"/>
                  </a:moveTo>
                  <a:cubicBezTo>
                    <a:pt x="259" y="0"/>
                    <a:pt x="1" y="192"/>
                    <a:pt x="1" y="438"/>
                  </a:cubicBezTo>
                  <a:cubicBezTo>
                    <a:pt x="1" y="674"/>
                    <a:pt x="259" y="875"/>
                    <a:pt x="586" y="875"/>
                  </a:cubicBezTo>
                  <a:cubicBezTo>
                    <a:pt x="904" y="875"/>
                    <a:pt x="1164" y="674"/>
                    <a:pt x="1164" y="438"/>
                  </a:cubicBezTo>
                  <a:cubicBezTo>
                    <a:pt x="1164" y="192"/>
                    <a:pt x="904" y="0"/>
                    <a:pt x="586"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582359" y="4544902"/>
              <a:ext cx="217307" cy="184040"/>
            </a:xfrm>
            <a:custGeom>
              <a:rect b="b" l="l" r="r" t="t"/>
              <a:pathLst>
                <a:path extrusionOk="0" h="2090" w="2468">
                  <a:moveTo>
                    <a:pt x="1238" y="0"/>
                  </a:moveTo>
                  <a:cubicBezTo>
                    <a:pt x="555" y="0"/>
                    <a:pt x="1" y="473"/>
                    <a:pt x="1" y="1044"/>
                  </a:cubicBezTo>
                  <a:cubicBezTo>
                    <a:pt x="1" y="1622"/>
                    <a:pt x="555" y="2090"/>
                    <a:pt x="1238" y="2090"/>
                  </a:cubicBezTo>
                  <a:cubicBezTo>
                    <a:pt x="1912" y="2090"/>
                    <a:pt x="2467" y="1622"/>
                    <a:pt x="2467" y="1044"/>
                  </a:cubicBezTo>
                  <a:cubicBezTo>
                    <a:pt x="2467" y="473"/>
                    <a:pt x="1912" y="0"/>
                    <a:pt x="1238"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481807" y="4645992"/>
              <a:ext cx="234389" cy="107078"/>
            </a:xfrm>
            <a:custGeom>
              <a:rect b="b" l="l" r="r" t="t"/>
              <a:pathLst>
                <a:path extrusionOk="0" h="1216" w="2662">
                  <a:moveTo>
                    <a:pt x="609" y="1"/>
                  </a:moveTo>
                  <a:cubicBezTo>
                    <a:pt x="275" y="1"/>
                    <a:pt x="1" y="275"/>
                    <a:pt x="1" y="607"/>
                  </a:cubicBezTo>
                  <a:cubicBezTo>
                    <a:pt x="1" y="949"/>
                    <a:pt x="275" y="1216"/>
                    <a:pt x="609" y="1216"/>
                  </a:cubicBezTo>
                  <a:lnTo>
                    <a:pt x="2053" y="1216"/>
                  </a:lnTo>
                  <a:cubicBezTo>
                    <a:pt x="2395" y="1216"/>
                    <a:pt x="2661" y="949"/>
                    <a:pt x="2661" y="607"/>
                  </a:cubicBezTo>
                  <a:cubicBezTo>
                    <a:pt x="2661" y="275"/>
                    <a:pt x="2395" y="1"/>
                    <a:pt x="205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750093" y="4652421"/>
              <a:ext cx="137094" cy="82950"/>
            </a:xfrm>
            <a:custGeom>
              <a:rect b="b" l="l" r="r" t="t"/>
              <a:pathLst>
                <a:path extrusionOk="0" h="942" w="1557">
                  <a:moveTo>
                    <a:pt x="466" y="1"/>
                  </a:moveTo>
                  <a:cubicBezTo>
                    <a:pt x="207" y="1"/>
                    <a:pt x="0" y="216"/>
                    <a:pt x="0" y="476"/>
                  </a:cubicBezTo>
                  <a:cubicBezTo>
                    <a:pt x="0" y="728"/>
                    <a:pt x="207" y="942"/>
                    <a:pt x="466" y="942"/>
                  </a:cubicBezTo>
                  <a:lnTo>
                    <a:pt x="1082" y="942"/>
                  </a:lnTo>
                  <a:cubicBezTo>
                    <a:pt x="1341" y="942"/>
                    <a:pt x="1556" y="728"/>
                    <a:pt x="1556" y="476"/>
                  </a:cubicBezTo>
                  <a:cubicBezTo>
                    <a:pt x="1556" y="216"/>
                    <a:pt x="1341" y="1"/>
                    <a:pt x="1082"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13"/>
          <p:cNvSpPr/>
          <p:nvPr/>
        </p:nvSpPr>
        <p:spPr>
          <a:xfrm>
            <a:off x="7874079" y="359621"/>
            <a:ext cx="287099" cy="85399"/>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13"/>
          <p:cNvGrpSpPr/>
          <p:nvPr/>
        </p:nvGrpSpPr>
        <p:grpSpPr>
          <a:xfrm>
            <a:off x="1443774" y="4938638"/>
            <a:ext cx="2749703" cy="122913"/>
            <a:chOff x="5024149" y="4918613"/>
            <a:chExt cx="2749703" cy="122913"/>
          </a:xfrm>
        </p:grpSpPr>
        <p:sp>
          <p:nvSpPr>
            <p:cNvPr id="571" name="Google Shape;571;p13"/>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1" name="Shape 601"/>
        <p:cNvGrpSpPr/>
        <p:nvPr/>
      </p:nvGrpSpPr>
      <p:grpSpPr>
        <a:xfrm>
          <a:off x="0" y="0"/>
          <a:ext cx="0" cy="0"/>
          <a:chOff x="0" y="0"/>
          <a:chExt cx="0" cy="0"/>
        </a:xfrm>
      </p:grpSpPr>
      <p:sp>
        <p:nvSpPr>
          <p:cNvPr id="602" name="Google Shape;602;p14"/>
          <p:cNvSpPr txBox="1"/>
          <p:nvPr>
            <p:ph type="title"/>
          </p:nvPr>
        </p:nvSpPr>
        <p:spPr>
          <a:xfrm>
            <a:off x="4070575" y="2381613"/>
            <a:ext cx="43602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03" name="Google Shape;603;p14"/>
          <p:cNvSpPr txBox="1"/>
          <p:nvPr>
            <p:ph idx="1" type="subTitle"/>
          </p:nvPr>
        </p:nvSpPr>
        <p:spPr>
          <a:xfrm>
            <a:off x="1739575" y="879988"/>
            <a:ext cx="6691200" cy="1478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Font typeface="Kumbh Sans"/>
              <a:buNone/>
              <a:defRPr sz="3000">
                <a:latin typeface="Kumbh Sans"/>
                <a:ea typeface="Kumbh Sans"/>
                <a:cs typeface="Kumbh Sans"/>
                <a:sym typeface="Kumbh Sans"/>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604" name="Google Shape;604;p14"/>
          <p:cNvGrpSpPr/>
          <p:nvPr/>
        </p:nvGrpSpPr>
        <p:grpSpPr>
          <a:xfrm>
            <a:off x="1159774" y="4734913"/>
            <a:ext cx="2749703" cy="122913"/>
            <a:chOff x="5024149" y="4918613"/>
            <a:chExt cx="2749703" cy="122913"/>
          </a:xfrm>
        </p:grpSpPr>
        <p:sp>
          <p:nvSpPr>
            <p:cNvPr id="605" name="Google Shape;605;p14"/>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35" name="Shape 635"/>
        <p:cNvGrpSpPr/>
        <p:nvPr/>
      </p:nvGrpSpPr>
      <p:grpSpPr>
        <a:xfrm>
          <a:off x="0" y="0"/>
          <a:ext cx="0" cy="0"/>
          <a:chOff x="0" y="0"/>
          <a:chExt cx="0" cy="0"/>
        </a:xfrm>
      </p:grpSpPr>
      <p:sp>
        <p:nvSpPr>
          <p:cNvPr id="636" name="Google Shape;636;p15"/>
          <p:cNvSpPr txBox="1"/>
          <p:nvPr>
            <p:ph type="title"/>
          </p:nvPr>
        </p:nvSpPr>
        <p:spPr>
          <a:xfrm>
            <a:off x="720000" y="1354363"/>
            <a:ext cx="3594000" cy="1632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7" name="Google Shape;637;p15"/>
          <p:cNvSpPr txBox="1"/>
          <p:nvPr>
            <p:ph idx="1" type="subTitle"/>
          </p:nvPr>
        </p:nvSpPr>
        <p:spPr>
          <a:xfrm>
            <a:off x="720000" y="2986350"/>
            <a:ext cx="2785500" cy="111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8" name="Google Shape;638;p15"/>
          <p:cNvSpPr/>
          <p:nvPr>
            <p:ph idx="2" type="pic"/>
          </p:nvPr>
        </p:nvSpPr>
        <p:spPr>
          <a:xfrm>
            <a:off x="4709500" y="807800"/>
            <a:ext cx="3721200" cy="3340800"/>
          </a:xfrm>
          <a:prstGeom prst="round2DiagRect">
            <a:avLst>
              <a:gd fmla="val 16667" name="adj1"/>
              <a:gd fmla="val 0" name="adj2"/>
            </a:avLst>
          </a:prstGeom>
          <a:noFill/>
          <a:ln>
            <a:noFill/>
          </a:ln>
        </p:spPr>
      </p:sp>
      <p:sp>
        <p:nvSpPr>
          <p:cNvPr id="639" name="Google Shape;639;p15"/>
          <p:cNvSpPr/>
          <p:nvPr/>
        </p:nvSpPr>
        <p:spPr>
          <a:xfrm>
            <a:off x="202130" y="539498"/>
            <a:ext cx="488204" cy="145276"/>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a:off x="443447" y="262579"/>
            <a:ext cx="246884" cy="246892"/>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a:off x="573000" y="228300"/>
            <a:ext cx="635418" cy="177225"/>
          </a:xfrm>
          <a:custGeom>
            <a:rect b="b" l="l" r="r" t="t"/>
            <a:pathLst>
              <a:path extrusionOk="0" h="1906" w="6833">
                <a:moveTo>
                  <a:pt x="3617" y="1"/>
                </a:moveTo>
                <a:cubicBezTo>
                  <a:pt x="2995" y="1"/>
                  <a:pt x="2490" y="518"/>
                  <a:pt x="2490" y="1164"/>
                </a:cubicBezTo>
                <a:lnTo>
                  <a:pt x="2490" y="1178"/>
                </a:lnTo>
                <a:cubicBezTo>
                  <a:pt x="2417" y="1157"/>
                  <a:pt x="2342" y="1134"/>
                  <a:pt x="2253" y="1134"/>
                </a:cubicBezTo>
                <a:cubicBezTo>
                  <a:pt x="2083" y="1134"/>
                  <a:pt x="1919" y="1201"/>
                  <a:pt x="1794" y="1304"/>
                </a:cubicBezTo>
                <a:cubicBezTo>
                  <a:pt x="1668" y="1141"/>
                  <a:pt x="1474" y="1030"/>
                  <a:pt x="1261" y="1030"/>
                </a:cubicBezTo>
                <a:cubicBezTo>
                  <a:pt x="950" y="1030"/>
                  <a:pt x="697" y="1246"/>
                  <a:pt x="608" y="1527"/>
                </a:cubicBezTo>
                <a:lnTo>
                  <a:pt x="557" y="1527"/>
                </a:lnTo>
                <a:cubicBezTo>
                  <a:pt x="311" y="1527"/>
                  <a:pt x="96" y="1683"/>
                  <a:pt x="0" y="1905"/>
                </a:cubicBezTo>
                <a:lnTo>
                  <a:pt x="6818" y="1905"/>
                </a:lnTo>
                <a:cubicBezTo>
                  <a:pt x="6825" y="1852"/>
                  <a:pt x="6833" y="1801"/>
                  <a:pt x="6833" y="1749"/>
                </a:cubicBezTo>
                <a:cubicBezTo>
                  <a:pt x="6833" y="1327"/>
                  <a:pt x="6498" y="986"/>
                  <a:pt x="6091" y="986"/>
                </a:cubicBezTo>
                <a:cubicBezTo>
                  <a:pt x="5876" y="986"/>
                  <a:pt x="5684" y="1075"/>
                  <a:pt x="5543" y="1230"/>
                </a:cubicBezTo>
                <a:cubicBezTo>
                  <a:pt x="5410" y="1075"/>
                  <a:pt x="5209" y="972"/>
                  <a:pt x="4987" y="972"/>
                </a:cubicBezTo>
                <a:cubicBezTo>
                  <a:pt x="4898" y="972"/>
                  <a:pt x="4809" y="993"/>
                  <a:pt x="4729" y="1023"/>
                </a:cubicBezTo>
                <a:cubicBezTo>
                  <a:pt x="4661" y="445"/>
                  <a:pt x="4195" y="1"/>
                  <a:pt x="36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5"/>
          <p:cNvSpPr/>
          <p:nvPr/>
        </p:nvSpPr>
        <p:spPr>
          <a:xfrm>
            <a:off x="7741325"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15"/>
          <p:cNvGrpSpPr/>
          <p:nvPr/>
        </p:nvGrpSpPr>
        <p:grpSpPr>
          <a:xfrm>
            <a:off x="4890549" y="4938638"/>
            <a:ext cx="2749703" cy="122913"/>
            <a:chOff x="5024149" y="4918613"/>
            <a:chExt cx="2749703" cy="122913"/>
          </a:xfrm>
        </p:grpSpPr>
        <p:sp>
          <p:nvSpPr>
            <p:cNvPr id="644" name="Google Shape;644;p15"/>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5"/>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5"/>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5"/>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5"/>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5"/>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5"/>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5"/>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5"/>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5"/>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5"/>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5"/>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5"/>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5"/>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5"/>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5"/>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5"/>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5"/>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15"/>
          <p:cNvGrpSpPr/>
          <p:nvPr/>
        </p:nvGrpSpPr>
        <p:grpSpPr>
          <a:xfrm>
            <a:off x="8012140" y="4433058"/>
            <a:ext cx="717798" cy="505682"/>
            <a:chOff x="1232125" y="2361475"/>
            <a:chExt cx="324575" cy="228650"/>
          </a:xfrm>
        </p:grpSpPr>
        <p:sp>
          <p:nvSpPr>
            <p:cNvPr id="675" name="Google Shape;675;p15"/>
            <p:cNvSpPr/>
            <p:nvPr/>
          </p:nvSpPr>
          <p:spPr>
            <a:xfrm>
              <a:off x="1361075" y="2415000"/>
              <a:ext cx="188075" cy="174525"/>
            </a:xfrm>
            <a:custGeom>
              <a:rect b="b" l="l" r="r" t="t"/>
              <a:pathLst>
                <a:path extrusionOk="0" h="6981" w="7523">
                  <a:moveTo>
                    <a:pt x="0" y="1"/>
                  </a:moveTo>
                  <a:lnTo>
                    <a:pt x="0" y="6981"/>
                  </a:lnTo>
                  <a:lnTo>
                    <a:pt x="7523" y="6981"/>
                  </a:lnTo>
                  <a:lnTo>
                    <a:pt x="752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5"/>
            <p:cNvSpPr/>
            <p:nvPr/>
          </p:nvSpPr>
          <p:spPr>
            <a:xfrm>
              <a:off x="1549125" y="2418925"/>
              <a:ext cx="200" cy="168200"/>
            </a:xfrm>
            <a:custGeom>
              <a:rect b="b" l="l" r="r" t="t"/>
              <a:pathLst>
                <a:path extrusionOk="0" h="6728" w="8">
                  <a:moveTo>
                    <a:pt x="1" y="0"/>
                  </a:moveTo>
                  <a:lnTo>
                    <a:pt x="1" y="6728"/>
                  </a:lnTo>
                  <a:lnTo>
                    <a:pt x="8" y="6728"/>
                  </a:lnTo>
                  <a:lnTo>
                    <a:pt x="8" y="0"/>
                  </a:lnTo>
                  <a:close/>
                </a:path>
              </a:pathLst>
            </a:custGeom>
            <a:solidFill>
              <a:srgbClr val="52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5"/>
            <p:cNvSpPr/>
            <p:nvPr/>
          </p:nvSpPr>
          <p:spPr>
            <a:xfrm>
              <a:off x="1502625" y="2418925"/>
              <a:ext cx="46525" cy="158025"/>
            </a:xfrm>
            <a:custGeom>
              <a:rect b="b" l="l" r="r" t="t"/>
              <a:pathLst>
                <a:path extrusionOk="0" h="6321" w="1861">
                  <a:moveTo>
                    <a:pt x="0" y="0"/>
                  </a:moveTo>
                  <a:lnTo>
                    <a:pt x="0" y="6321"/>
                  </a:lnTo>
                  <a:lnTo>
                    <a:pt x="1861" y="6321"/>
                  </a:lnTo>
                  <a:lnTo>
                    <a:pt x="1861" y="0"/>
                  </a:lnTo>
                  <a:close/>
                </a:path>
              </a:pathLst>
            </a:custGeom>
            <a:solidFill>
              <a:srgbClr val="858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1353275" y="2411325"/>
              <a:ext cx="203425" cy="7625"/>
            </a:xfrm>
            <a:custGeom>
              <a:rect b="b" l="l" r="r" t="t"/>
              <a:pathLst>
                <a:path extrusionOk="0" h="305" w="8137">
                  <a:moveTo>
                    <a:pt x="150" y="0"/>
                  </a:moveTo>
                  <a:cubicBezTo>
                    <a:pt x="68" y="0"/>
                    <a:pt x="1" y="66"/>
                    <a:pt x="1" y="148"/>
                  </a:cubicBezTo>
                  <a:cubicBezTo>
                    <a:pt x="1" y="237"/>
                    <a:pt x="68" y="304"/>
                    <a:pt x="150" y="304"/>
                  </a:cubicBezTo>
                  <a:lnTo>
                    <a:pt x="7989" y="304"/>
                  </a:lnTo>
                  <a:cubicBezTo>
                    <a:pt x="8071" y="304"/>
                    <a:pt x="8137" y="237"/>
                    <a:pt x="8137" y="148"/>
                  </a:cubicBezTo>
                  <a:cubicBezTo>
                    <a:pt x="8137" y="66"/>
                    <a:pt x="8071" y="0"/>
                    <a:pt x="7989"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5"/>
            <p:cNvSpPr/>
            <p:nvPr/>
          </p:nvSpPr>
          <p:spPr>
            <a:xfrm>
              <a:off x="1524450" y="2448925"/>
              <a:ext cx="11900" cy="17425"/>
            </a:xfrm>
            <a:custGeom>
              <a:rect b="b" l="l" r="r" t="t"/>
              <a:pathLst>
                <a:path extrusionOk="0" h="697" w="476">
                  <a:moveTo>
                    <a:pt x="1" y="1"/>
                  </a:moveTo>
                  <a:lnTo>
                    <a:pt x="1" y="696"/>
                  </a:lnTo>
                  <a:lnTo>
                    <a:pt x="475" y="696"/>
                  </a:lnTo>
                  <a:lnTo>
                    <a:pt x="475"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1503150" y="2448925"/>
              <a:ext cx="11725" cy="17425"/>
            </a:xfrm>
            <a:custGeom>
              <a:rect b="b" l="l" r="r" t="t"/>
              <a:pathLst>
                <a:path extrusionOk="0" h="697" w="469">
                  <a:moveTo>
                    <a:pt x="1" y="1"/>
                  </a:moveTo>
                  <a:lnTo>
                    <a:pt x="1" y="696"/>
                  </a:lnTo>
                  <a:lnTo>
                    <a:pt x="468" y="696"/>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1481675" y="2448925"/>
              <a:ext cx="11675" cy="17425"/>
            </a:xfrm>
            <a:custGeom>
              <a:rect b="b" l="l" r="r" t="t"/>
              <a:pathLst>
                <a:path extrusionOk="0" h="697" w="467">
                  <a:moveTo>
                    <a:pt x="1" y="1"/>
                  </a:moveTo>
                  <a:lnTo>
                    <a:pt x="1" y="696"/>
                  </a:lnTo>
                  <a:lnTo>
                    <a:pt x="467" y="696"/>
                  </a:lnTo>
                  <a:lnTo>
                    <a:pt x="46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1460200" y="2448925"/>
              <a:ext cx="11675" cy="17425"/>
            </a:xfrm>
            <a:custGeom>
              <a:rect b="b" l="l" r="r" t="t"/>
              <a:pathLst>
                <a:path extrusionOk="0" h="697" w="467">
                  <a:moveTo>
                    <a:pt x="1" y="1"/>
                  </a:moveTo>
                  <a:lnTo>
                    <a:pt x="1" y="696"/>
                  </a:lnTo>
                  <a:lnTo>
                    <a:pt x="467" y="696"/>
                  </a:lnTo>
                  <a:lnTo>
                    <a:pt x="46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1438700" y="2448925"/>
              <a:ext cx="11700" cy="17425"/>
            </a:xfrm>
            <a:custGeom>
              <a:rect b="b" l="l" r="r" t="t"/>
              <a:pathLst>
                <a:path extrusionOk="0" h="697" w="468">
                  <a:moveTo>
                    <a:pt x="0" y="1"/>
                  </a:moveTo>
                  <a:lnTo>
                    <a:pt x="0" y="696"/>
                  </a:lnTo>
                  <a:lnTo>
                    <a:pt x="468" y="696"/>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1417225" y="2448925"/>
              <a:ext cx="11675" cy="17425"/>
            </a:xfrm>
            <a:custGeom>
              <a:rect b="b" l="l" r="r" t="t"/>
              <a:pathLst>
                <a:path extrusionOk="0" h="697" w="467">
                  <a:moveTo>
                    <a:pt x="0" y="1"/>
                  </a:moveTo>
                  <a:lnTo>
                    <a:pt x="0" y="696"/>
                  </a:lnTo>
                  <a:lnTo>
                    <a:pt x="466" y="696"/>
                  </a:lnTo>
                  <a:lnTo>
                    <a:pt x="466"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1395750" y="2448925"/>
              <a:ext cx="11675" cy="17425"/>
            </a:xfrm>
            <a:custGeom>
              <a:rect b="b" l="l" r="r" t="t"/>
              <a:pathLst>
                <a:path extrusionOk="0" h="697" w="467">
                  <a:moveTo>
                    <a:pt x="0" y="1"/>
                  </a:moveTo>
                  <a:lnTo>
                    <a:pt x="0" y="696"/>
                  </a:lnTo>
                  <a:lnTo>
                    <a:pt x="466" y="696"/>
                  </a:lnTo>
                  <a:lnTo>
                    <a:pt x="466"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1374225" y="2448925"/>
              <a:ext cx="11725" cy="17425"/>
            </a:xfrm>
            <a:custGeom>
              <a:rect b="b" l="l" r="r" t="t"/>
              <a:pathLst>
                <a:path extrusionOk="0" h="697" w="469">
                  <a:moveTo>
                    <a:pt x="0" y="1"/>
                  </a:moveTo>
                  <a:lnTo>
                    <a:pt x="0" y="696"/>
                  </a:lnTo>
                  <a:lnTo>
                    <a:pt x="468" y="696"/>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1524450" y="2482450"/>
              <a:ext cx="11900" cy="17450"/>
            </a:xfrm>
            <a:custGeom>
              <a:rect b="b" l="l" r="r" t="t"/>
              <a:pathLst>
                <a:path extrusionOk="0" h="698" w="476">
                  <a:moveTo>
                    <a:pt x="1" y="1"/>
                  </a:moveTo>
                  <a:lnTo>
                    <a:pt x="1" y="698"/>
                  </a:lnTo>
                  <a:lnTo>
                    <a:pt x="475" y="698"/>
                  </a:lnTo>
                  <a:lnTo>
                    <a:pt x="475"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1503150" y="2482450"/>
              <a:ext cx="11725" cy="17450"/>
            </a:xfrm>
            <a:custGeom>
              <a:rect b="b" l="l" r="r" t="t"/>
              <a:pathLst>
                <a:path extrusionOk="0" h="698" w="469">
                  <a:moveTo>
                    <a:pt x="1" y="1"/>
                  </a:moveTo>
                  <a:lnTo>
                    <a:pt x="1" y="698"/>
                  </a:lnTo>
                  <a:lnTo>
                    <a:pt x="468" y="698"/>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1481675" y="2482450"/>
              <a:ext cx="11675" cy="17450"/>
            </a:xfrm>
            <a:custGeom>
              <a:rect b="b" l="l" r="r" t="t"/>
              <a:pathLst>
                <a:path extrusionOk="0" h="698" w="467">
                  <a:moveTo>
                    <a:pt x="1" y="1"/>
                  </a:moveTo>
                  <a:lnTo>
                    <a:pt x="1" y="698"/>
                  </a:lnTo>
                  <a:lnTo>
                    <a:pt x="467" y="698"/>
                  </a:lnTo>
                  <a:lnTo>
                    <a:pt x="46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1460200" y="2482450"/>
              <a:ext cx="11675" cy="17450"/>
            </a:xfrm>
            <a:custGeom>
              <a:rect b="b" l="l" r="r" t="t"/>
              <a:pathLst>
                <a:path extrusionOk="0" h="698" w="467">
                  <a:moveTo>
                    <a:pt x="1" y="1"/>
                  </a:moveTo>
                  <a:lnTo>
                    <a:pt x="1" y="698"/>
                  </a:lnTo>
                  <a:lnTo>
                    <a:pt x="467" y="698"/>
                  </a:lnTo>
                  <a:lnTo>
                    <a:pt x="46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1438700" y="2482450"/>
              <a:ext cx="11700" cy="17450"/>
            </a:xfrm>
            <a:custGeom>
              <a:rect b="b" l="l" r="r" t="t"/>
              <a:pathLst>
                <a:path extrusionOk="0" h="698" w="468">
                  <a:moveTo>
                    <a:pt x="0" y="1"/>
                  </a:moveTo>
                  <a:lnTo>
                    <a:pt x="0" y="698"/>
                  </a:lnTo>
                  <a:lnTo>
                    <a:pt x="468" y="698"/>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1417225" y="2482450"/>
              <a:ext cx="11675" cy="17450"/>
            </a:xfrm>
            <a:custGeom>
              <a:rect b="b" l="l" r="r" t="t"/>
              <a:pathLst>
                <a:path extrusionOk="0" h="698" w="467">
                  <a:moveTo>
                    <a:pt x="0" y="1"/>
                  </a:moveTo>
                  <a:lnTo>
                    <a:pt x="0" y="698"/>
                  </a:lnTo>
                  <a:lnTo>
                    <a:pt x="466" y="698"/>
                  </a:lnTo>
                  <a:lnTo>
                    <a:pt x="466"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1395750" y="2482450"/>
              <a:ext cx="11675" cy="17450"/>
            </a:xfrm>
            <a:custGeom>
              <a:rect b="b" l="l" r="r" t="t"/>
              <a:pathLst>
                <a:path extrusionOk="0" h="698" w="467">
                  <a:moveTo>
                    <a:pt x="0" y="1"/>
                  </a:moveTo>
                  <a:lnTo>
                    <a:pt x="0" y="698"/>
                  </a:lnTo>
                  <a:lnTo>
                    <a:pt x="466" y="698"/>
                  </a:lnTo>
                  <a:lnTo>
                    <a:pt x="466"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1374225" y="2482450"/>
              <a:ext cx="11725" cy="17450"/>
            </a:xfrm>
            <a:custGeom>
              <a:rect b="b" l="l" r="r" t="t"/>
              <a:pathLst>
                <a:path extrusionOk="0" h="698" w="469">
                  <a:moveTo>
                    <a:pt x="0" y="1"/>
                  </a:moveTo>
                  <a:lnTo>
                    <a:pt x="0" y="698"/>
                  </a:lnTo>
                  <a:lnTo>
                    <a:pt x="468" y="698"/>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1524450" y="2515975"/>
              <a:ext cx="11900" cy="17625"/>
            </a:xfrm>
            <a:custGeom>
              <a:rect b="b" l="l" r="r" t="t"/>
              <a:pathLst>
                <a:path extrusionOk="0" h="705" w="476">
                  <a:moveTo>
                    <a:pt x="1" y="0"/>
                  </a:moveTo>
                  <a:lnTo>
                    <a:pt x="1" y="705"/>
                  </a:lnTo>
                  <a:lnTo>
                    <a:pt x="475" y="705"/>
                  </a:lnTo>
                  <a:lnTo>
                    <a:pt x="475"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1503150" y="2515975"/>
              <a:ext cx="11725" cy="17625"/>
            </a:xfrm>
            <a:custGeom>
              <a:rect b="b" l="l" r="r" t="t"/>
              <a:pathLst>
                <a:path extrusionOk="0" h="705" w="469">
                  <a:moveTo>
                    <a:pt x="1" y="0"/>
                  </a:moveTo>
                  <a:lnTo>
                    <a:pt x="1" y="705"/>
                  </a:lnTo>
                  <a:lnTo>
                    <a:pt x="468" y="705"/>
                  </a:lnTo>
                  <a:lnTo>
                    <a:pt x="46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1481675" y="2515975"/>
              <a:ext cx="11675" cy="17625"/>
            </a:xfrm>
            <a:custGeom>
              <a:rect b="b" l="l" r="r" t="t"/>
              <a:pathLst>
                <a:path extrusionOk="0" h="705" w="467">
                  <a:moveTo>
                    <a:pt x="1" y="0"/>
                  </a:moveTo>
                  <a:lnTo>
                    <a:pt x="1" y="705"/>
                  </a:lnTo>
                  <a:lnTo>
                    <a:pt x="467" y="705"/>
                  </a:lnTo>
                  <a:lnTo>
                    <a:pt x="467"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1460200" y="2515975"/>
              <a:ext cx="11675" cy="17625"/>
            </a:xfrm>
            <a:custGeom>
              <a:rect b="b" l="l" r="r" t="t"/>
              <a:pathLst>
                <a:path extrusionOk="0" h="705" w="467">
                  <a:moveTo>
                    <a:pt x="1" y="0"/>
                  </a:moveTo>
                  <a:lnTo>
                    <a:pt x="1" y="705"/>
                  </a:lnTo>
                  <a:lnTo>
                    <a:pt x="467" y="705"/>
                  </a:lnTo>
                  <a:lnTo>
                    <a:pt x="467"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1438700" y="2515975"/>
              <a:ext cx="11700" cy="17625"/>
            </a:xfrm>
            <a:custGeom>
              <a:rect b="b" l="l" r="r" t="t"/>
              <a:pathLst>
                <a:path extrusionOk="0" h="705" w="468">
                  <a:moveTo>
                    <a:pt x="0" y="0"/>
                  </a:moveTo>
                  <a:lnTo>
                    <a:pt x="0" y="705"/>
                  </a:lnTo>
                  <a:lnTo>
                    <a:pt x="468" y="705"/>
                  </a:lnTo>
                  <a:lnTo>
                    <a:pt x="46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1417225" y="2515975"/>
              <a:ext cx="11675" cy="17625"/>
            </a:xfrm>
            <a:custGeom>
              <a:rect b="b" l="l" r="r" t="t"/>
              <a:pathLst>
                <a:path extrusionOk="0" h="705" w="467">
                  <a:moveTo>
                    <a:pt x="0" y="0"/>
                  </a:moveTo>
                  <a:lnTo>
                    <a:pt x="0" y="705"/>
                  </a:lnTo>
                  <a:lnTo>
                    <a:pt x="466" y="705"/>
                  </a:lnTo>
                  <a:lnTo>
                    <a:pt x="466"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1395750" y="2515975"/>
              <a:ext cx="11675" cy="17625"/>
            </a:xfrm>
            <a:custGeom>
              <a:rect b="b" l="l" r="r" t="t"/>
              <a:pathLst>
                <a:path extrusionOk="0" h="705" w="467">
                  <a:moveTo>
                    <a:pt x="0" y="0"/>
                  </a:moveTo>
                  <a:lnTo>
                    <a:pt x="0" y="705"/>
                  </a:lnTo>
                  <a:lnTo>
                    <a:pt x="466" y="705"/>
                  </a:lnTo>
                  <a:lnTo>
                    <a:pt x="466"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1374225" y="2515975"/>
              <a:ext cx="11725" cy="17625"/>
            </a:xfrm>
            <a:custGeom>
              <a:rect b="b" l="l" r="r" t="t"/>
              <a:pathLst>
                <a:path extrusionOk="0" h="705" w="469">
                  <a:moveTo>
                    <a:pt x="0" y="0"/>
                  </a:moveTo>
                  <a:lnTo>
                    <a:pt x="0" y="705"/>
                  </a:lnTo>
                  <a:lnTo>
                    <a:pt x="468" y="705"/>
                  </a:lnTo>
                  <a:lnTo>
                    <a:pt x="46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1232125" y="2361475"/>
              <a:ext cx="156225" cy="228650"/>
            </a:xfrm>
            <a:custGeom>
              <a:rect b="b" l="l" r="r" t="t"/>
              <a:pathLst>
                <a:path extrusionOk="0" h="9146" w="6249">
                  <a:moveTo>
                    <a:pt x="1246" y="1"/>
                  </a:moveTo>
                  <a:cubicBezTo>
                    <a:pt x="1246" y="1"/>
                    <a:pt x="854" y="8122"/>
                    <a:pt x="1" y="9145"/>
                  </a:cubicBezTo>
                  <a:lnTo>
                    <a:pt x="6248" y="9145"/>
                  </a:lnTo>
                  <a:cubicBezTo>
                    <a:pt x="6248" y="9145"/>
                    <a:pt x="4966" y="6373"/>
                    <a:pt x="4758" y="1"/>
                  </a:cubicBez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1310150" y="2361475"/>
              <a:ext cx="76900" cy="225650"/>
            </a:xfrm>
            <a:custGeom>
              <a:rect b="b" l="l" r="r" t="t"/>
              <a:pathLst>
                <a:path extrusionOk="0" h="9026" w="3076">
                  <a:moveTo>
                    <a:pt x="1" y="1"/>
                  </a:moveTo>
                  <a:lnTo>
                    <a:pt x="1" y="9026"/>
                  </a:lnTo>
                  <a:lnTo>
                    <a:pt x="3076" y="9026"/>
                  </a:lnTo>
                  <a:cubicBezTo>
                    <a:pt x="3038" y="8944"/>
                    <a:pt x="2987" y="8804"/>
                    <a:pt x="2926" y="8619"/>
                  </a:cubicBezTo>
                  <a:cubicBezTo>
                    <a:pt x="2697" y="7959"/>
                    <a:pt x="2327" y="6684"/>
                    <a:pt x="2037" y="4706"/>
                  </a:cubicBezTo>
                  <a:cubicBezTo>
                    <a:pt x="1934" y="3981"/>
                    <a:pt x="1838" y="3164"/>
                    <a:pt x="1763" y="2247"/>
                  </a:cubicBezTo>
                  <a:cubicBezTo>
                    <a:pt x="1756" y="2186"/>
                    <a:pt x="1749" y="2128"/>
                    <a:pt x="1749" y="2069"/>
                  </a:cubicBezTo>
                  <a:cubicBezTo>
                    <a:pt x="1697" y="1423"/>
                    <a:pt x="1660" y="735"/>
                    <a:pt x="1637" y="1"/>
                  </a:cubicBezTo>
                  <a:close/>
                </a:path>
              </a:pathLst>
            </a:custGeom>
            <a:solidFill>
              <a:srgbClr val="A96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1258275" y="2424650"/>
              <a:ext cx="97650" cy="11500"/>
            </a:xfrm>
            <a:custGeom>
              <a:rect b="b" l="l" r="r" t="t"/>
              <a:pathLst>
                <a:path extrusionOk="0" h="460" w="3906">
                  <a:moveTo>
                    <a:pt x="38" y="1"/>
                  </a:moveTo>
                  <a:lnTo>
                    <a:pt x="0" y="460"/>
                  </a:lnTo>
                  <a:lnTo>
                    <a:pt x="3906" y="460"/>
                  </a:lnTo>
                  <a:lnTo>
                    <a:pt x="386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1254175" y="2469875"/>
              <a:ext cx="107325" cy="11675"/>
            </a:xfrm>
            <a:custGeom>
              <a:rect b="b" l="l" r="r" t="t"/>
              <a:pathLst>
                <a:path extrusionOk="0" h="467" w="4293">
                  <a:moveTo>
                    <a:pt x="45" y="0"/>
                  </a:moveTo>
                  <a:lnTo>
                    <a:pt x="1" y="466"/>
                  </a:lnTo>
                  <a:lnTo>
                    <a:pt x="4292" y="466"/>
                  </a:lnTo>
                  <a:lnTo>
                    <a:pt x="422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1263475" y="2361475"/>
              <a:ext cx="88000" cy="13000"/>
            </a:xfrm>
            <a:custGeom>
              <a:rect b="b" l="l" r="r" t="t"/>
              <a:pathLst>
                <a:path extrusionOk="0" h="520" w="3520">
                  <a:moveTo>
                    <a:pt x="29" y="1"/>
                  </a:moveTo>
                  <a:lnTo>
                    <a:pt x="1" y="513"/>
                  </a:lnTo>
                  <a:lnTo>
                    <a:pt x="3520" y="520"/>
                  </a:lnTo>
                  <a:lnTo>
                    <a:pt x="350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15"/>
          <p:cNvSpPr/>
          <p:nvPr/>
        </p:nvSpPr>
        <p:spPr>
          <a:xfrm>
            <a:off x="8143847" y="4285813"/>
            <a:ext cx="75893" cy="76492"/>
          </a:xfrm>
          <a:custGeom>
            <a:rect b="b" l="l" r="r" t="t"/>
            <a:pathLst>
              <a:path extrusionOk="0" h="897" w="890">
                <a:moveTo>
                  <a:pt x="445" y="0"/>
                </a:moveTo>
                <a:cubicBezTo>
                  <a:pt x="200" y="0"/>
                  <a:pt x="0" y="201"/>
                  <a:pt x="0" y="452"/>
                </a:cubicBezTo>
                <a:cubicBezTo>
                  <a:pt x="0" y="697"/>
                  <a:pt x="200" y="897"/>
                  <a:pt x="445" y="897"/>
                </a:cubicBezTo>
                <a:cubicBezTo>
                  <a:pt x="689" y="897"/>
                  <a:pt x="890" y="697"/>
                  <a:pt x="890" y="452"/>
                </a:cubicBezTo>
                <a:cubicBezTo>
                  <a:pt x="890" y="201"/>
                  <a:pt x="689" y="0"/>
                  <a:pt x="445"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8253167" y="4213158"/>
            <a:ext cx="147181" cy="77686"/>
          </a:xfrm>
          <a:custGeom>
            <a:rect b="b" l="l" r="r" t="t"/>
            <a:pathLst>
              <a:path extrusionOk="0" h="911" w="1726">
                <a:moveTo>
                  <a:pt x="459" y="0"/>
                </a:moveTo>
                <a:cubicBezTo>
                  <a:pt x="207" y="0"/>
                  <a:pt x="1" y="209"/>
                  <a:pt x="1" y="452"/>
                </a:cubicBezTo>
                <a:cubicBezTo>
                  <a:pt x="1" y="705"/>
                  <a:pt x="207" y="911"/>
                  <a:pt x="459" y="911"/>
                </a:cubicBezTo>
                <a:lnTo>
                  <a:pt x="1274" y="911"/>
                </a:lnTo>
                <a:cubicBezTo>
                  <a:pt x="1526" y="911"/>
                  <a:pt x="1726" y="705"/>
                  <a:pt x="1726" y="452"/>
                </a:cubicBezTo>
                <a:cubicBezTo>
                  <a:pt x="1726" y="209"/>
                  <a:pt x="1526" y="0"/>
                  <a:pt x="1274"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8400345" y="4069016"/>
            <a:ext cx="256670" cy="77089"/>
          </a:xfrm>
          <a:custGeom>
            <a:rect b="b" l="l" r="r" t="t"/>
            <a:pathLst>
              <a:path extrusionOk="0" h="904" w="3010">
                <a:moveTo>
                  <a:pt x="452" y="0"/>
                </a:moveTo>
                <a:cubicBezTo>
                  <a:pt x="208" y="0"/>
                  <a:pt x="0" y="199"/>
                  <a:pt x="0" y="452"/>
                </a:cubicBezTo>
                <a:cubicBezTo>
                  <a:pt x="0" y="704"/>
                  <a:pt x="208" y="903"/>
                  <a:pt x="452" y="903"/>
                </a:cubicBezTo>
                <a:lnTo>
                  <a:pt x="2549" y="903"/>
                </a:lnTo>
                <a:cubicBezTo>
                  <a:pt x="2801" y="903"/>
                  <a:pt x="3009" y="704"/>
                  <a:pt x="3009" y="452"/>
                </a:cubicBezTo>
                <a:cubicBezTo>
                  <a:pt x="3009" y="199"/>
                  <a:pt x="2801" y="0"/>
                  <a:pt x="2549"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11" name="Shape 711"/>
        <p:cNvGrpSpPr/>
        <p:nvPr/>
      </p:nvGrpSpPr>
      <p:grpSpPr>
        <a:xfrm>
          <a:off x="0" y="0"/>
          <a:ext cx="0" cy="0"/>
          <a:chOff x="0" y="0"/>
          <a:chExt cx="0" cy="0"/>
        </a:xfrm>
      </p:grpSpPr>
      <p:sp>
        <p:nvSpPr>
          <p:cNvPr id="712" name="Google Shape;712;p16"/>
          <p:cNvSpPr txBox="1"/>
          <p:nvPr>
            <p:ph type="title"/>
          </p:nvPr>
        </p:nvSpPr>
        <p:spPr>
          <a:xfrm>
            <a:off x="720000" y="1287450"/>
            <a:ext cx="3773400" cy="60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3" name="Google Shape;713;p16"/>
          <p:cNvSpPr txBox="1"/>
          <p:nvPr>
            <p:ph idx="1" type="subTitle"/>
          </p:nvPr>
        </p:nvSpPr>
        <p:spPr>
          <a:xfrm>
            <a:off x="720000" y="1893775"/>
            <a:ext cx="2979900" cy="103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4" name="Google Shape;714;p16"/>
          <p:cNvSpPr/>
          <p:nvPr/>
        </p:nvSpPr>
        <p:spPr>
          <a:xfrm flipH="1">
            <a:off x="-94100" y="4938650"/>
            <a:ext cx="20619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5" name="Google Shape;715;p16"/>
          <p:cNvGrpSpPr/>
          <p:nvPr/>
        </p:nvGrpSpPr>
        <p:grpSpPr>
          <a:xfrm>
            <a:off x="2096449" y="4938638"/>
            <a:ext cx="2749703" cy="122913"/>
            <a:chOff x="5024149" y="4918613"/>
            <a:chExt cx="2749703" cy="122913"/>
          </a:xfrm>
        </p:grpSpPr>
        <p:sp>
          <p:nvSpPr>
            <p:cNvPr id="716" name="Google Shape;716;p16"/>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6"/>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16"/>
          <p:cNvSpPr/>
          <p:nvPr/>
        </p:nvSpPr>
        <p:spPr>
          <a:xfrm>
            <a:off x="174100" y="4640920"/>
            <a:ext cx="548665" cy="305245"/>
          </a:xfrm>
          <a:custGeom>
            <a:rect b="b" l="l" r="r" t="t"/>
            <a:pathLst>
              <a:path extrusionOk="0" h="8018" w="14412">
                <a:moveTo>
                  <a:pt x="8469" y="0"/>
                </a:moveTo>
                <a:cubicBezTo>
                  <a:pt x="8269" y="0"/>
                  <a:pt x="8106" y="171"/>
                  <a:pt x="8106" y="370"/>
                </a:cubicBezTo>
                <a:lnTo>
                  <a:pt x="8106" y="1675"/>
                </a:lnTo>
                <a:cubicBezTo>
                  <a:pt x="8106" y="1875"/>
                  <a:pt x="7935" y="2038"/>
                  <a:pt x="7736" y="2038"/>
                </a:cubicBezTo>
                <a:cubicBezTo>
                  <a:pt x="7542" y="2038"/>
                  <a:pt x="7387" y="1891"/>
                  <a:pt x="7371" y="1704"/>
                </a:cubicBezTo>
                <a:lnTo>
                  <a:pt x="7371" y="1037"/>
                </a:lnTo>
                <a:cubicBezTo>
                  <a:pt x="7371" y="838"/>
                  <a:pt x="7210" y="667"/>
                  <a:pt x="7009" y="667"/>
                </a:cubicBezTo>
                <a:cubicBezTo>
                  <a:pt x="6802" y="667"/>
                  <a:pt x="6639" y="838"/>
                  <a:pt x="6639" y="1037"/>
                </a:cubicBezTo>
                <a:lnTo>
                  <a:pt x="6639" y="1809"/>
                </a:lnTo>
                <a:cubicBezTo>
                  <a:pt x="6639" y="2015"/>
                  <a:pt x="6475" y="2179"/>
                  <a:pt x="6276" y="2179"/>
                </a:cubicBezTo>
                <a:cubicBezTo>
                  <a:pt x="6068" y="2179"/>
                  <a:pt x="5904" y="2015"/>
                  <a:pt x="5904" y="1809"/>
                </a:cubicBezTo>
                <a:lnTo>
                  <a:pt x="5904" y="601"/>
                </a:lnTo>
                <a:cubicBezTo>
                  <a:pt x="5904" y="393"/>
                  <a:pt x="5742" y="230"/>
                  <a:pt x="5534" y="230"/>
                </a:cubicBezTo>
                <a:cubicBezTo>
                  <a:pt x="5408" y="230"/>
                  <a:pt x="5298" y="297"/>
                  <a:pt x="5237" y="393"/>
                </a:cubicBezTo>
                <a:cubicBezTo>
                  <a:pt x="5193" y="452"/>
                  <a:pt x="5172" y="519"/>
                  <a:pt x="5172" y="601"/>
                </a:cubicBezTo>
                <a:lnTo>
                  <a:pt x="5172" y="993"/>
                </a:lnTo>
                <a:cubicBezTo>
                  <a:pt x="5172" y="1179"/>
                  <a:pt x="5015" y="1334"/>
                  <a:pt x="4830" y="1334"/>
                </a:cubicBezTo>
                <a:lnTo>
                  <a:pt x="4802" y="1334"/>
                </a:lnTo>
                <a:cubicBezTo>
                  <a:pt x="4631" y="1334"/>
                  <a:pt x="4490" y="1201"/>
                  <a:pt x="4467" y="1037"/>
                </a:cubicBezTo>
                <a:lnTo>
                  <a:pt x="288" y="6959"/>
                </a:lnTo>
                <a:cubicBezTo>
                  <a:pt x="0" y="7366"/>
                  <a:pt x="237" y="7982"/>
                  <a:pt x="711" y="8010"/>
                </a:cubicBezTo>
                <a:cubicBezTo>
                  <a:pt x="726" y="8017"/>
                  <a:pt x="740" y="8017"/>
                  <a:pt x="756" y="8017"/>
                </a:cubicBezTo>
                <a:lnTo>
                  <a:pt x="13656" y="8017"/>
                </a:lnTo>
                <a:cubicBezTo>
                  <a:pt x="13670" y="8017"/>
                  <a:pt x="13685" y="8017"/>
                  <a:pt x="13701" y="8010"/>
                </a:cubicBezTo>
                <a:cubicBezTo>
                  <a:pt x="14174" y="7982"/>
                  <a:pt x="14412" y="7366"/>
                  <a:pt x="14122" y="6959"/>
                </a:cubicBezTo>
                <a:lnTo>
                  <a:pt x="9550" y="527"/>
                </a:lnTo>
                <a:lnTo>
                  <a:pt x="9550" y="1341"/>
                </a:lnTo>
                <a:cubicBezTo>
                  <a:pt x="9550" y="1526"/>
                  <a:pt x="9395" y="1683"/>
                  <a:pt x="9210" y="1683"/>
                </a:cubicBezTo>
                <a:lnTo>
                  <a:pt x="9180" y="1683"/>
                </a:lnTo>
                <a:cubicBezTo>
                  <a:pt x="8988" y="1683"/>
                  <a:pt x="8839" y="1526"/>
                  <a:pt x="8839" y="1341"/>
                </a:cubicBezTo>
                <a:lnTo>
                  <a:pt x="8839" y="393"/>
                </a:lnTo>
                <a:lnTo>
                  <a:pt x="8839" y="370"/>
                </a:lnTo>
                <a:cubicBezTo>
                  <a:pt x="8839" y="171"/>
                  <a:pt x="8670" y="0"/>
                  <a:pt x="8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337911" y="4573766"/>
            <a:ext cx="199753" cy="150110"/>
          </a:xfrm>
          <a:custGeom>
            <a:rect b="b" l="l" r="r" t="t"/>
            <a:pathLst>
              <a:path extrusionOk="0" h="3943" w="5247">
                <a:moveTo>
                  <a:pt x="2891" y="0"/>
                </a:moveTo>
                <a:cubicBezTo>
                  <a:pt x="2418" y="0"/>
                  <a:pt x="1973" y="238"/>
                  <a:pt x="1683" y="646"/>
                </a:cubicBezTo>
                <a:lnTo>
                  <a:pt x="890" y="1771"/>
                </a:lnTo>
                <a:lnTo>
                  <a:pt x="890" y="1764"/>
                </a:lnTo>
                <a:lnTo>
                  <a:pt x="165" y="2804"/>
                </a:lnTo>
                <a:lnTo>
                  <a:pt x="165" y="2804"/>
                </a:lnTo>
                <a:cubicBezTo>
                  <a:pt x="165" y="2803"/>
                  <a:pt x="164" y="2802"/>
                  <a:pt x="164" y="2801"/>
                </a:cubicBezTo>
                <a:lnTo>
                  <a:pt x="1" y="3039"/>
                </a:lnTo>
                <a:lnTo>
                  <a:pt x="1" y="3039"/>
                </a:lnTo>
                <a:lnTo>
                  <a:pt x="165" y="2804"/>
                </a:lnTo>
                <a:lnTo>
                  <a:pt x="165" y="2804"/>
                </a:lnTo>
                <a:cubicBezTo>
                  <a:pt x="189" y="2966"/>
                  <a:pt x="329" y="3091"/>
                  <a:pt x="499" y="3091"/>
                </a:cubicBezTo>
                <a:lnTo>
                  <a:pt x="534" y="3091"/>
                </a:lnTo>
                <a:cubicBezTo>
                  <a:pt x="721" y="3091"/>
                  <a:pt x="876" y="2943"/>
                  <a:pt x="876" y="2749"/>
                </a:cubicBezTo>
                <a:lnTo>
                  <a:pt x="876" y="2356"/>
                </a:lnTo>
                <a:cubicBezTo>
                  <a:pt x="876" y="2283"/>
                  <a:pt x="899" y="2209"/>
                  <a:pt x="934" y="2157"/>
                </a:cubicBezTo>
                <a:cubicBezTo>
                  <a:pt x="943" y="2143"/>
                  <a:pt x="957" y="2127"/>
                  <a:pt x="965" y="2120"/>
                </a:cubicBezTo>
                <a:cubicBezTo>
                  <a:pt x="972" y="2113"/>
                  <a:pt x="972" y="2106"/>
                  <a:pt x="979" y="2099"/>
                </a:cubicBezTo>
                <a:cubicBezTo>
                  <a:pt x="988" y="2090"/>
                  <a:pt x="1002" y="2083"/>
                  <a:pt x="1009" y="2075"/>
                </a:cubicBezTo>
                <a:cubicBezTo>
                  <a:pt x="1023" y="2068"/>
                  <a:pt x="1032" y="2054"/>
                  <a:pt x="1046" y="2045"/>
                </a:cubicBezTo>
                <a:cubicBezTo>
                  <a:pt x="1053" y="2045"/>
                  <a:pt x="1061" y="2038"/>
                  <a:pt x="1068" y="2038"/>
                </a:cubicBezTo>
                <a:cubicBezTo>
                  <a:pt x="1091" y="2024"/>
                  <a:pt x="1121" y="2017"/>
                  <a:pt x="1142" y="2010"/>
                </a:cubicBezTo>
                <a:cubicBezTo>
                  <a:pt x="1173" y="2001"/>
                  <a:pt x="1201" y="1994"/>
                  <a:pt x="1231" y="1994"/>
                </a:cubicBezTo>
                <a:cubicBezTo>
                  <a:pt x="1439" y="1994"/>
                  <a:pt x="1601" y="2157"/>
                  <a:pt x="1601" y="2365"/>
                </a:cubicBezTo>
                <a:lnTo>
                  <a:pt x="1601" y="3573"/>
                </a:lnTo>
                <a:cubicBezTo>
                  <a:pt x="1601" y="3779"/>
                  <a:pt x="1765" y="3943"/>
                  <a:pt x="1973" y="3943"/>
                </a:cubicBezTo>
                <a:cubicBezTo>
                  <a:pt x="2172" y="3943"/>
                  <a:pt x="2336" y="3779"/>
                  <a:pt x="2336" y="3573"/>
                </a:cubicBezTo>
                <a:lnTo>
                  <a:pt x="2336" y="2801"/>
                </a:lnTo>
                <a:cubicBezTo>
                  <a:pt x="2336" y="2602"/>
                  <a:pt x="2499" y="2431"/>
                  <a:pt x="2706" y="2431"/>
                </a:cubicBezTo>
                <a:cubicBezTo>
                  <a:pt x="2907" y="2431"/>
                  <a:pt x="3068" y="2602"/>
                  <a:pt x="3068" y="2801"/>
                </a:cubicBezTo>
                <a:lnTo>
                  <a:pt x="3068" y="3468"/>
                </a:lnTo>
                <a:cubicBezTo>
                  <a:pt x="3084" y="3655"/>
                  <a:pt x="3239" y="3802"/>
                  <a:pt x="3433" y="3802"/>
                </a:cubicBezTo>
                <a:cubicBezTo>
                  <a:pt x="3632" y="3802"/>
                  <a:pt x="3803" y="3639"/>
                  <a:pt x="3803" y="3439"/>
                </a:cubicBezTo>
                <a:lnTo>
                  <a:pt x="3803" y="2134"/>
                </a:lnTo>
                <a:cubicBezTo>
                  <a:pt x="3803" y="1935"/>
                  <a:pt x="3966" y="1764"/>
                  <a:pt x="4166" y="1764"/>
                </a:cubicBezTo>
                <a:cubicBezTo>
                  <a:pt x="4367" y="1764"/>
                  <a:pt x="4536" y="1935"/>
                  <a:pt x="4536" y="2134"/>
                </a:cubicBezTo>
                <a:lnTo>
                  <a:pt x="4536" y="2157"/>
                </a:lnTo>
                <a:lnTo>
                  <a:pt x="4536" y="3105"/>
                </a:lnTo>
                <a:cubicBezTo>
                  <a:pt x="4536" y="3290"/>
                  <a:pt x="4685" y="3447"/>
                  <a:pt x="4870" y="3447"/>
                </a:cubicBezTo>
                <a:lnTo>
                  <a:pt x="4907" y="3447"/>
                </a:lnTo>
                <a:cubicBezTo>
                  <a:pt x="5092" y="3447"/>
                  <a:pt x="5247" y="3290"/>
                  <a:pt x="5247" y="3105"/>
                </a:cubicBezTo>
                <a:lnTo>
                  <a:pt x="5247" y="2291"/>
                </a:lnTo>
                <a:lnTo>
                  <a:pt x="4062" y="631"/>
                </a:lnTo>
                <a:cubicBezTo>
                  <a:pt x="3780" y="231"/>
                  <a:pt x="3351" y="0"/>
                  <a:pt x="289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16"/>
          <p:cNvGrpSpPr/>
          <p:nvPr/>
        </p:nvGrpSpPr>
        <p:grpSpPr>
          <a:xfrm>
            <a:off x="1617565" y="4633387"/>
            <a:ext cx="274020" cy="305248"/>
            <a:chOff x="6354733" y="3914449"/>
            <a:chExt cx="375627" cy="418435"/>
          </a:xfrm>
        </p:grpSpPr>
        <p:sp>
          <p:nvSpPr>
            <p:cNvPr id="749" name="Google Shape;749;p16"/>
            <p:cNvSpPr/>
            <p:nvPr/>
          </p:nvSpPr>
          <p:spPr>
            <a:xfrm>
              <a:off x="6354733" y="3914449"/>
              <a:ext cx="375627" cy="365115"/>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6354733" y="3919536"/>
              <a:ext cx="182261" cy="360029"/>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6531143" y="4080262"/>
              <a:ext cx="26449" cy="252622"/>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6473413" y="4169527"/>
              <a:ext cx="71124" cy="57900"/>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6544452" y="4153929"/>
              <a:ext cx="60951" cy="49083"/>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6495454" y="4118749"/>
              <a:ext cx="49083" cy="39589"/>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16"/>
          <p:cNvGrpSpPr/>
          <p:nvPr/>
        </p:nvGrpSpPr>
        <p:grpSpPr>
          <a:xfrm>
            <a:off x="1450565" y="4633387"/>
            <a:ext cx="274020" cy="305248"/>
            <a:chOff x="6354733" y="3914449"/>
            <a:chExt cx="375627" cy="418435"/>
          </a:xfrm>
        </p:grpSpPr>
        <p:sp>
          <p:nvSpPr>
            <p:cNvPr id="756" name="Google Shape;756;p16"/>
            <p:cNvSpPr/>
            <p:nvPr/>
          </p:nvSpPr>
          <p:spPr>
            <a:xfrm>
              <a:off x="6354733" y="3914449"/>
              <a:ext cx="375627" cy="365115"/>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6354733" y="3919536"/>
              <a:ext cx="182261" cy="360029"/>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6531143" y="4080262"/>
              <a:ext cx="26449" cy="252622"/>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6473413" y="4169527"/>
              <a:ext cx="71124" cy="57900"/>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6544452" y="4153929"/>
              <a:ext cx="60951" cy="49083"/>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6495454" y="4118749"/>
              <a:ext cx="49083" cy="39589"/>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2" name="Google Shape;762;p16"/>
          <p:cNvSpPr/>
          <p:nvPr/>
        </p:nvSpPr>
        <p:spPr>
          <a:xfrm>
            <a:off x="568963" y="4743138"/>
            <a:ext cx="364948" cy="203036"/>
          </a:xfrm>
          <a:custGeom>
            <a:rect b="b" l="l" r="r" t="t"/>
            <a:pathLst>
              <a:path extrusionOk="0" h="8018" w="14412">
                <a:moveTo>
                  <a:pt x="8469" y="0"/>
                </a:moveTo>
                <a:cubicBezTo>
                  <a:pt x="8269" y="0"/>
                  <a:pt x="8106" y="171"/>
                  <a:pt x="8106" y="370"/>
                </a:cubicBezTo>
                <a:lnTo>
                  <a:pt x="8106" y="1675"/>
                </a:lnTo>
                <a:cubicBezTo>
                  <a:pt x="8106" y="1875"/>
                  <a:pt x="7935" y="2038"/>
                  <a:pt x="7736" y="2038"/>
                </a:cubicBezTo>
                <a:cubicBezTo>
                  <a:pt x="7542" y="2038"/>
                  <a:pt x="7387" y="1891"/>
                  <a:pt x="7371" y="1704"/>
                </a:cubicBezTo>
                <a:lnTo>
                  <a:pt x="7371" y="1037"/>
                </a:lnTo>
                <a:cubicBezTo>
                  <a:pt x="7371" y="838"/>
                  <a:pt x="7210" y="667"/>
                  <a:pt x="7009" y="667"/>
                </a:cubicBezTo>
                <a:cubicBezTo>
                  <a:pt x="6802" y="667"/>
                  <a:pt x="6639" y="838"/>
                  <a:pt x="6639" y="1037"/>
                </a:cubicBezTo>
                <a:lnTo>
                  <a:pt x="6639" y="1809"/>
                </a:lnTo>
                <a:cubicBezTo>
                  <a:pt x="6639" y="2015"/>
                  <a:pt x="6475" y="2179"/>
                  <a:pt x="6276" y="2179"/>
                </a:cubicBezTo>
                <a:cubicBezTo>
                  <a:pt x="6068" y="2179"/>
                  <a:pt x="5904" y="2015"/>
                  <a:pt x="5904" y="1809"/>
                </a:cubicBezTo>
                <a:lnTo>
                  <a:pt x="5904" y="601"/>
                </a:lnTo>
                <a:cubicBezTo>
                  <a:pt x="5904" y="393"/>
                  <a:pt x="5742" y="230"/>
                  <a:pt x="5534" y="230"/>
                </a:cubicBezTo>
                <a:cubicBezTo>
                  <a:pt x="5408" y="230"/>
                  <a:pt x="5298" y="297"/>
                  <a:pt x="5237" y="393"/>
                </a:cubicBezTo>
                <a:cubicBezTo>
                  <a:pt x="5193" y="452"/>
                  <a:pt x="5172" y="519"/>
                  <a:pt x="5172" y="601"/>
                </a:cubicBezTo>
                <a:lnTo>
                  <a:pt x="5172" y="993"/>
                </a:lnTo>
                <a:cubicBezTo>
                  <a:pt x="5172" y="1179"/>
                  <a:pt x="5015" y="1334"/>
                  <a:pt x="4830" y="1334"/>
                </a:cubicBezTo>
                <a:lnTo>
                  <a:pt x="4802" y="1334"/>
                </a:lnTo>
                <a:cubicBezTo>
                  <a:pt x="4631" y="1334"/>
                  <a:pt x="4490" y="1201"/>
                  <a:pt x="4467" y="1037"/>
                </a:cubicBezTo>
                <a:lnTo>
                  <a:pt x="288" y="6959"/>
                </a:lnTo>
                <a:cubicBezTo>
                  <a:pt x="0" y="7366"/>
                  <a:pt x="237" y="7982"/>
                  <a:pt x="711" y="8010"/>
                </a:cubicBezTo>
                <a:cubicBezTo>
                  <a:pt x="726" y="8017"/>
                  <a:pt x="740" y="8017"/>
                  <a:pt x="756" y="8017"/>
                </a:cubicBezTo>
                <a:lnTo>
                  <a:pt x="13656" y="8017"/>
                </a:lnTo>
                <a:cubicBezTo>
                  <a:pt x="13670" y="8017"/>
                  <a:pt x="13685" y="8017"/>
                  <a:pt x="13701" y="8010"/>
                </a:cubicBezTo>
                <a:cubicBezTo>
                  <a:pt x="14174" y="7982"/>
                  <a:pt x="14412" y="7366"/>
                  <a:pt x="14122" y="6959"/>
                </a:cubicBezTo>
                <a:lnTo>
                  <a:pt x="9550" y="527"/>
                </a:lnTo>
                <a:lnTo>
                  <a:pt x="9550" y="1341"/>
                </a:lnTo>
                <a:cubicBezTo>
                  <a:pt x="9550" y="1526"/>
                  <a:pt x="9395" y="1683"/>
                  <a:pt x="9210" y="1683"/>
                </a:cubicBezTo>
                <a:lnTo>
                  <a:pt x="9180" y="1683"/>
                </a:lnTo>
                <a:cubicBezTo>
                  <a:pt x="8988" y="1683"/>
                  <a:pt x="8839" y="1526"/>
                  <a:pt x="8839" y="1341"/>
                </a:cubicBezTo>
                <a:lnTo>
                  <a:pt x="8839" y="393"/>
                </a:lnTo>
                <a:lnTo>
                  <a:pt x="8839" y="370"/>
                </a:lnTo>
                <a:cubicBezTo>
                  <a:pt x="8839" y="171"/>
                  <a:pt x="8670" y="0"/>
                  <a:pt x="8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677923" y="4698471"/>
            <a:ext cx="132867" cy="99847"/>
          </a:xfrm>
          <a:custGeom>
            <a:rect b="b" l="l" r="r" t="t"/>
            <a:pathLst>
              <a:path extrusionOk="0" h="3943" w="5247">
                <a:moveTo>
                  <a:pt x="2891" y="0"/>
                </a:moveTo>
                <a:cubicBezTo>
                  <a:pt x="2418" y="0"/>
                  <a:pt x="1973" y="238"/>
                  <a:pt x="1683" y="646"/>
                </a:cubicBezTo>
                <a:lnTo>
                  <a:pt x="890" y="1771"/>
                </a:lnTo>
                <a:lnTo>
                  <a:pt x="890" y="1764"/>
                </a:lnTo>
                <a:lnTo>
                  <a:pt x="165" y="2804"/>
                </a:lnTo>
                <a:lnTo>
                  <a:pt x="165" y="2804"/>
                </a:lnTo>
                <a:cubicBezTo>
                  <a:pt x="165" y="2803"/>
                  <a:pt x="164" y="2802"/>
                  <a:pt x="164" y="2801"/>
                </a:cubicBezTo>
                <a:lnTo>
                  <a:pt x="1" y="3039"/>
                </a:lnTo>
                <a:lnTo>
                  <a:pt x="1" y="3039"/>
                </a:lnTo>
                <a:lnTo>
                  <a:pt x="165" y="2804"/>
                </a:lnTo>
                <a:lnTo>
                  <a:pt x="165" y="2804"/>
                </a:lnTo>
                <a:cubicBezTo>
                  <a:pt x="189" y="2966"/>
                  <a:pt x="329" y="3091"/>
                  <a:pt x="499" y="3091"/>
                </a:cubicBezTo>
                <a:lnTo>
                  <a:pt x="534" y="3091"/>
                </a:lnTo>
                <a:cubicBezTo>
                  <a:pt x="721" y="3091"/>
                  <a:pt x="876" y="2943"/>
                  <a:pt x="876" y="2749"/>
                </a:cubicBezTo>
                <a:lnTo>
                  <a:pt x="876" y="2356"/>
                </a:lnTo>
                <a:cubicBezTo>
                  <a:pt x="876" y="2283"/>
                  <a:pt x="899" y="2209"/>
                  <a:pt x="934" y="2157"/>
                </a:cubicBezTo>
                <a:cubicBezTo>
                  <a:pt x="943" y="2143"/>
                  <a:pt x="957" y="2127"/>
                  <a:pt x="965" y="2120"/>
                </a:cubicBezTo>
                <a:cubicBezTo>
                  <a:pt x="972" y="2113"/>
                  <a:pt x="972" y="2106"/>
                  <a:pt x="979" y="2099"/>
                </a:cubicBezTo>
                <a:cubicBezTo>
                  <a:pt x="988" y="2090"/>
                  <a:pt x="1002" y="2083"/>
                  <a:pt x="1009" y="2075"/>
                </a:cubicBezTo>
                <a:cubicBezTo>
                  <a:pt x="1023" y="2068"/>
                  <a:pt x="1032" y="2054"/>
                  <a:pt x="1046" y="2045"/>
                </a:cubicBezTo>
                <a:cubicBezTo>
                  <a:pt x="1053" y="2045"/>
                  <a:pt x="1061" y="2038"/>
                  <a:pt x="1068" y="2038"/>
                </a:cubicBezTo>
                <a:cubicBezTo>
                  <a:pt x="1091" y="2024"/>
                  <a:pt x="1121" y="2017"/>
                  <a:pt x="1142" y="2010"/>
                </a:cubicBezTo>
                <a:cubicBezTo>
                  <a:pt x="1173" y="2001"/>
                  <a:pt x="1201" y="1994"/>
                  <a:pt x="1231" y="1994"/>
                </a:cubicBezTo>
                <a:cubicBezTo>
                  <a:pt x="1439" y="1994"/>
                  <a:pt x="1601" y="2157"/>
                  <a:pt x="1601" y="2365"/>
                </a:cubicBezTo>
                <a:lnTo>
                  <a:pt x="1601" y="3573"/>
                </a:lnTo>
                <a:cubicBezTo>
                  <a:pt x="1601" y="3779"/>
                  <a:pt x="1765" y="3943"/>
                  <a:pt x="1973" y="3943"/>
                </a:cubicBezTo>
                <a:cubicBezTo>
                  <a:pt x="2172" y="3943"/>
                  <a:pt x="2336" y="3779"/>
                  <a:pt x="2336" y="3573"/>
                </a:cubicBezTo>
                <a:lnTo>
                  <a:pt x="2336" y="2801"/>
                </a:lnTo>
                <a:cubicBezTo>
                  <a:pt x="2336" y="2602"/>
                  <a:pt x="2499" y="2431"/>
                  <a:pt x="2706" y="2431"/>
                </a:cubicBezTo>
                <a:cubicBezTo>
                  <a:pt x="2907" y="2431"/>
                  <a:pt x="3068" y="2602"/>
                  <a:pt x="3068" y="2801"/>
                </a:cubicBezTo>
                <a:lnTo>
                  <a:pt x="3068" y="3468"/>
                </a:lnTo>
                <a:cubicBezTo>
                  <a:pt x="3084" y="3655"/>
                  <a:pt x="3239" y="3802"/>
                  <a:pt x="3433" y="3802"/>
                </a:cubicBezTo>
                <a:cubicBezTo>
                  <a:pt x="3632" y="3802"/>
                  <a:pt x="3803" y="3639"/>
                  <a:pt x="3803" y="3439"/>
                </a:cubicBezTo>
                <a:lnTo>
                  <a:pt x="3803" y="2134"/>
                </a:lnTo>
                <a:cubicBezTo>
                  <a:pt x="3803" y="1935"/>
                  <a:pt x="3966" y="1764"/>
                  <a:pt x="4166" y="1764"/>
                </a:cubicBezTo>
                <a:cubicBezTo>
                  <a:pt x="4367" y="1764"/>
                  <a:pt x="4536" y="1935"/>
                  <a:pt x="4536" y="2134"/>
                </a:cubicBezTo>
                <a:lnTo>
                  <a:pt x="4536" y="2157"/>
                </a:lnTo>
                <a:lnTo>
                  <a:pt x="4536" y="3105"/>
                </a:lnTo>
                <a:cubicBezTo>
                  <a:pt x="4536" y="3290"/>
                  <a:pt x="4685" y="3447"/>
                  <a:pt x="4870" y="3447"/>
                </a:cubicBezTo>
                <a:lnTo>
                  <a:pt x="4907" y="3447"/>
                </a:lnTo>
                <a:cubicBezTo>
                  <a:pt x="5092" y="3447"/>
                  <a:pt x="5247" y="3290"/>
                  <a:pt x="5247" y="3105"/>
                </a:cubicBezTo>
                <a:lnTo>
                  <a:pt x="5247" y="2291"/>
                </a:lnTo>
                <a:lnTo>
                  <a:pt x="4062" y="631"/>
                </a:lnTo>
                <a:cubicBezTo>
                  <a:pt x="3780" y="231"/>
                  <a:pt x="3351" y="0"/>
                  <a:pt x="289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8441453" y="235488"/>
            <a:ext cx="248263" cy="248333"/>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7696237" y="405175"/>
            <a:ext cx="662243" cy="178361"/>
          </a:xfrm>
          <a:custGeom>
            <a:rect b="b" l="l" r="r" t="t"/>
            <a:pathLst>
              <a:path extrusionOk="0" h="2104" w="7812">
                <a:moveTo>
                  <a:pt x="4136" y="0"/>
                </a:moveTo>
                <a:cubicBezTo>
                  <a:pt x="3424" y="0"/>
                  <a:pt x="2846" y="571"/>
                  <a:pt x="2846" y="1282"/>
                </a:cubicBezTo>
                <a:lnTo>
                  <a:pt x="2846" y="1304"/>
                </a:lnTo>
                <a:cubicBezTo>
                  <a:pt x="2765" y="1273"/>
                  <a:pt x="2676" y="1252"/>
                  <a:pt x="2580" y="1252"/>
                </a:cubicBezTo>
                <a:cubicBezTo>
                  <a:pt x="2380" y="1252"/>
                  <a:pt x="2194" y="1327"/>
                  <a:pt x="2046" y="1444"/>
                </a:cubicBezTo>
                <a:cubicBezTo>
                  <a:pt x="1906" y="1259"/>
                  <a:pt x="1683" y="1140"/>
                  <a:pt x="1438" y="1140"/>
                </a:cubicBezTo>
                <a:cubicBezTo>
                  <a:pt x="1082" y="1140"/>
                  <a:pt x="794" y="1371"/>
                  <a:pt x="691" y="1690"/>
                </a:cubicBezTo>
                <a:cubicBezTo>
                  <a:pt x="675" y="1690"/>
                  <a:pt x="654" y="1682"/>
                  <a:pt x="638" y="1682"/>
                </a:cubicBezTo>
                <a:cubicBezTo>
                  <a:pt x="350" y="1682"/>
                  <a:pt x="104" y="1860"/>
                  <a:pt x="1" y="2104"/>
                </a:cubicBezTo>
                <a:lnTo>
                  <a:pt x="7796" y="2104"/>
                </a:lnTo>
                <a:cubicBezTo>
                  <a:pt x="7812" y="2052"/>
                  <a:pt x="7812" y="1994"/>
                  <a:pt x="7812" y="1933"/>
                </a:cubicBezTo>
                <a:cubicBezTo>
                  <a:pt x="7812" y="1467"/>
                  <a:pt x="7433" y="1081"/>
                  <a:pt x="6967" y="1081"/>
                </a:cubicBezTo>
                <a:cubicBezTo>
                  <a:pt x="6714" y="1081"/>
                  <a:pt x="6499" y="1193"/>
                  <a:pt x="6344" y="1355"/>
                </a:cubicBezTo>
                <a:cubicBezTo>
                  <a:pt x="6181" y="1185"/>
                  <a:pt x="5958" y="1074"/>
                  <a:pt x="5706" y="1074"/>
                </a:cubicBezTo>
                <a:cubicBezTo>
                  <a:pt x="5603" y="1074"/>
                  <a:pt x="5500" y="1096"/>
                  <a:pt x="5411" y="1126"/>
                </a:cubicBezTo>
                <a:cubicBezTo>
                  <a:pt x="5329" y="489"/>
                  <a:pt x="4795" y="0"/>
                  <a:pt x="4136"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8526669" y="305279"/>
            <a:ext cx="364946" cy="108763"/>
          </a:xfrm>
          <a:custGeom>
            <a:rect b="b" l="l" r="r" t="t"/>
            <a:pathLst>
              <a:path extrusionOk="0" h="1283" w="4305">
                <a:moveTo>
                  <a:pt x="2179" y="0"/>
                </a:moveTo>
                <a:cubicBezTo>
                  <a:pt x="1690" y="0"/>
                  <a:pt x="1297" y="400"/>
                  <a:pt x="1297" y="882"/>
                </a:cubicBezTo>
                <a:lnTo>
                  <a:pt x="1297" y="912"/>
                </a:lnTo>
                <a:cubicBezTo>
                  <a:pt x="1223" y="889"/>
                  <a:pt x="1148" y="882"/>
                  <a:pt x="1068" y="882"/>
                </a:cubicBezTo>
                <a:cubicBezTo>
                  <a:pt x="904" y="896"/>
                  <a:pt x="764" y="971"/>
                  <a:pt x="659" y="1074"/>
                </a:cubicBezTo>
                <a:cubicBezTo>
                  <a:pt x="593" y="1053"/>
                  <a:pt x="518" y="1046"/>
                  <a:pt x="445" y="1046"/>
                </a:cubicBezTo>
                <a:cubicBezTo>
                  <a:pt x="259" y="1060"/>
                  <a:pt x="104" y="1149"/>
                  <a:pt x="1" y="1282"/>
                </a:cubicBezTo>
                <a:lnTo>
                  <a:pt x="4297" y="1282"/>
                </a:lnTo>
                <a:cubicBezTo>
                  <a:pt x="4297" y="1268"/>
                  <a:pt x="4304" y="1261"/>
                  <a:pt x="4304" y="1245"/>
                </a:cubicBezTo>
                <a:cubicBezTo>
                  <a:pt x="4277" y="910"/>
                  <a:pt x="4002" y="659"/>
                  <a:pt x="3677" y="659"/>
                </a:cubicBezTo>
                <a:cubicBezTo>
                  <a:pt x="3664" y="659"/>
                  <a:pt x="3651" y="659"/>
                  <a:pt x="3638" y="660"/>
                </a:cubicBezTo>
                <a:cubicBezTo>
                  <a:pt x="3453" y="674"/>
                  <a:pt x="3298" y="772"/>
                  <a:pt x="3193" y="905"/>
                </a:cubicBezTo>
                <a:cubicBezTo>
                  <a:pt x="3149" y="889"/>
                  <a:pt x="3104" y="889"/>
                  <a:pt x="3060" y="889"/>
                </a:cubicBezTo>
                <a:lnTo>
                  <a:pt x="3060" y="882"/>
                </a:lnTo>
                <a:cubicBezTo>
                  <a:pt x="3060" y="400"/>
                  <a:pt x="2660" y="0"/>
                  <a:pt x="2179"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7993519" y="235504"/>
            <a:ext cx="364946" cy="108763"/>
          </a:xfrm>
          <a:custGeom>
            <a:rect b="b" l="l" r="r" t="t"/>
            <a:pathLst>
              <a:path extrusionOk="0" h="1283" w="4305">
                <a:moveTo>
                  <a:pt x="2179" y="0"/>
                </a:moveTo>
                <a:cubicBezTo>
                  <a:pt x="1690" y="0"/>
                  <a:pt x="1297" y="400"/>
                  <a:pt x="1297" y="882"/>
                </a:cubicBezTo>
                <a:lnTo>
                  <a:pt x="1297" y="912"/>
                </a:lnTo>
                <a:cubicBezTo>
                  <a:pt x="1223" y="889"/>
                  <a:pt x="1148" y="882"/>
                  <a:pt x="1068" y="882"/>
                </a:cubicBezTo>
                <a:cubicBezTo>
                  <a:pt x="904" y="896"/>
                  <a:pt x="764" y="971"/>
                  <a:pt x="659" y="1074"/>
                </a:cubicBezTo>
                <a:cubicBezTo>
                  <a:pt x="593" y="1053"/>
                  <a:pt x="518" y="1046"/>
                  <a:pt x="445" y="1046"/>
                </a:cubicBezTo>
                <a:cubicBezTo>
                  <a:pt x="259" y="1060"/>
                  <a:pt x="104" y="1149"/>
                  <a:pt x="1" y="1282"/>
                </a:cubicBezTo>
                <a:lnTo>
                  <a:pt x="4297" y="1282"/>
                </a:lnTo>
                <a:cubicBezTo>
                  <a:pt x="4297" y="1268"/>
                  <a:pt x="4304" y="1261"/>
                  <a:pt x="4304" y="1245"/>
                </a:cubicBezTo>
                <a:cubicBezTo>
                  <a:pt x="4277" y="910"/>
                  <a:pt x="4002" y="659"/>
                  <a:pt x="3677" y="659"/>
                </a:cubicBezTo>
                <a:cubicBezTo>
                  <a:pt x="3664" y="659"/>
                  <a:pt x="3651" y="659"/>
                  <a:pt x="3638" y="660"/>
                </a:cubicBezTo>
                <a:cubicBezTo>
                  <a:pt x="3453" y="674"/>
                  <a:pt x="3298" y="772"/>
                  <a:pt x="3193" y="905"/>
                </a:cubicBezTo>
                <a:cubicBezTo>
                  <a:pt x="3149" y="889"/>
                  <a:pt x="3104" y="889"/>
                  <a:pt x="3060" y="889"/>
                </a:cubicBezTo>
                <a:lnTo>
                  <a:pt x="3060" y="882"/>
                </a:lnTo>
                <a:cubicBezTo>
                  <a:pt x="3060" y="400"/>
                  <a:pt x="2660" y="0"/>
                  <a:pt x="2179"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16"/>
          <p:cNvGrpSpPr/>
          <p:nvPr/>
        </p:nvGrpSpPr>
        <p:grpSpPr>
          <a:xfrm>
            <a:off x="947341" y="4234986"/>
            <a:ext cx="471443" cy="703528"/>
            <a:chOff x="5752054" y="2896539"/>
            <a:chExt cx="727086" cy="1085021"/>
          </a:xfrm>
        </p:grpSpPr>
        <p:sp>
          <p:nvSpPr>
            <p:cNvPr id="769" name="Google Shape;769;p16"/>
            <p:cNvSpPr/>
            <p:nvPr/>
          </p:nvSpPr>
          <p:spPr>
            <a:xfrm>
              <a:off x="5955656" y="3243358"/>
              <a:ext cx="312937" cy="738203"/>
            </a:xfrm>
            <a:custGeom>
              <a:rect b="b" l="l" r="r" t="t"/>
              <a:pathLst>
                <a:path extrusionOk="0" h="6907" w="2928">
                  <a:moveTo>
                    <a:pt x="644" y="1"/>
                  </a:moveTo>
                  <a:lnTo>
                    <a:pt x="0" y="6906"/>
                  </a:lnTo>
                  <a:lnTo>
                    <a:pt x="2927" y="6906"/>
                  </a:lnTo>
                  <a:lnTo>
                    <a:pt x="2282"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6199442" y="3243358"/>
              <a:ext cx="76204" cy="738203"/>
            </a:xfrm>
            <a:custGeom>
              <a:rect b="b" l="l" r="r" t="t"/>
              <a:pathLst>
                <a:path extrusionOk="0" h="6907" w="713">
                  <a:moveTo>
                    <a:pt x="1" y="1"/>
                  </a:moveTo>
                  <a:lnTo>
                    <a:pt x="646" y="6906"/>
                  </a:lnTo>
                  <a:lnTo>
                    <a:pt x="712" y="6906"/>
                  </a:lnTo>
                  <a:lnTo>
                    <a:pt x="68" y="1"/>
                  </a:lnTo>
                  <a:close/>
                </a:path>
              </a:pathLst>
            </a:custGeom>
            <a:solidFill>
              <a:srgbClr val="674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6109238" y="3243358"/>
              <a:ext cx="159354" cy="738203"/>
            </a:xfrm>
            <a:custGeom>
              <a:rect b="b" l="l" r="r" t="t"/>
              <a:pathLst>
                <a:path extrusionOk="0" h="6907" w="1491">
                  <a:moveTo>
                    <a:pt x="82" y="1"/>
                  </a:moveTo>
                  <a:lnTo>
                    <a:pt x="0" y="6906"/>
                  </a:lnTo>
                  <a:lnTo>
                    <a:pt x="1490" y="6906"/>
                  </a:lnTo>
                  <a:lnTo>
                    <a:pt x="845" y="1"/>
                  </a:lnTo>
                  <a:close/>
                </a:path>
              </a:pathLst>
            </a:custGeom>
            <a:solidFill>
              <a:srgbClr val="AA6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6090962" y="3513331"/>
              <a:ext cx="49271" cy="49271"/>
            </a:xfrm>
            <a:custGeom>
              <a:rect b="b" l="l" r="r" t="t"/>
              <a:pathLst>
                <a:path extrusionOk="0" h="461" w="461">
                  <a:moveTo>
                    <a:pt x="0" y="0"/>
                  </a:moveTo>
                  <a:lnTo>
                    <a:pt x="0" y="461"/>
                  </a:lnTo>
                  <a:lnTo>
                    <a:pt x="461" y="461"/>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6087114" y="3508522"/>
              <a:ext cx="57928" cy="58034"/>
            </a:xfrm>
            <a:custGeom>
              <a:rect b="b" l="l" r="r" t="t"/>
              <a:pathLst>
                <a:path extrusionOk="0" h="543" w="542">
                  <a:moveTo>
                    <a:pt x="460" y="82"/>
                  </a:moveTo>
                  <a:lnTo>
                    <a:pt x="460" y="468"/>
                  </a:lnTo>
                  <a:lnTo>
                    <a:pt x="74" y="468"/>
                  </a:lnTo>
                  <a:lnTo>
                    <a:pt x="74" y="82"/>
                  </a:lnTo>
                  <a:close/>
                  <a:moveTo>
                    <a:pt x="1" y="1"/>
                  </a:moveTo>
                  <a:lnTo>
                    <a:pt x="1" y="543"/>
                  </a:lnTo>
                  <a:lnTo>
                    <a:pt x="541" y="543"/>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6090962" y="3634531"/>
              <a:ext cx="49271" cy="49164"/>
            </a:xfrm>
            <a:custGeom>
              <a:rect b="b" l="l" r="r" t="t"/>
              <a:pathLst>
                <a:path extrusionOk="0" h="460" w="461">
                  <a:moveTo>
                    <a:pt x="0" y="1"/>
                  </a:moveTo>
                  <a:lnTo>
                    <a:pt x="0" y="459"/>
                  </a:lnTo>
                  <a:lnTo>
                    <a:pt x="461" y="459"/>
                  </a:lnTo>
                  <a:lnTo>
                    <a:pt x="46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6087114" y="3630576"/>
              <a:ext cx="57928" cy="57821"/>
            </a:xfrm>
            <a:custGeom>
              <a:rect b="b" l="l" r="r" t="t"/>
              <a:pathLst>
                <a:path extrusionOk="0" h="541" w="542">
                  <a:moveTo>
                    <a:pt x="460" y="75"/>
                  </a:moveTo>
                  <a:lnTo>
                    <a:pt x="460" y="459"/>
                  </a:lnTo>
                  <a:lnTo>
                    <a:pt x="74" y="459"/>
                  </a:lnTo>
                  <a:lnTo>
                    <a:pt x="74" y="75"/>
                  </a:lnTo>
                  <a:close/>
                  <a:moveTo>
                    <a:pt x="1" y="0"/>
                  </a:moveTo>
                  <a:lnTo>
                    <a:pt x="1" y="541"/>
                  </a:lnTo>
                  <a:lnTo>
                    <a:pt x="541" y="541"/>
                  </a:lnTo>
                  <a:lnTo>
                    <a:pt x="5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6090962" y="3755623"/>
              <a:ext cx="49271" cy="50126"/>
            </a:xfrm>
            <a:custGeom>
              <a:rect b="b" l="l" r="r" t="t"/>
              <a:pathLst>
                <a:path extrusionOk="0" h="469" w="461">
                  <a:moveTo>
                    <a:pt x="0" y="0"/>
                  </a:moveTo>
                  <a:lnTo>
                    <a:pt x="0" y="468"/>
                  </a:lnTo>
                  <a:lnTo>
                    <a:pt x="461" y="468"/>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6087114" y="3751776"/>
              <a:ext cx="57928" cy="57928"/>
            </a:xfrm>
            <a:custGeom>
              <a:rect b="b" l="l" r="r" t="t"/>
              <a:pathLst>
                <a:path extrusionOk="0" h="542" w="542">
                  <a:moveTo>
                    <a:pt x="460" y="74"/>
                  </a:moveTo>
                  <a:lnTo>
                    <a:pt x="460" y="460"/>
                  </a:lnTo>
                  <a:lnTo>
                    <a:pt x="74" y="460"/>
                  </a:lnTo>
                  <a:lnTo>
                    <a:pt x="74" y="74"/>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6090962" y="3876930"/>
              <a:ext cx="49271" cy="49805"/>
            </a:xfrm>
            <a:custGeom>
              <a:rect b="b" l="l" r="r" t="t"/>
              <a:pathLst>
                <a:path extrusionOk="0" h="466" w="461">
                  <a:moveTo>
                    <a:pt x="0" y="0"/>
                  </a:moveTo>
                  <a:lnTo>
                    <a:pt x="0" y="466"/>
                  </a:lnTo>
                  <a:lnTo>
                    <a:pt x="461" y="466"/>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6087114" y="3872868"/>
              <a:ext cx="57928" cy="57928"/>
            </a:xfrm>
            <a:custGeom>
              <a:rect b="b" l="l" r="r" t="t"/>
              <a:pathLst>
                <a:path extrusionOk="0" h="542" w="542">
                  <a:moveTo>
                    <a:pt x="460" y="82"/>
                  </a:moveTo>
                  <a:lnTo>
                    <a:pt x="460" y="468"/>
                  </a:lnTo>
                  <a:lnTo>
                    <a:pt x="74" y="468"/>
                  </a:lnTo>
                  <a:lnTo>
                    <a:pt x="74" y="82"/>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6090962" y="3391491"/>
              <a:ext cx="49271" cy="49805"/>
            </a:xfrm>
            <a:custGeom>
              <a:rect b="b" l="l" r="r" t="t"/>
              <a:pathLst>
                <a:path extrusionOk="0" h="466" w="461">
                  <a:moveTo>
                    <a:pt x="0" y="0"/>
                  </a:moveTo>
                  <a:lnTo>
                    <a:pt x="0" y="466"/>
                  </a:lnTo>
                  <a:lnTo>
                    <a:pt x="461" y="466"/>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6087114" y="3387429"/>
              <a:ext cx="57928" cy="57928"/>
            </a:xfrm>
            <a:custGeom>
              <a:rect b="b" l="l" r="r" t="t"/>
              <a:pathLst>
                <a:path extrusionOk="0" h="542" w="542">
                  <a:moveTo>
                    <a:pt x="460" y="83"/>
                  </a:moveTo>
                  <a:lnTo>
                    <a:pt x="460" y="467"/>
                  </a:lnTo>
                  <a:lnTo>
                    <a:pt x="74" y="467"/>
                  </a:lnTo>
                  <a:lnTo>
                    <a:pt x="74" y="83"/>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6057723" y="3202103"/>
              <a:ext cx="118848" cy="118955"/>
            </a:xfrm>
            <a:custGeom>
              <a:rect b="b" l="l" r="r" t="t"/>
              <a:pathLst>
                <a:path extrusionOk="0" h="1113" w="1112">
                  <a:moveTo>
                    <a:pt x="53" y="1"/>
                  </a:moveTo>
                  <a:lnTo>
                    <a:pt x="0" y="52"/>
                  </a:lnTo>
                  <a:lnTo>
                    <a:pt x="1053" y="1112"/>
                  </a:lnTo>
                  <a:lnTo>
                    <a:pt x="1112" y="1054"/>
                  </a:lnTo>
                  <a:lnTo>
                    <a:pt x="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5886613" y="3031098"/>
              <a:ext cx="111153" cy="111687"/>
            </a:xfrm>
            <a:custGeom>
              <a:rect b="b" l="l" r="r" t="t"/>
              <a:pathLst>
                <a:path extrusionOk="0" h="1045" w="1040">
                  <a:moveTo>
                    <a:pt x="972" y="0"/>
                  </a:moveTo>
                  <a:lnTo>
                    <a:pt x="454" y="511"/>
                  </a:lnTo>
                  <a:lnTo>
                    <a:pt x="461" y="520"/>
                  </a:lnTo>
                  <a:lnTo>
                    <a:pt x="1" y="978"/>
                  </a:lnTo>
                  <a:lnTo>
                    <a:pt x="68" y="1044"/>
                  </a:lnTo>
                  <a:lnTo>
                    <a:pt x="587" y="527"/>
                  </a:lnTo>
                  <a:lnTo>
                    <a:pt x="579" y="527"/>
                  </a:lnTo>
                  <a:lnTo>
                    <a:pt x="1039" y="66"/>
                  </a:lnTo>
                  <a:lnTo>
                    <a:pt x="97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6012621" y="3120555"/>
              <a:ext cx="87960" cy="87212"/>
            </a:xfrm>
            <a:custGeom>
              <a:rect b="b" l="l" r="r" t="t"/>
              <a:pathLst>
                <a:path extrusionOk="0" h="816" w="823">
                  <a:moveTo>
                    <a:pt x="401" y="111"/>
                  </a:moveTo>
                  <a:lnTo>
                    <a:pt x="712" y="415"/>
                  </a:lnTo>
                  <a:lnTo>
                    <a:pt x="422" y="705"/>
                  </a:lnTo>
                  <a:lnTo>
                    <a:pt x="111" y="401"/>
                  </a:lnTo>
                  <a:lnTo>
                    <a:pt x="401" y="111"/>
                  </a:lnTo>
                  <a:close/>
                  <a:moveTo>
                    <a:pt x="401" y="1"/>
                  </a:moveTo>
                  <a:lnTo>
                    <a:pt x="1" y="401"/>
                  </a:lnTo>
                  <a:lnTo>
                    <a:pt x="422" y="815"/>
                  </a:lnTo>
                  <a:lnTo>
                    <a:pt x="822" y="415"/>
                  </a:lnTo>
                  <a:lnTo>
                    <a:pt x="40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5975428" y="3076094"/>
              <a:ext cx="85609" cy="92877"/>
            </a:xfrm>
            <a:custGeom>
              <a:rect b="b" l="l" r="r" t="t"/>
              <a:pathLst>
                <a:path extrusionOk="0" h="869" w="801">
                  <a:moveTo>
                    <a:pt x="452" y="127"/>
                  </a:moveTo>
                  <a:lnTo>
                    <a:pt x="697" y="468"/>
                  </a:lnTo>
                  <a:lnTo>
                    <a:pt x="407" y="757"/>
                  </a:lnTo>
                  <a:lnTo>
                    <a:pt x="112" y="461"/>
                  </a:lnTo>
                  <a:lnTo>
                    <a:pt x="452" y="127"/>
                  </a:lnTo>
                  <a:close/>
                  <a:moveTo>
                    <a:pt x="459" y="1"/>
                  </a:moveTo>
                  <a:lnTo>
                    <a:pt x="0" y="461"/>
                  </a:lnTo>
                  <a:lnTo>
                    <a:pt x="407" y="869"/>
                  </a:lnTo>
                  <a:lnTo>
                    <a:pt x="800" y="476"/>
                  </a:lnTo>
                  <a:lnTo>
                    <a:pt x="45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5936631" y="3031098"/>
              <a:ext cx="91915" cy="99075"/>
            </a:xfrm>
            <a:custGeom>
              <a:rect b="b" l="l" r="r" t="t"/>
              <a:pathLst>
                <a:path extrusionOk="0" h="927" w="860">
                  <a:moveTo>
                    <a:pt x="511" y="127"/>
                  </a:moveTo>
                  <a:lnTo>
                    <a:pt x="756" y="466"/>
                  </a:lnTo>
                  <a:lnTo>
                    <a:pt x="407" y="815"/>
                  </a:lnTo>
                  <a:lnTo>
                    <a:pt x="111" y="527"/>
                  </a:lnTo>
                  <a:lnTo>
                    <a:pt x="511" y="127"/>
                  </a:lnTo>
                  <a:close/>
                  <a:moveTo>
                    <a:pt x="520" y="0"/>
                  </a:moveTo>
                  <a:lnTo>
                    <a:pt x="0" y="527"/>
                  </a:lnTo>
                  <a:lnTo>
                    <a:pt x="407" y="927"/>
                  </a:lnTo>
                  <a:lnTo>
                    <a:pt x="859" y="475"/>
                  </a:lnTo>
                  <a:lnTo>
                    <a:pt x="52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5973825" y="3075346"/>
              <a:ext cx="56431" cy="56431"/>
            </a:xfrm>
            <a:custGeom>
              <a:rect b="b" l="l" r="r" t="t"/>
              <a:pathLst>
                <a:path extrusionOk="0" h="528" w="528">
                  <a:moveTo>
                    <a:pt x="460" y="1"/>
                  </a:moveTo>
                  <a:lnTo>
                    <a:pt x="1" y="461"/>
                  </a:lnTo>
                  <a:lnTo>
                    <a:pt x="67" y="527"/>
                  </a:lnTo>
                  <a:lnTo>
                    <a:pt x="527" y="6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6"/>
            <p:cNvSpPr/>
            <p:nvPr/>
          </p:nvSpPr>
          <p:spPr>
            <a:xfrm>
              <a:off x="5896125" y="2985034"/>
              <a:ext cx="99930" cy="107198"/>
            </a:xfrm>
            <a:custGeom>
              <a:rect b="b" l="l" r="r" t="t"/>
              <a:pathLst>
                <a:path extrusionOk="0" h="1003" w="935">
                  <a:moveTo>
                    <a:pt x="571" y="127"/>
                  </a:moveTo>
                  <a:lnTo>
                    <a:pt x="831" y="483"/>
                  </a:lnTo>
                  <a:lnTo>
                    <a:pt x="424" y="883"/>
                  </a:lnTo>
                  <a:lnTo>
                    <a:pt x="112" y="579"/>
                  </a:lnTo>
                  <a:lnTo>
                    <a:pt x="571" y="127"/>
                  </a:lnTo>
                  <a:close/>
                  <a:moveTo>
                    <a:pt x="578" y="1"/>
                  </a:moveTo>
                  <a:lnTo>
                    <a:pt x="0" y="579"/>
                  </a:lnTo>
                  <a:lnTo>
                    <a:pt x="424" y="1002"/>
                  </a:lnTo>
                  <a:lnTo>
                    <a:pt x="934" y="490"/>
                  </a:lnTo>
                  <a:lnTo>
                    <a:pt x="57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5859039" y="2941535"/>
              <a:ext cx="103671" cy="111901"/>
            </a:xfrm>
            <a:custGeom>
              <a:rect b="b" l="l" r="r" t="t"/>
              <a:pathLst>
                <a:path extrusionOk="0" h="1047" w="970">
                  <a:moveTo>
                    <a:pt x="623" y="127"/>
                  </a:moveTo>
                  <a:lnTo>
                    <a:pt x="867" y="468"/>
                  </a:lnTo>
                  <a:lnTo>
                    <a:pt x="408" y="927"/>
                  </a:lnTo>
                  <a:lnTo>
                    <a:pt x="111" y="637"/>
                  </a:lnTo>
                  <a:lnTo>
                    <a:pt x="623" y="127"/>
                  </a:lnTo>
                  <a:close/>
                  <a:moveTo>
                    <a:pt x="630" y="1"/>
                  </a:moveTo>
                  <a:lnTo>
                    <a:pt x="1" y="637"/>
                  </a:lnTo>
                  <a:lnTo>
                    <a:pt x="408" y="1046"/>
                  </a:lnTo>
                  <a:lnTo>
                    <a:pt x="970" y="475"/>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5820135" y="2896539"/>
              <a:ext cx="110298" cy="117886"/>
            </a:xfrm>
            <a:custGeom>
              <a:rect b="b" l="l" r="r" t="t"/>
              <a:pathLst>
                <a:path extrusionOk="0" h="1103" w="1032">
                  <a:moveTo>
                    <a:pt x="683" y="125"/>
                  </a:moveTo>
                  <a:lnTo>
                    <a:pt x="927" y="466"/>
                  </a:lnTo>
                  <a:lnTo>
                    <a:pt x="409" y="985"/>
                  </a:lnTo>
                  <a:lnTo>
                    <a:pt x="112" y="696"/>
                  </a:lnTo>
                  <a:lnTo>
                    <a:pt x="683" y="125"/>
                  </a:lnTo>
                  <a:close/>
                  <a:moveTo>
                    <a:pt x="690" y="0"/>
                  </a:moveTo>
                  <a:lnTo>
                    <a:pt x="0" y="696"/>
                  </a:lnTo>
                  <a:lnTo>
                    <a:pt x="409" y="1103"/>
                  </a:lnTo>
                  <a:lnTo>
                    <a:pt x="1032" y="473"/>
                  </a:lnTo>
                  <a:lnTo>
                    <a:pt x="69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5857329" y="2940787"/>
              <a:ext cx="74600" cy="74600"/>
            </a:xfrm>
            <a:custGeom>
              <a:rect b="b" l="l" r="r" t="t"/>
              <a:pathLst>
                <a:path extrusionOk="0" h="698" w="698">
                  <a:moveTo>
                    <a:pt x="630" y="1"/>
                  </a:moveTo>
                  <a:lnTo>
                    <a:pt x="1" y="630"/>
                  </a:lnTo>
                  <a:lnTo>
                    <a:pt x="75" y="698"/>
                  </a:lnTo>
                  <a:lnTo>
                    <a:pt x="698" y="66"/>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5976924" y="3157856"/>
              <a:ext cx="87319" cy="87960"/>
            </a:xfrm>
            <a:custGeom>
              <a:rect b="b" l="l" r="r" t="t"/>
              <a:pathLst>
                <a:path extrusionOk="0" h="823" w="817">
                  <a:moveTo>
                    <a:pt x="400" y="111"/>
                  </a:moveTo>
                  <a:lnTo>
                    <a:pt x="704" y="422"/>
                  </a:lnTo>
                  <a:lnTo>
                    <a:pt x="416" y="703"/>
                  </a:lnTo>
                  <a:lnTo>
                    <a:pt x="112" y="401"/>
                  </a:lnTo>
                  <a:lnTo>
                    <a:pt x="400" y="111"/>
                  </a:lnTo>
                  <a:close/>
                  <a:moveTo>
                    <a:pt x="400" y="0"/>
                  </a:moveTo>
                  <a:lnTo>
                    <a:pt x="0" y="401"/>
                  </a:lnTo>
                  <a:lnTo>
                    <a:pt x="416" y="822"/>
                  </a:lnTo>
                  <a:lnTo>
                    <a:pt x="817" y="422"/>
                  </a:lnTo>
                  <a:lnTo>
                    <a:pt x="40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5932570" y="3120555"/>
              <a:ext cx="92877" cy="85716"/>
            </a:xfrm>
            <a:custGeom>
              <a:rect b="b" l="l" r="r" t="t"/>
              <a:pathLst>
                <a:path extrusionOk="0" h="802" w="869">
                  <a:moveTo>
                    <a:pt x="460" y="111"/>
                  </a:moveTo>
                  <a:lnTo>
                    <a:pt x="757" y="408"/>
                  </a:lnTo>
                  <a:lnTo>
                    <a:pt x="469" y="696"/>
                  </a:lnTo>
                  <a:lnTo>
                    <a:pt x="120" y="453"/>
                  </a:lnTo>
                  <a:lnTo>
                    <a:pt x="460" y="111"/>
                  </a:lnTo>
                  <a:close/>
                  <a:moveTo>
                    <a:pt x="460" y="1"/>
                  </a:moveTo>
                  <a:lnTo>
                    <a:pt x="1" y="460"/>
                  </a:lnTo>
                  <a:lnTo>
                    <a:pt x="476" y="801"/>
                  </a:lnTo>
                  <a:lnTo>
                    <a:pt x="869" y="40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5887575" y="3081865"/>
              <a:ext cx="98969" cy="91915"/>
            </a:xfrm>
            <a:custGeom>
              <a:rect b="b" l="l" r="r" t="t"/>
              <a:pathLst>
                <a:path extrusionOk="0" h="860" w="926">
                  <a:moveTo>
                    <a:pt x="518" y="110"/>
                  </a:moveTo>
                  <a:lnTo>
                    <a:pt x="815" y="407"/>
                  </a:lnTo>
                  <a:lnTo>
                    <a:pt x="466" y="756"/>
                  </a:lnTo>
                  <a:lnTo>
                    <a:pt x="125" y="503"/>
                  </a:lnTo>
                  <a:lnTo>
                    <a:pt x="518" y="110"/>
                  </a:lnTo>
                  <a:close/>
                  <a:moveTo>
                    <a:pt x="518" y="0"/>
                  </a:moveTo>
                  <a:lnTo>
                    <a:pt x="0" y="518"/>
                  </a:lnTo>
                  <a:lnTo>
                    <a:pt x="473" y="859"/>
                  </a:lnTo>
                  <a:lnTo>
                    <a:pt x="925" y="407"/>
                  </a:lnTo>
                  <a:lnTo>
                    <a:pt x="51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5931822" y="3118845"/>
              <a:ext cx="56431" cy="56431"/>
            </a:xfrm>
            <a:custGeom>
              <a:rect b="b" l="l" r="r" t="t"/>
              <a:pathLst>
                <a:path extrusionOk="0" h="528" w="528">
                  <a:moveTo>
                    <a:pt x="460" y="1"/>
                  </a:moveTo>
                  <a:lnTo>
                    <a:pt x="1" y="461"/>
                  </a:lnTo>
                  <a:lnTo>
                    <a:pt x="67" y="527"/>
                  </a:lnTo>
                  <a:lnTo>
                    <a:pt x="527" y="6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5841618" y="3041359"/>
              <a:ext cx="106129" cy="99824"/>
            </a:xfrm>
            <a:custGeom>
              <a:rect b="b" l="l" r="r" t="t"/>
              <a:pathLst>
                <a:path extrusionOk="0" h="934" w="993">
                  <a:moveTo>
                    <a:pt x="578" y="112"/>
                  </a:moveTo>
                  <a:lnTo>
                    <a:pt x="882" y="424"/>
                  </a:lnTo>
                  <a:lnTo>
                    <a:pt x="475" y="831"/>
                  </a:lnTo>
                  <a:lnTo>
                    <a:pt x="119" y="571"/>
                  </a:lnTo>
                  <a:lnTo>
                    <a:pt x="578" y="112"/>
                  </a:lnTo>
                  <a:close/>
                  <a:moveTo>
                    <a:pt x="578" y="0"/>
                  </a:moveTo>
                  <a:lnTo>
                    <a:pt x="0" y="578"/>
                  </a:lnTo>
                  <a:lnTo>
                    <a:pt x="482" y="934"/>
                  </a:lnTo>
                  <a:lnTo>
                    <a:pt x="992" y="424"/>
                  </a:lnTo>
                  <a:lnTo>
                    <a:pt x="57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5798012" y="3004058"/>
              <a:ext cx="110939" cy="103885"/>
            </a:xfrm>
            <a:custGeom>
              <a:rect b="b" l="l" r="r" t="t"/>
              <a:pathLst>
                <a:path extrusionOk="0" h="972" w="1038">
                  <a:moveTo>
                    <a:pt x="630" y="113"/>
                  </a:moveTo>
                  <a:lnTo>
                    <a:pt x="927" y="408"/>
                  </a:lnTo>
                  <a:lnTo>
                    <a:pt x="467" y="869"/>
                  </a:lnTo>
                  <a:lnTo>
                    <a:pt x="118" y="623"/>
                  </a:lnTo>
                  <a:lnTo>
                    <a:pt x="630" y="113"/>
                  </a:lnTo>
                  <a:close/>
                  <a:moveTo>
                    <a:pt x="630" y="1"/>
                  </a:moveTo>
                  <a:lnTo>
                    <a:pt x="1" y="630"/>
                  </a:lnTo>
                  <a:lnTo>
                    <a:pt x="474" y="972"/>
                  </a:lnTo>
                  <a:lnTo>
                    <a:pt x="1038" y="408"/>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5752803" y="2965262"/>
              <a:ext cx="117351" cy="110191"/>
            </a:xfrm>
            <a:custGeom>
              <a:rect b="b" l="l" r="r" t="t"/>
              <a:pathLst>
                <a:path extrusionOk="0" h="1031" w="1098">
                  <a:moveTo>
                    <a:pt x="691" y="113"/>
                  </a:moveTo>
                  <a:lnTo>
                    <a:pt x="986" y="408"/>
                  </a:lnTo>
                  <a:lnTo>
                    <a:pt x="468" y="928"/>
                  </a:lnTo>
                  <a:lnTo>
                    <a:pt x="127" y="682"/>
                  </a:lnTo>
                  <a:lnTo>
                    <a:pt x="691" y="113"/>
                  </a:lnTo>
                  <a:close/>
                  <a:moveTo>
                    <a:pt x="691" y="1"/>
                  </a:moveTo>
                  <a:lnTo>
                    <a:pt x="1" y="691"/>
                  </a:lnTo>
                  <a:lnTo>
                    <a:pt x="475" y="1031"/>
                  </a:lnTo>
                  <a:lnTo>
                    <a:pt x="1098" y="408"/>
                  </a:lnTo>
                  <a:lnTo>
                    <a:pt x="69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5797264" y="3002562"/>
              <a:ext cx="74494" cy="74600"/>
            </a:xfrm>
            <a:custGeom>
              <a:rect b="b" l="l" r="r" t="t"/>
              <a:pathLst>
                <a:path extrusionOk="0" h="698" w="697">
                  <a:moveTo>
                    <a:pt x="630" y="1"/>
                  </a:moveTo>
                  <a:lnTo>
                    <a:pt x="1" y="630"/>
                  </a:lnTo>
                  <a:lnTo>
                    <a:pt x="67" y="698"/>
                  </a:lnTo>
                  <a:lnTo>
                    <a:pt x="696" y="66"/>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6234391" y="3377917"/>
              <a:ext cx="110191" cy="111687"/>
            </a:xfrm>
            <a:custGeom>
              <a:rect b="b" l="l" r="r" t="t"/>
              <a:pathLst>
                <a:path extrusionOk="0" h="1045" w="1031">
                  <a:moveTo>
                    <a:pt x="963" y="1"/>
                  </a:moveTo>
                  <a:lnTo>
                    <a:pt x="453" y="511"/>
                  </a:lnTo>
                  <a:lnTo>
                    <a:pt x="453" y="520"/>
                  </a:lnTo>
                  <a:lnTo>
                    <a:pt x="1" y="979"/>
                  </a:lnTo>
                  <a:lnTo>
                    <a:pt x="67" y="1045"/>
                  </a:lnTo>
                  <a:lnTo>
                    <a:pt x="579" y="534"/>
                  </a:lnTo>
                  <a:lnTo>
                    <a:pt x="570" y="527"/>
                  </a:lnTo>
                  <a:lnTo>
                    <a:pt x="1031" y="67"/>
                  </a:lnTo>
                  <a:lnTo>
                    <a:pt x="96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6131469" y="3312187"/>
              <a:ext cx="87105" cy="88067"/>
            </a:xfrm>
            <a:custGeom>
              <a:rect b="b" l="l" r="r" t="t"/>
              <a:pathLst>
                <a:path extrusionOk="0" h="824" w="815">
                  <a:moveTo>
                    <a:pt x="400" y="113"/>
                  </a:moveTo>
                  <a:lnTo>
                    <a:pt x="704" y="424"/>
                  </a:lnTo>
                  <a:lnTo>
                    <a:pt x="414" y="705"/>
                  </a:lnTo>
                  <a:lnTo>
                    <a:pt x="110" y="401"/>
                  </a:lnTo>
                  <a:lnTo>
                    <a:pt x="400" y="113"/>
                  </a:lnTo>
                  <a:close/>
                  <a:moveTo>
                    <a:pt x="400" y="0"/>
                  </a:moveTo>
                  <a:lnTo>
                    <a:pt x="0" y="401"/>
                  </a:lnTo>
                  <a:lnTo>
                    <a:pt x="414" y="824"/>
                  </a:lnTo>
                  <a:lnTo>
                    <a:pt x="815" y="424"/>
                  </a:lnTo>
                  <a:lnTo>
                    <a:pt x="40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6170158" y="3350984"/>
              <a:ext cx="85716" cy="92877"/>
            </a:xfrm>
            <a:custGeom>
              <a:rect b="b" l="l" r="r" t="t"/>
              <a:pathLst>
                <a:path extrusionOk="0" h="869" w="802">
                  <a:moveTo>
                    <a:pt x="401" y="112"/>
                  </a:moveTo>
                  <a:lnTo>
                    <a:pt x="691" y="408"/>
                  </a:lnTo>
                  <a:lnTo>
                    <a:pt x="349" y="749"/>
                  </a:lnTo>
                  <a:lnTo>
                    <a:pt x="104" y="408"/>
                  </a:lnTo>
                  <a:lnTo>
                    <a:pt x="401" y="112"/>
                  </a:lnTo>
                  <a:close/>
                  <a:moveTo>
                    <a:pt x="401" y="0"/>
                  </a:moveTo>
                  <a:lnTo>
                    <a:pt x="1" y="393"/>
                  </a:lnTo>
                  <a:lnTo>
                    <a:pt x="342" y="868"/>
                  </a:lnTo>
                  <a:lnTo>
                    <a:pt x="801" y="408"/>
                  </a:lnTo>
                  <a:lnTo>
                    <a:pt x="40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6"/>
            <p:cNvSpPr/>
            <p:nvPr/>
          </p:nvSpPr>
          <p:spPr>
            <a:xfrm>
              <a:off x="6202649" y="3389780"/>
              <a:ext cx="91915" cy="99075"/>
            </a:xfrm>
            <a:custGeom>
              <a:rect b="b" l="l" r="r" t="t"/>
              <a:pathLst>
                <a:path extrusionOk="0" h="927" w="860">
                  <a:moveTo>
                    <a:pt x="460" y="112"/>
                  </a:moveTo>
                  <a:lnTo>
                    <a:pt x="750" y="409"/>
                  </a:lnTo>
                  <a:lnTo>
                    <a:pt x="357" y="809"/>
                  </a:lnTo>
                  <a:lnTo>
                    <a:pt x="104" y="461"/>
                  </a:lnTo>
                  <a:lnTo>
                    <a:pt x="460" y="112"/>
                  </a:lnTo>
                  <a:close/>
                  <a:moveTo>
                    <a:pt x="460" y="0"/>
                  </a:moveTo>
                  <a:lnTo>
                    <a:pt x="1" y="454"/>
                  </a:lnTo>
                  <a:lnTo>
                    <a:pt x="342" y="927"/>
                  </a:lnTo>
                  <a:lnTo>
                    <a:pt x="860" y="409"/>
                  </a:lnTo>
                  <a:lnTo>
                    <a:pt x="46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6"/>
            <p:cNvSpPr/>
            <p:nvPr/>
          </p:nvSpPr>
          <p:spPr>
            <a:xfrm>
              <a:off x="6201152" y="3388177"/>
              <a:ext cx="56218" cy="56431"/>
            </a:xfrm>
            <a:custGeom>
              <a:rect b="b" l="l" r="r" t="t"/>
              <a:pathLst>
                <a:path extrusionOk="0" h="528" w="526">
                  <a:moveTo>
                    <a:pt x="460" y="1"/>
                  </a:moveTo>
                  <a:lnTo>
                    <a:pt x="1" y="460"/>
                  </a:lnTo>
                  <a:lnTo>
                    <a:pt x="67" y="527"/>
                  </a:lnTo>
                  <a:lnTo>
                    <a:pt x="525" y="76"/>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6"/>
            <p:cNvSpPr/>
            <p:nvPr/>
          </p:nvSpPr>
          <p:spPr>
            <a:xfrm>
              <a:off x="6235994" y="3428684"/>
              <a:ext cx="99075" cy="106129"/>
            </a:xfrm>
            <a:custGeom>
              <a:rect b="b" l="l" r="r" t="t"/>
              <a:pathLst>
                <a:path extrusionOk="0" h="993" w="927">
                  <a:moveTo>
                    <a:pt x="503" y="111"/>
                  </a:moveTo>
                  <a:lnTo>
                    <a:pt x="815" y="422"/>
                  </a:lnTo>
                  <a:lnTo>
                    <a:pt x="363" y="874"/>
                  </a:lnTo>
                  <a:lnTo>
                    <a:pt x="103" y="518"/>
                  </a:lnTo>
                  <a:lnTo>
                    <a:pt x="503" y="111"/>
                  </a:lnTo>
                  <a:close/>
                  <a:moveTo>
                    <a:pt x="503" y="1"/>
                  </a:moveTo>
                  <a:lnTo>
                    <a:pt x="0" y="511"/>
                  </a:lnTo>
                  <a:lnTo>
                    <a:pt x="349" y="993"/>
                  </a:lnTo>
                  <a:lnTo>
                    <a:pt x="927" y="422"/>
                  </a:lnTo>
                  <a:lnTo>
                    <a:pt x="50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6"/>
            <p:cNvSpPr/>
            <p:nvPr/>
          </p:nvSpPr>
          <p:spPr>
            <a:xfrm>
              <a:off x="6268485" y="3467481"/>
              <a:ext cx="103885" cy="110939"/>
            </a:xfrm>
            <a:custGeom>
              <a:rect b="b" l="l" r="r" t="t"/>
              <a:pathLst>
                <a:path extrusionOk="0" h="1038" w="972">
                  <a:moveTo>
                    <a:pt x="562" y="111"/>
                  </a:moveTo>
                  <a:lnTo>
                    <a:pt x="859" y="408"/>
                  </a:lnTo>
                  <a:lnTo>
                    <a:pt x="349" y="918"/>
                  </a:lnTo>
                  <a:lnTo>
                    <a:pt x="103" y="578"/>
                  </a:lnTo>
                  <a:lnTo>
                    <a:pt x="562" y="111"/>
                  </a:lnTo>
                  <a:close/>
                  <a:moveTo>
                    <a:pt x="562" y="0"/>
                  </a:moveTo>
                  <a:lnTo>
                    <a:pt x="0" y="562"/>
                  </a:lnTo>
                  <a:lnTo>
                    <a:pt x="340" y="1037"/>
                  </a:lnTo>
                  <a:lnTo>
                    <a:pt x="971" y="408"/>
                  </a:lnTo>
                  <a:lnTo>
                    <a:pt x="56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6"/>
            <p:cNvSpPr/>
            <p:nvPr/>
          </p:nvSpPr>
          <p:spPr>
            <a:xfrm>
              <a:off x="6300976" y="3506277"/>
              <a:ext cx="110191" cy="117351"/>
            </a:xfrm>
            <a:custGeom>
              <a:rect b="b" l="l" r="r" t="t"/>
              <a:pathLst>
                <a:path extrusionOk="0" h="1098" w="1031">
                  <a:moveTo>
                    <a:pt x="623" y="110"/>
                  </a:moveTo>
                  <a:lnTo>
                    <a:pt x="918" y="407"/>
                  </a:lnTo>
                  <a:lnTo>
                    <a:pt x="356" y="978"/>
                  </a:lnTo>
                  <a:lnTo>
                    <a:pt x="104" y="630"/>
                  </a:lnTo>
                  <a:lnTo>
                    <a:pt x="623" y="110"/>
                  </a:lnTo>
                  <a:close/>
                  <a:moveTo>
                    <a:pt x="623" y="0"/>
                  </a:moveTo>
                  <a:lnTo>
                    <a:pt x="0" y="623"/>
                  </a:lnTo>
                  <a:lnTo>
                    <a:pt x="340" y="1097"/>
                  </a:lnTo>
                  <a:lnTo>
                    <a:pt x="1030" y="407"/>
                  </a:lnTo>
                  <a:lnTo>
                    <a:pt x="623"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6"/>
            <p:cNvSpPr/>
            <p:nvPr/>
          </p:nvSpPr>
          <p:spPr>
            <a:xfrm>
              <a:off x="6299266" y="3504674"/>
              <a:ext cx="74600" cy="74494"/>
            </a:xfrm>
            <a:custGeom>
              <a:rect b="b" l="l" r="r" t="t"/>
              <a:pathLst>
                <a:path extrusionOk="0" h="697" w="698">
                  <a:moveTo>
                    <a:pt x="630" y="1"/>
                  </a:moveTo>
                  <a:lnTo>
                    <a:pt x="0" y="631"/>
                  </a:lnTo>
                  <a:lnTo>
                    <a:pt x="68" y="696"/>
                  </a:lnTo>
                  <a:lnTo>
                    <a:pt x="697" y="74"/>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6166952" y="3274887"/>
              <a:ext cx="88174" cy="87426"/>
            </a:xfrm>
            <a:custGeom>
              <a:rect b="b" l="l" r="r" t="t"/>
              <a:pathLst>
                <a:path extrusionOk="0" h="818" w="825">
                  <a:moveTo>
                    <a:pt x="401" y="113"/>
                  </a:moveTo>
                  <a:lnTo>
                    <a:pt x="712" y="417"/>
                  </a:lnTo>
                  <a:lnTo>
                    <a:pt x="424" y="705"/>
                  </a:lnTo>
                  <a:lnTo>
                    <a:pt x="113" y="401"/>
                  </a:lnTo>
                  <a:lnTo>
                    <a:pt x="401" y="113"/>
                  </a:lnTo>
                  <a:close/>
                  <a:moveTo>
                    <a:pt x="401" y="1"/>
                  </a:moveTo>
                  <a:lnTo>
                    <a:pt x="1" y="401"/>
                  </a:lnTo>
                  <a:lnTo>
                    <a:pt x="424" y="817"/>
                  </a:lnTo>
                  <a:lnTo>
                    <a:pt x="824" y="417"/>
                  </a:lnTo>
                  <a:lnTo>
                    <a:pt x="40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6205962" y="3313683"/>
              <a:ext cx="92663" cy="86571"/>
            </a:xfrm>
            <a:custGeom>
              <a:rect b="b" l="l" r="r" t="t"/>
              <a:pathLst>
                <a:path extrusionOk="0" h="810" w="867">
                  <a:moveTo>
                    <a:pt x="407" y="106"/>
                  </a:moveTo>
                  <a:lnTo>
                    <a:pt x="747" y="356"/>
                  </a:lnTo>
                  <a:lnTo>
                    <a:pt x="407" y="698"/>
                  </a:lnTo>
                  <a:lnTo>
                    <a:pt x="110" y="401"/>
                  </a:lnTo>
                  <a:lnTo>
                    <a:pt x="407" y="106"/>
                  </a:lnTo>
                  <a:close/>
                  <a:moveTo>
                    <a:pt x="400" y="1"/>
                  </a:moveTo>
                  <a:lnTo>
                    <a:pt x="0" y="401"/>
                  </a:lnTo>
                  <a:lnTo>
                    <a:pt x="407" y="810"/>
                  </a:lnTo>
                  <a:lnTo>
                    <a:pt x="866" y="342"/>
                  </a:lnTo>
                  <a:lnTo>
                    <a:pt x="40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6244651" y="3346922"/>
              <a:ext cx="99182" cy="92128"/>
            </a:xfrm>
            <a:custGeom>
              <a:rect b="b" l="l" r="r" t="t"/>
              <a:pathLst>
                <a:path extrusionOk="0" h="862" w="928">
                  <a:moveTo>
                    <a:pt x="460" y="106"/>
                  </a:moveTo>
                  <a:lnTo>
                    <a:pt x="808" y="349"/>
                  </a:lnTo>
                  <a:lnTo>
                    <a:pt x="408" y="750"/>
                  </a:lnTo>
                  <a:lnTo>
                    <a:pt x="111" y="454"/>
                  </a:lnTo>
                  <a:lnTo>
                    <a:pt x="460" y="106"/>
                  </a:lnTo>
                  <a:close/>
                  <a:moveTo>
                    <a:pt x="453" y="1"/>
                  </a:moveTo>
                  <a:lnTo>
                    <a:pt x="1" y="454"/>
                  </a:lnTo>
                  <a:lnTo>
                    <a:pt x="408" y="862"/>
                  </a:lnTo>
                  <a:lnTo>
                    <a:pt x="928" y="342"/>
                  </a:lnTo>
                  <a:lnTo>
                    <a:pt x="4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6243903" y="3345426"/>
              <a:ext cx="55469" cy="55576"/>
            </a:xfrm>
            <a:custGeom>
              <a:rect b="b" l="l" r="r" t="t"/>
              <a:pathLst>
                <a:path extrusionOk="0" h="520" w="519">
                  <a:moveTo>
                    <a:pt x="453" y="1"/>
                  </a:moveTo>
                  <a:lnTo>
                    <a:pt x="1" y="452"/>
                  </a:lnTo>
                  <a:lnTo>
                    <a:pt x="67" y="520"/>
                  </a:lnTo>
                  <a:lnTo>
                    <a:pt x="518" y="68"/>
                  </a:lnTo>
                  <a:lnTo>
                    <a:pt x="4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6283448" y="3379520"/>
              <a:ext cx="106236" cy="99075"/>
            </a:xfrm>
            <a:custGeom>
              <a:rect b="b" l="l" r="r" t="t"/>
              <a:pathLst>
                <a:path extrusionOk="0" h="927" w="994">
                  <a:moveTo>
                    <a:pt x="520" y="105"/>
                  </a:moveTo>
                  <a:lnTo>
                    <a:pt x="876" y="363"/>
                  </a:lnTo>
                  <a:lnTo>
                    <a:pt x="422" y="816"/>
                  </a:lnTo>
                  <a:lnTo>
                    <a:pt x="111" y="512"/>
                  </a:lnTo>
                  <a:lnTo>
                    <a:pt x="520" y="105"/>
                  </a:lnTo>
                  <a:close/>
                  <a:moveTo>
                    <a:pt x="511" y="0"/>
                  </a:moveTo>
                  <a:lnTo>
                    <a:pt x="1" y="512"/>
                  </a:lnTo>
                  <a:lnTo>
                    <a:pt x="422" y="927"/>
                  </a:lnTo>
                  <a:lnTo>
                    <a:pt x="993" y="356"/>
                  </a:lnTo>
                  <a:lnTo>
                    <a:pt x="51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6"/>
            <p:cNvSpPr/>
            <p:nvPr/>
          </p:nvSpPr>
          <p:spPr>
            <a:xfrm>
              <a:off x="6322244" y="3412011"/>
              <a:ext cx="110939" cy="104633"/>
            </a:xfrm>
            <a:custGeom>
              <a:rect b="b" l="l" r="r" t="t"/>
              <a:pathLst>
                <a:path extrusionOk="0" h="979" w="1038">
                  <a:moveTo>
                    <a:pt x="579" y="103"/>
                  </a:moveTo>
                  <a:lnTo>
                    <a:pt x="920" y="356"/>
                  </a:lnTo>
                  <a:lnTo>
                    <a:pt x="408" y="868"/>
                  </a:lnTo>
                  <a:lnTo>
                    <a:pt x="113" y="571"/>
                  </a:lnTo>
                  <a:lnTo>
                    <a:pt x="579" y="103"/>
                  </a:lnTo>
                  <a:close/>
                  <a:moveTo>
                    <a:pt x="571" y="0"/>
                  </a:moveTo>
                  <a:lnTo>
                    <a:pt x="1" y="571"/>
                  </a:lnTo>
                  <a:lnTo>
                    <a:pt x="408" y="978"/>
                  </a:lnTo>
                  <a:lnTo>
                    <a:pt x="1037" y="342"/>
                  </a:lnTo>
                  <a:lnTo>
                    <a:pt x="57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6"/>
            <p:cNvSpPr/>
            <p:nvPr/>
          </p:nvSpPr>
          <p:spPr>
            <a:xfrm>
              <a:off x="6361041" y="3445250"/>
              <a:ext cx="117351" cy="110191"/>
            </a:xfrm>
            <a:custGeom>
              <a:rect b="b" l="l" r="r" t="t"/>
              <a:pathLst>
                <a:path extrusionOk="0" h="1031" w="1098">
                  <a:moveTo>
                    <a:pt x="630" y="96"/>
                  </a:moveTo>
                  <a:lnTo>
                    <a:pt x="978" y="349"/>
                  </a:lnTo>
                  <a:lnTo>
                    <a:pt x="408" y="920"/>
                  </a:lnTo>
                  <a:lnTo>
                    <a:pt x="112" y="623"/>
                  </a:lnTo>
                  <a:lnTo>
                    <a:pt x="630" y="96"/>
                  </a:lnTo>
                  <a:close/>
                  <a:moveTo>
                    <a:pt x="623" y="0"/>
                  </a:moveTo>
                  <a:lnTo>
                    <a:pt x="0" y="623"/>
                  </a:lnTo>
                  <a:lnTo>
                    <a:pt x="408" y="1030"/>
                  </a:lnTo>
                  <a:lnTo>
                    <a:pt x="1098" y="335"/>
                  </a:lnTo>
                  <a:lnTo>
                    <a:pt x="623"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6"/>
            <p:cNvSpPr/>
            <p:nvPr/>
          </p:nvSpPr>
          <p:spPr>
            <a:xfrm>
              <a:off x="6359544" y="3443006"/>
              <a:ext cx="74600" cy="74387"/>
            </a:xfrm>
            <a:custGeom>
              <a:rect b="b" l="l" r="r" t="t"/>
              <a:pathLst>
                <a:path extrusionOk="0" h="696" w="698">
                  <a:moveTo>
                    <a:pt x="630" y="0"/>
                  </a:moveTo>
                  <a:lnTo>
                    <a:pt x="0" y="630"/>
                  </a:lnTo>
                  <a:lnTo>
                    <a:pt x="75" y="695"/>
                  </a:lnTo>
                  <a:lnTo>
                    <a:pt x="697" y="66"/>
                  </a:lnTo>
                  <a:lnTo>
                    <a:pt x="63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6"/>
            <p:cNvSpPr/>
            <p:nvPr/>
          </p:nvSpPr>
          <p:spPr>
            <a:xfrm>
              <a:off x="6056120" y="3200607"/>
              <a:ext cx="118955" cy="118955"/>
            </a:xfrm>
            <a:custGeom>
              <a:rect b="b" l="l" r="r" t="t"/>
              <a:pathLst>
                <a:path extrusionOk="0" h="1113" w="1113">
                  <a:moveTo>
                    <a:pt x="1054" y="1"/>
                  </a:moveTo>
                  <a:lnTo>
                    <a:pt x="1" y="1059"/>
                  </a:lnTo>
                  <a:lnTo>
                    <a:pt x="60" y="1112"/>
                  </a:lnTo>
                  <a:lnTo>
                    <a:pt x="1112" y="59"/>
                  </a:lnTo>
                  <a:lnTo>
                    <a:pt x="105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6"/>
            <p:cNvSpPr/>
            <p:nvPr/>
          </p:nvSpPr>
          <p:spPr>
            <a:xfrm>
              <a:off x="6233536" y="3031098"/>
              <a:ext cx="111794" cy="110939"/>
            </a:xfrm>
            <a:custGeom>
              <a:rect b="b" l="l" r="r" t="t"/>
              <a:pathLst>
                <a:path extrusionOk="0" h="1038" w="1046">
                  <a:moveTo>
                    <a:pt x="68" y="0"/>
                  </a:moveTo>
                  <a:lnTo>
                    <a:pt x="0" y="66"/>
                  </a:lnTo>
                  <a:lnTo>
                    <a:pt x="512" y="585"/>
                  </a:lnTo>
                  <a:lnTo>
                    <a:pt x="519" y="578"/>
                  </a:lnTo>
                  <a:lnTo>
                    <a:pt x="978" y="1037"/>
                  </a:lnTo>
                  <a:lnTo>
                    <a:pt x="1046" y="971"/>
                  </a:lnTo>
                  <a:lnTo>
                    <a:pt x="526" y="452"/>
                  </a:lnTo>
                  <a:lnTo>
                    <a:pt x="526" y="459"/>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6"/>
            <p:cNvSpPr/>
            <p:nvPr/>
          </p:nvSpPr>
          <p:spPr>
            <a:xfrm>
              <a:off x="6167914" y="3156894"/>
              <a:ext cx="87960" cy="88067"/>
            </a:xfrm>
            <a:custGeom>
              <a:rect b="b" l="l" r="r" t="t"/>
              <a:pathLst>
                <a:path extrusionOk="0" h="824" w="823">
                  <a:moveTo>
                    <a:pt x="422" y="113"/>
                  </a:moveTo>
                  <a:lnTo>
                    <a:pt x="703" y="401"/>
                  </a:lnTo>
                  <a:lnTo>
                    <a:pt x="401" y="712"/>
                  </a:lnTo>
                  <a:lnTo>
                    <a:pt x="111" y="424"/>
                  </a:lnTo>
                  <a:lnTo>
                    <a:pt x="422" y="113"/>
                  </a:lnTo>
                  <a:close/>
                  <a:moveTo>
                    <a:pt x="422" y="1"/>
                  </a:moveTo>
                  <a:lnTo>
                    <a:pt x="1" y="424"/>
                  </a:lnTo>
                  <a:lnTo>
                    <a:pt x="401" y="824"/>
                  </a:lnTo>
                  <a:lnTo>
                    <a:pt x="822" y="401"/>
                  </a:lnTo>
                  <a:lnTo>
                    <a:pt x="42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6"/>
            <p:cNvSpPr/>
            <p:nvPr/>
          </p:nvSpPr>
          <p:spPr>
            <a:xfrm>
              <a:off x="6206710" y="3119807"/>
              <a:ext cx="92663" cy="85716"/>
            </a:xfrm>
            <a:custGeom>
              <a:rect b="b" l="l" r="r" t="t"/>
              <a:pathLst>
                <a:path extrusionOk="0" h="802" w="867">
                  <a:moveTo>
                    <a:pt x="408" y="111"/>
                  </a:moveTo>
                  <a:lnTo>
                    <a:pt x="749" y="452"/>
                  </a:lnTo>
                  <a:lnTo>
                    <a:pt x="408" y="696"/>
                  </a:lnTo>
                  <a:lnTo>
                    <a:pt x="111" y="408"/>
                  </a:lnTo>
                  <a:lnTo>
                    <a:pt x="408" y="111"/>
                  </a:lnTo>
                  <a:close/>
                  <a:moveTo>
                    <a:pt x="408" y="1"/>
                  </a:moveTo>
                  <a:lnTo>
                    <a:pt x="0" y="408"/>
                  </a:lnTo>
                  <a:lnTo>
                    <a:pt x="393" y="801"/>
                  </a:lnTo>
                  <a:lnTo>
                    <a:pt x="866" y="460"/>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6"/>
            <p:cNvSpPr/>
            <p:nvPr/>
          </p:nvSpPr>
          <p:spPr>
            <a:xfrm>
              <a:off x="6245506" y="3080904"/>
              <a:ext cx="99075" cy="92022"/>
            </a:xfrm>
            <a:custGeom>
              <a:rect b="b" l="l" r="r" t="t"/>
              <a:pathLst>
                <a:path extrusionOk="0" h="861" w="927">
                  <a:moveTo>
                    <a:pt x="407" y="112"/>
                  </a:moveTo>
                  <a:lnTo>
                    <a:pt x="807" y="512"/>
                  </a:lnTo>
                  <a:lnTo>
                    <a:pt x="459" y="756"/>
                  </a:lnTo>
                  <a:lnTo>
                    <a:pt x="110" y="409"/>
                  </a:lnTo>
                  <a:lnTo>
                    <a:pt x="407" y="112"/>
                  </a:lnTo>
                  <a:close/>
                  <a:moveTo>
                    <a:pt x="407" y="0"/>
                  </a:moveTo>
                  <a:lnTo>
                    <a:pt x="0" y="409"/>
                  </a:lnTo>
                  <a:lnTo>
                    <a:pt x="452" y="861"/>
                  </a:lnTo>
                  <a:lnTo>
                    <a:pt x="927" y="520"/>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6"/>
            <p:cNvSpPr/>
            <p:nvPr/>
          </p:nvSpPr>
          <p:spPr>
            <a:xfrm>
              <a:off x="6243903" y="3118097"/>
              <a:ext cx="56218" cy="56431"/>
            </a:xfrm>
            <a:custGeom>
              <a:rect b="b" l="l" r="r" t="t"/>
              <a:pathLst>
                <a:path extrusionOk="0" h="528" w="526">
                  <a:moveTo>
                    <a:pt x="74" y="1"/>
                  </a:moveTo>
                  <a:lnTo>
                    <a:pt x="1" y="68"/>
                  </a:lnTo>
                  <a:lnTo>
                    <a:pt x="460" y="527"/>
                  </a:lnTo>
                  <a:lnTo>
                    <a:pt x="525" y="461"/>
                  </a:lnTo>
                  <a:lnTo>
                    <a:pt x="7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6"/>
            <p:cNvSpPr/>
            <p:nvPr/>
          </p:nvSpPr>
          <p:spPr>
            <a:xfrm>
              <a:off x="6284196" y="3040611"/>
              <a:ext cx="106236" cy="99824"/>
            </a:xfrm>
            <a:custGeom>
              <a:rect b="b" l="l" r="r" t="t"/>
              <a:pathLst>
                <a:path extrusionOk="0" h="934" w="994">
                  <a:moveTo>
                    <a:pt x="415" y="119"/>
                  </a:moveTo>
                  <a:lnTo>
                    <a:pt x="876" y="571"/>
                  </a:lnTo>
                  <a:lnTo>
                    <a:pt x="520" y="831"/>
                  </a:lnTo>
                  <a:lnTo>
                    <a:pt x="113" y="422"/>
                  </a:lnTo>
                  <a:lnTo>
                    <a:pt x="415" y="119"/>
                  </a:lnTo>
                  <a:close/>
                  <a:moveTo>
                    <a:pt x="415" y="0"/>
                  </a:moveTo>
                  <a:lnTo>
                    <a:pt x="1" y="422"/>
                  </a:lnTo>
                  <a:lnTo>
                    <a:pt x="513" y="934"/>
                  </a:lnTo>
                  <a:lnTo>
                    <a:pt x="993" y="578"/>
                  </a:lnTo>
                  <a:lnTo>
                    <a:pt x="41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6"/>
            <p:cNvSpPr/>
            <p:nvPr/>
          </p:nvSpPr>
          <p:spPr>
            <a:xfrm>
              <a:off x="6322992" y="3003310"/>
              <a:ext cx="111153" cy="103885"/>
            </a:xfrm>
            <a:custGeom>
              <a:rect b="b" l="l" r="r" t="t"/>
              <a:pathLst>
                <a:path extrusionOk="0" h="972" w="1040">
                  <a:moveTo>
                    <a:pt x="408" y="113"/>
                  </a:moveTo>
                  <a:lnTo>
                    <a:pt x="920" y="623"/>
                  </a:lnTo>
                  <a:lnTo>
                    <a:pt x="579" y="876"/>
                  </a:lnTo>
                  <a:lnTo>
                    <a:pt x="113" y="408"/>
                  </a:lnTo>
                  <a:lnTo>
                    <a:pt x="408" y="113"/>
                  </a:lnTo>
                  <a:close/>
                  <a:moveTo>
                    <a:pt x="408" y="1"/>
                  </a:moveTo>
                  <a:lnTo>
                    <a:pt x="1" y="408"/>
                  </a:lnTo>
                  <a:lnTo>
                    <a:pt x="564" y="972"/>
                  </a:lnTo>
                  <a:lnTo>
                    <a:pt x="1039" y="637"/>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6"/>
            <p:cNvSpPr/>
            <p:nvPr/>
          </p:nvSpPr>
          <p:spPr>
            <a:xfrm>
              <a:off x="6361789" y="2964514"/>
              <a:ext cx="117351" cy="110191"/>
            </a:xfrm>
            <a:custGeom>
              <a:rect b="b" l="l" r="r" t="t"/>
              <a:pathLst>
                <a:path extrusionOk="0" h="1031" w="1098">
                  <a:moveTo>
                    <a:pt x="409" y="111"/>
                  </a:moveTo>
                  <a:lnTo>
                    <a:pt x="979" y="682"/>
                  </a:lnTo>
                  <a:lnTo>
                    <a:pt x="632" y="927"/>
                  </a:lnTo>
                  <a:lnTo>
                    <a:pt x="112" y="408"/>
                  </a:lnTo>
                  <a:lnTo>
                    <a:pt x="409" y="111"/>
                  </a:lnTo>
                  <a:close/>
                  <a:moveTo>
                    <a:pt x="409" y="1"/>
                  </a:moveTo>
                  <a:lnTo>
                    <a:pt x="0" y="408"/>
                  </a:lnTo>
                  <a:lnTo>
                    <a:pt x="623" y="1031"/>
                  </a:lnTo>
                  <a:lnTo>
                    <a:pt x="1098" y="689"/>
                  </a:lnTo>
                  <a:lnTo>
                    <a:pt x="40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6"/>
            <p:cNvSpPr/>
            <p:nvPr/>
          </p:nvSpPr>
          <p:spPr>
            <a:xfrm>
              <a:off x="6360293" y="3001814"/>
              <a:ext cx="74600" cy="74387"/>
            </a:xfrm>
            <a:custGeom>
              <a:rect b="b" l="l" r="r" t="t"/>
              <a:pathLst>
                <a:path extrusionOk="0" h="696" w="698">
                  <a:moveTo>
                    <a:pt x="68" y="0"/>
                  </a:moveTo>
                  <a:lnTo>
                    <a:pt x="0" y="73"/>
                  </a:lnTo>
                  <a:lnTo>
                    <a:pt x="630" y="696"/>
                  </a:lnTo>
                  <a:lnTo>
                    <a:pt x="697" y="630"/>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6"/>
            <p:cNvSpPr/>
            <p:nvPr/>
          </p:nvSpPr>
          <p:spPr>
            <a:xfrm>
              <a:off x="6130614" y="3121410"/>
              <a:ext cx="87212" cy="87105"/>
            </a:xfrm>
            <a:custGeom>
              <a:rect b="b" l="l" r="r" t="t"/>
              <a:pathLst>
                <a:path extrusionOk="0" h="815" w="816">
                  <a:moveTo>
                    <a:pt x="415" y="110"/>
                  </a:moveTo>
                  <a:lnTo>
                    <a:pt x="705" y="400"/>
                  </a:lnTo>
                  <a:lnTo>
                    <a:pt x="401" y="704"/>
                  </a:lnTo>
                  <a:lnTo>
                    <a:pt x="111" y="414"/>
                  </a:lnTo>
                  <a:lnTo>
                    <a:pt x="415" y="110"/>
                  </a:lnTo>
                  <a:close/>
                  <a:moveTo>
                    <a:pt x="415" y="0"/>
                  </a:moveTo>
                  <a:lnTo>
                    <a:pt x="1" y="414"/>
                  </a:lnTo>
                  <a:lnTo>
                    <a:pt x="401" y="815"/>
                  </a:lnTo>
                  <a:lnTo>
                    <a:pt x="815" y="400"/>
                  </a:lnTo>
                  <a:lnTo>
                    <a:pt x="41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6"/>
            <p:cNvSpPr/>
            <p:nvPr/>
          </p:nvSpPr>
          <p:spPr>
            <a:xfrm>
              <a:off x="6169410" y="3077056"/>
              <a:ext cx="86464" cy="92663"/>
            </a:xfrm>
            <a:custGeom>
              <a:rect b="b" l="l" r="r" t="t"/>
              <a:pathLst>
                <a:path extrusionOk="0" h="867" w="809">
                  <a:moveTo>
                    <a:pt x="356" y="118"/>
                  </a:moveTo>
                  <a:lnTo>
                    <a:pt x="698" y="459"/>
                  </a:lnTo>
                  <a:lnTo>
                    <a:pt x="401" y="756"/>
                  </a:lnTo>
                  <a:lnTo>
                    <a:pt x="104" y="467"/>
                  </a:lnTo>
                  <a:lnTo>
                    <a:pt x="356" y="118"/>
                  </a:lnTo>
                  <a:close/>
                  <a:moveTo>
                    <a:pt x="342" y="1"/>
                  </a:moveTo>
                  <a:lnTo>
                    <a:pt x="1" y="474"/>
                  </a:lnTo>
                  <a:lnTo>
                    <a:pt x="401" y="867"/>
                  </a:lnTo>
                  <a:lnTo>
                    <a:pt x="808" y="459"/>
                  </a:lnTo>
                  <a:lnTo>
                    <a:pt x="34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6"/>
            <p:cNvSpPr/>
            <p:nvPr/>
          </p:nvSpPr>
          <p:spPr>
            <a:xfrm>
              <a:off x="6202649" y="3031847"/>
              <a:ext cx="91915" cy="99075"/>
            </a:xfrm>
            <a:custGeom>
              <a:rect b="b" l="l" r="r" t="t"/>
              <a:pathLst>
                <a:path extrusionOk="0" h="927" w="860">
                  <a:moveTo>
                    <a:pt x="350" y="127"/>
                  </a:moveTo>
                  <a:lnTo>
                    <a:pt x="750" y="520"/>
                  </a:lnTo>
                  <a:lnTo>
                    <a:pt x="453" y="815"/>
                  </a:lnTo>
                  <a:lnTo>
                    <a:pt x="104" y="468"/>
                  </a:lnTo>
                  <a:lnTo>
                    <a:pt x="350" y="127"/>
                  </a:lnTo>
                  <a:close/>
                  <a:moveTo>
                    <a:pt x="342" y="0"/>
                  </a:moveTo>
                  <a:lnTo>
                    <a:pt x="1" y="475"/>
                  </a:lnTo>
                  <a:lnTo>
                    <a:pt x="453" y="927"/>
                  </a:lnTo>
                  <a:lnTo>
                    <a:pt x="860" y="520"/>
                  </a:lnTo>
                  <a:lnTo>
                    <a:pt x="34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6"/>
            <p:cNvSpPr/>
            <p:nvPr/>
          </p:nvSpPr>
          <p:spPr>
            <a:xfrm>
              <a:off x="6200191" y="3076094"/>
              <a:ext cx="56431" cy="56431"/>
            </a:xfrm>
            <a:custGeom>
              <a:rect b="b" l="l" r="r" t="t"/>
              <a:pathLst>
                <a:path extrusionOk="0" h="528" w="528">
                  <a:moveTo>
                    <a:pt x="76" y="1"/>
                  </a:moveTo>
                  <a:lnTo>
                    <a:pt x="1" y="68"/>
                  </a:lnTo>
                  <a:lnTo>
                    <a:pt x="461" y="527"/>
                  </a:lnTo>
                  <a:lnTo>
                    <a:pt x="527" y="461"/>
                  </a:lnTo>
                  <a:lnTo>
                    <a:pt x="7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6"/>
            <p:cNvSpPr/>
            <p:nvPr/>
          </p:nvSpPr>
          <p:spPr>
            <a:xfrm>
              <a:off x="6235246" y="2985889"/>
              <a:ext cx="99075" cy="106343"/>
            </a:xfrm>
            <a:custGeom>
              <a:rect b="b" l="l" r="r" t="t"/>
              <a:pathLst>
                <a:path extrusionOk="0" h="995" w="927">
                  <a:moveTo>
                    <a:pt x="363" y="119"/>
                  </a:moveTo>
                  <a:lnTo>
                    <a:pt x="815" y="578"/>
                  </a:lnTo>
                  <a:lnTo>
                    <a:pt x="510" y="882"/>
                  </a:lnTo>
                  <a:lnTo>
                    <a:pt x="103" y="475"/>
                  </a:lnTo>
                  <a:lnTo>
                    <a:pt x="363" y="119"/>
                  </a:lnTo>
                  <a:close/>
                  <a:moveTo>
                    <a:pt x="349" y="0"/>
                  </a:moveTo>
                  <a:lnTo>
                    <a:pt x="0" y="482"/>
                  </a:lnTo>
                  <a:lnTo>
                    <a:pt x="510" y="994"/>
                  </a:lnTo>
                  <a:lnTo>
                    <a:pt x="927" y="578"/>
                  </a:lnTo>
                  <a:lnTo>
                    <a:pt x="349"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6"/>
            <p:cNvSpPr/>
            <p:nvPr/>
          </p:nvSpPr>
          <p:spPr>
            <a:xfrm>
              <a:off x="6267737" y="2942283"/>
              <a:ext cx="104633" cy="111153"/>
            </a:xfrm>
            <a:custGeom>
              <a:rect b="b" l="l" r="r" t="t"/>
              <a:pathLst>
                <a:path extrusionOk="0" h="1040" w="979">
                  <a:moveTo>
                    <a:pt x="347" y="120"/>
                  </a:moveTo>
                  <a:lnTo>
                    <a:pt x="859" y="630"/>
                  </a:lnTo>
                  <a:lnTo>
                    <a:pt x="569" y="927"/>
                  </a:lnTo>
                  <a:lnTo>
                    <a:pt x="103" y="468"/>
                  </a:lnTo>
                  <a:lnTo>
                    <a:pt x="347" y="120"/>
                  </a:lnTo>
                  <a:close/>
                  <a:moveTo>
                    <a:pt x="340" y="1"/>
                  </a:moveTo>
                  <a:lnTo>
                    <a:pt x="0" y="476"/>
                  </a:lnTo>
                  <a:lnTo>
                    <a:pt x="569" y="1039"/>
                  </a:lnTo>
                  <a:lnTo>
                    <a:pt x="978" y="630"/>
                  </a:lnTo>
                  <a:lnTo>
                    <a:pt x="34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6"/>
            <p:cNvSpPr/>
            <p:nvPr/>
          </p:nvSpPr>
          <p:spPr>
            <a:xfrm>
              <a:off x="6300014" y="2897287"/>
              <a:ext cx="111153" cy="117138"/>
            </a:xfrm>
            <a:custGeom>
              <a:rect b="b" l="l" r="r" t="t"/>
              <a:pathLst>
                <a:path extrusionOk="0" h="1096" w="1040">
                  <a:moveTo>
                    <a:pt x="356" y="127"/>
                  </a:moveTo>
                  <a:lnTo>
                    <a:pt x="920" y="689"/>
                  </a:lnTo>
                  <a:lnTo>
                    <a:pt x="632" y="986"/>
                  </a:lnTo>
                  <a:lnTo>
                    <a:pt x="105" y="466"/>
                  </a:lnTo>
                  <a:lnTo>
                    <a:pt x="356" y="127"/>
                  </a:lnTo>
                  <a:close/>
                  <a:moveTo>
                    <a:pt x="342" y="0"/>
                  </a:moveTo>
                  <a:lnTo>
                    <a:pt x="0" y="473"/>
                  </a:lnTo>
                  <a:lnTo>
                    <a:pt x="632" y="1096"/>
                  </a:lnTo>
                  <a:lnTo>
                    <a:pt x="1039" y="689"/>
                  </a:lnTo>
                  <a:lnTo>
                    <a:pt x="34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6"/>
            <p:cNvSpPr/>
            <p:nvPr/>
          </p:nvSpPr>
          <p:spPr>
            <a:xfrm>
              <a:off x="6298518" y="2941535"/>
              <a:ext cx="74600" cy="74600"/>
            </a:xfrm>
            <a:custGeom>
              <a:rect b="b" l="l" r="r" t="t"/>
              <a:pathLst>
                <a:path extrusionOk="0" h="698" w="698">
                  <a:moveTo>
                    <a:pt x="68" y="1"/>
                  </a:moveTo>
                  <a:lnTo>
                    <a:pt x="0" y="68"/>
                  </a:lnTo>
                  <a:lnTo>
                    <a:pt x="630" y="698"/>
                  </a:lnTo>
                  <a:lnTo>
                    <a:pt x="697" y="630"/>
                  </a:lnTo>
                  <a:lnTo>
                    <a:pt x="6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6"/>
            <p:cNvSpPr/>
            <p:nvPr/>
          </p:nvSpPr>
          <p:spPr>
            <a:xfrm>
              <a:off x="5885865" y="3378665"/>
              <a:ext cx="112649" cy="110191"/>
            </a:xfrm>
            <a:custGeom>
              <a:rect b="b" l="l" r="r" t="t"/>
              <a:pathLst>
                <a:path extrusionOk="0" h="1031" w="1054">
                  <a:moveTo>
                    <a:pt x="75" y="1"/>
                  </a:moveTo>
                  <a:lnTo>
                    <a:pt x="0" y="69"/>
                  </a:lnTo>
                  <a:lnTo>
                    <a:pt x="520" y="579"/>
                  </a:lnTo>
                  <a:lnTo>
                    <a:pt x="527" y="572"/>
                  </a:lnTo>
                  <a:lnTo>
                    <a:pt x="979" y="1031"/>
                  </a:lnTo>
                  <a:lnTo>
                    <a:pt x="1053" y="965"/>
                  </a:lnTo>
                  <a:lnTo>
                    <a:pt x="534" y="453"/>
                  </a:lnTo>
                  <a:lnTo>
                    <a:pt x="527" y="453"/>
                  </a:lnTo>
                  <a:lnTo>
                    <a:pt x="7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6"/>
            <p:cNvSpPr/>
            <p:nvPr/>
          </p:nvSpPr>
          <p:spPr>
            <a:xfrm>
              <a:off x="5976176" y="3275742"/>
              <a:ext cx="87319" cy="87319"/>
            </a:xfrm>
            <a:custGeom>
              <a:rect b="b" l="l" r="r" t="t"/>
              <a:pathLst>
                <a:path extrusionOk="0" h="817" w="817">
                  <a:moveTo>
                    <a:pt x="416" y="112"/>
                  </a:moveTo>
                  <a:lnTo>
                    <a:pt x="704" y="400"/>
                  </a:lnTo>
                  <a:lnTo>
                    <a:pt x="400" y="704"/>
                  </a:lnTo>
                  <a:lnTo>
                    <a:pt x="112" y="416"/>
                  </a:lnTo>
                  <a:lnTo>
                    <a:pt x="416" y="112"/>
                  </a:lnTo>
                  <a:close/>
                  <a:moveTo>
                    <a:pt x="416" y="0"/>
                  </a:moveTo>
                  <a:lnTo>
                    <a:pt x="0" y="416"/>
                  </a:lnTo>
                  <a:lnTo>
                    <a:pt x="400" y="816"/>
                  </a:lnTo>
                  <a:lnTo>
                    <a:pt x="816" y="400"/>
                  </a:lnTo>
                  <a:lnTo>
                    <a:pt x="416"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6"/>
            <p:cNvSpPr/>
            <p:nvPr/>
          </p:nvSpPr>
          <p:spPr>
            <a:xfrm>
              <a:off x="5931822" y="3314645"/>
              <a:ext cx="92663" cy="86357"/>
            </a:xfrm>
            <a:custGeom>
              <a:rect b="b" l="l" r="r" t="t"/>
              <a:pathLst>
                <a:path extrusionOk="0" h="808" w="867">
                  <a:moveTo>
                    <a:pt x="467" y="104"/>
                  </a:moveTo>
                  <a:lnTo>
                    <a:pt x="757" y="401"/>
                  </a:lnTo>
                  <a:lnTo>
                    <a:pt x="460" y="689"/>
                  </a:lnTo>
                  <a:lnTo>
                    <a:pt x="127" y="356"/>
                  </a:lnTo>
                  <a:lnTo>
                    <a:pt x="467" y="104"/>
                  </a:lnTo>
                  <a:close/>
                  <a:moveTo>
                    <a:pt x="476" y="1"/>
                  </a:moveTo>
                  <a:lnTo>
                    <a:pt x="1" y="340"/>
                  </a:lnTo>
                  <a:lnTo>
                    <a:pt x="460" y="808"/>
                  </a:lnTo>
                  <a:lnTo>
                    <a:pt x="867" y="401"/>
                  </a:lnTo>
                  <a:lnTo>
                    <a:pt x="47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6"/>
            <p:cNvSpPr/>
            <p:nvPr/>
          </p:nvSpPr>
          <p:spPr>
            <a:xfrm>
              <a:off x="5886613" y="3347884"/>
              <a:ext cx="99182" cy="91915"/>
            </a:xfrm>
            <a:custGeom>
              <a:rect b="b" l="l" r="r" t="t"/>
              <a:pathLst>
                <a:path extrusionOk="0" h="860" w="928">
                  <a:moveTo>
                    <a:pt x="468" y="104"/>
                  </a:moveTo>
                  <a:lnTo>
                    <a:pt x="817" y="453"/>
                  </a:lnTo>
                  <a:lnTo>
                    <a:pt x="520" y="741"/>
                  </a:lnTo>
                  <a:lnTo>
                    <a:pt x="127" y="348"/>
                  </a:lnTo>
                  <a:lnTo>
                    <a:pt x="468" y="104"/>
                  </a:lnTo>
                  <a:close/>
                  <a:moveTo>
                    <a:pt x="475" y="1"/>
                  </a:moveTo>
                  <a:lnTo>
                    <a:pt x="1" y="333"/>
                  </a:lnTo>
                  <a:lnTo>
                    <a:pt x="520" y="860"/>
                  </a:lnTo>
                  <a:lnTo>
                    <a:pt x="927" y="453"/>
                  </a:lnTo>
                  <a:lnTo>
                    <a:pt x="47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5931074" y="3345426"/>
              <a:ext cx="56431" cy="56431"/>
            </a:xfrm>
            <a:custGeom>
              <a:rect b="b" l="l" r="r" t="t"/>
              <a:pathLst>
                <a:path extrusionOk="0" h="528" w="528">
                  <a:moveTo>
                    <a:pt x="66" y="1"/>
                  </a:moveTo>
                  <a:lnTo>
                    <a:pt x="1" y="75"/>
                  </a:lnTo>
                  <a:lnTo>
                    <a:pt x="459" y="527"/>
                  </a:lnTo>
                  <a:lnTo>
                    <a:pt x="527" y="460"/>
                  </a:lnTo>
                  <a:lnTo>
                    <a:pt x="6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5840763" y="3380268"/>
              <a:ext cx="106236" cy="99075"/>
            </a:xfrm>
            <a:custGeom>
              <a:rect b="b" l="l" r="r" t="t"/>
              <a:pathLst>
                <a:path extrusionOk="0" h="927" w="994">
                  <a:moveTo>
                    <a:pt x="474" y="105"/>
                  </a:moveTo>
                  <a:lnTo>
                    <a:pt x="883" y="512"/>
                  </a:lnTo>
                  <a:lnTo>
                    <a:pt x="579" y="816"/>
                  </a:lnTo>
                  <a:lnTo>
                    <a:pt x="127" y="365"/>
                  </a:lnTo>
                  <a:lnTo>
                    <a:pt x="474" y="105"/>
                  </a:lnTo>
                  <a:close/>
                  <a:moveTo>
                    <a:pt x="490" y="0"/>
                  </a:moveTo>
                  <a:lnTo>
                    <a:pt x="1" y="349"/>
                  </a:lnTo>
                  <a:lnTo>
                    <a:pt x="579" y="927"/>
                  </a:lnTo>
                  <a:lnTo>
                    <a:pt x="993" y="512"/>
                  </a:lnTo>
                  <a:lnTo>
                    <a:pt x="49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6"/>
            <p:cNvSpPr/>
            <p:nvPr/>
          </p:nvSpPr>
          <p:spPr>
            <a:xfrm>
              <a:off x="5797264" y="3412759"/>
              <a:ext cx="110939" cy="103885"/>
            </a:xfrm>
            <a:custGeom>
              <a:rect b="b" l="l" r="r" t="t"/>
              <a:pathLst>
                <a:path extrusionOk="0" h="972" w="1038">
                  <a:moveTo>
                    <a:pt x="467" y="105"/>
                  </a:moveTo>
                  <a:lnTo>
                    <a:pt x="925" y="571"/>
                  </a:lnTo>
                  <a:lnTo>
                    <a:pt x="637" y="861"/>
                  </a:lnTo>
                  <a:lnTo>
                    <a:pt x="125" y="349"/>
                  </a:lnTo>
                  <a:lnTo>
                    <a:pt x="467" y="105"/>
                  </a:lnTo>
                  <a:close/>
                  <a:moveTo>
                    <a:pt x="474" y="0"/>
                  </a:moveTo>
                  <a:lnTo>
                    <a:pt x="1" y="342"/>
                  </a:lnTo>
                  <a:lnTo>
                    <a:pt x="637" y="971"/>
                  </a:lnTo>
                  <a:lnTo>
                    <a:pt x="1037" y="571"/>
                  </a:lnTo>
                  <a:lnTo>
                    <a:pt x="47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5752054" y="3445250"/>
              <a:ext cx="117351" cy="110191"/>
            </a:xfrm>
            <a:custGeom>
              <a:rect b="b" l="l" r="r" t="t"/>
              <a:pathLst>
                <a:path extrusionOk="0" h="1031" w="1098">
                  <a:moveTo>
                    <a:pt x="468" y="103"/>
                  </a:moveTo>
                  <a:lnTo>
                    <a:pt x="986" y="630"/>
                  </a:lnTo>
                  <a:lnTo>
                    <a:pt x="698" y="920"/>
                  </a:lnTo>
                  <a:lnTo>
                    <a:pt x="127" y="356"/>
                  </a:lnTo>
                  <a:lnTo>
                    <a:pt x="468" y="103"/>
                  </a:lnTo>
                  <a:close/>
                  <a:moveTo>
                    <a:pt x="475" y="0"/>
                  </a:moveTo>
                  <a:lnTo>
                    <a:pt x="0" y="342"/>
                  </a:lnTo>
                  <a:lnTo>
                    <a:pt x="698" y="1030"/>
                  </a:lnTo>
                  <a:lnTo>
                    <a:pt x="1098" y="630"/>
                  </a:lnTo>
                  <a:lnTo>
                    <a:pt x="47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5796302" y="3443754"/>
              <a:ext cx="74600" cy="74387"/>
            </a:xfrm>
            <a:custGeom>
              <a:rect b="b" l="l" r="r" t="t"/>
              <a:pathLst>
                <a:path extrusionOk="0" h="696" w="698">
                  <a:moveTo>
                    <a:pt x="68" y="0"/>
                  </a:moveTo>
                  <a:lnTo>
                    <a:pt x="1" y="66"/>
                  </a:lnTo>
                  <a:lnTo>
                    <a:pt x="632" y="695"/>
                  </a:lnTo>
                  <a:lnTo>
                    <a:pt x="698" y="630"/>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6013369" y="3311439"/>
              <a:ext cx="88174" cy="87853"/>
            </a:xfrm>
            <a:custGeom>
              <a:rect b="b" l="l" r="r" t="t"/>
              <a:pathLst>
                <a:path extrusionOk="0" h="822" w="825">
                  <a:moveTo>
                    <a:pt x="424" y="111"/>
                  </a:moveTo>
                  <a:lnTo>
                    <a:pt x="705" y="401"/>
                  </a:lnTo>
                  <a:lnTo>
                    <a:pt x="401" y="712"/>
                  </a:lnTo>
                  <a:lnTo>
                    <a:pt x="113" y="422"/>
                  </a:lnTo>
                  <a:lnTo>
                    <a:pt x="424" y="111"/>
                  </a:lnTo>
                  <a:close/>
                  <a:moveTo>
                    <a:pt x="424" y="0"/>
                  </a:moveTo>
                  <a:lnTo>
                    <a:pt x="1" y="422"/>
                  </a:lnTo>
                  <a:lnTo>
                    <a:pt x="401" y="822"/>
                  </a:lnTo>
                  <a:lnTo>
                    <a:pt x="824" y="401"/>
                  </a:lnTo>
                  <a:lnTo>
                    <a:pt x="42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5976176" y="3350236"/>
              <a:ext cx="85609" cy="93625"/>
            </a:xfrm>
            <a:custGeom>
              <a:rect b="b" l="l" r="r" t="t"/>
              <a:pathLst>
                <a:path extrusionOk="0" h="876" w="801">
                  <a:moveTo>
                    <a:pt x="407" y="112"/>
                  </a:moveTo>
                  <a:lnTo>
                    <a:pt x="697" y="407"/>
                  </a:lnTo>
                  <a:lnTo>
                    <a:pt x="452" y="749"/>
                  </a:lnTo>
                  <a:lnTo>
                    <a:pt x="112" y="407"/>
                  </a:lnTo>
                  <a:lnTo>
                    <a:pt x="407" y="112"/>
                  </a:lnTo>
                  <a:close/>
                  <a:moveTo>
                    <a:pt x="407" y="0"/>
                  </a:moveTo>
                  <a:lnTo>
                    <a:pt x="0" y="407"/>
                  </a:lnTo>
                  <a:lnTo>
                    <a:pt x="461" y="875"/>
                  </a:lnTo>
                  <a:lnTo>
                    <a:pt x="800" y="400"/>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5937380" y="3388925"/>
              <a:ext cx="91915" cy="99182"/>
            </a:xfrm>
            <a:custGeom>
              <a:rect b="b" l="l" r="r" t="t"/>
              <a:pathLst>
                <a:path extrusionOk="0" h="928" w="860">
                  <a:moveTo>
                    <a:pt x="408" y="113"/>
                  </a:moveTo>
                  <a:lnTo>
                    <a:pt x="756" y="469"/>
                  </a:lnTo>
                  <a:lnTo>
                    <a:pt x="504" y="808"/>
                  </a:lnTo>
                  <a:lnTo>
                    <a:pt x="112" y="408"/>
                  </a:lnTo>
                  <a:lnTo>
                    <a:pt x="408" y="113"/>
                  </a:lnTo>
                  <a:close/>
                  <a:moveTo>
                    <a:pt x="408" y="1"/>
                  </a:moveTo>
                  <a:lnTo>
                    <a:pt x="0" y="408"/>
                  </a:lnTo>
                  <a:lnTo>
                    <a:pt x="520" y="927"/>
                  </a:lnTo>
                  <a:lnTo>
                    <a:pt x="859" y="453"/>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5974573" y="3388177"/>
              <a:ext cx="56431" cy="56431"/>
            </a:xfrm>
            <a:custGeom>
              <a:rect b="b" l="l" r="r" t="t"/>
              <a:pathLst>
                <a:path extrusionOk="0" h="528" w="528">
                  <a:moveTo>
                    <a:pt x="67" y="1"/>
                  </a:moveTo>
                  <a:lnTo>
                    <a:pt x="1" y="68"/>
                  </a:lnTo>
                  <a:lnTo>
                    <a:pt x="460" y="527"/>
                  </a:lnTo>
                  <a:lnTo>
                    <a:pt x="527" y="453"/>
                  </a:lnTo>
                  <a:lnTo>
                    <a:pt x="67"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5897087" y="3427722"/>
              <a:ext cx="98969" cy="106343"/>
            </a:xfrm>
            <a:custGeom>
              <a:rect b="b" l="l" r="r" t="t"/>
              <a:pathLst>
                <a:path extrusionOk="0" h="995" w="926">
                  <a:moveTo>
                    <a:pt x="422" y="113"/>
                  </a:moveTo>
                  <a:lnTo>
                    <a:pt x="822" y="520"/>
                  </a:lnTo>
                  <a:lnTo>
                    <a:pt x="569" y="876"/>
                  </a:lnTo>
                  <a:lnTo>
                    <a:pt x="111" y="424"/>
                  </a:lnTo>
                  <a:lnTo>
                    <a:pt x="422" y="113"/>
                  </a:lnTo>
                  <a:close/>
                  <a:moveTo>
                    <a:pt x="422" y="1"/>
                  </a:moveTo>
                  <a:lnTo>
                    <a:pt x="0" y="424"/>
                  </a:lnTo>
                  <a:lnTo>
                    <a:pt x="578" y="995"/>
                  </a:lnTo>
                  <a:lnTo>
                    <a:pt x="925" y="513"/>
                  </a:lnTo>
                  <a:lnTo>
                    <a:pt x="42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5859787" y="3466733"/>
              <a:ext cx="103885" cy="111687"/>
            </a:xfrm>
            <a:custGeom>
              <a:rect b="b" l="l" r="r" t="t"/>
              <a:pathLst>
                <a:path extrusionOk="0" h="1045" w="972">
                  <a:moveTo>
                    <a:pt x="408" y="111"/>
                  </a:moveTo>
                  <a:lnTo>
                    <a:pt x="867" y="578"/>
                  </a:lnTo>
                  <a:lnTo>
                    <a:pt x="623" y="918"/>
                  </a:lnTo>
                  <a:lnTo>
                    <a:pt x="111" y="408"/>
                  </a:lnTo>
                  <a:lnTo>
                    <a:pt x="408" y="111"/>
                  </a:lnTo>
                  <a:close/>
                  <a:moveTo>
                    <a:pt x="408" y="0"/>
                  </a:moveTo>
                  <a:lnTo>
                    <a:pt x="1" y="408"/>
                  </a:lnTo>
                  <a:lnTo>
                    <a:pt x="630" y="1044"/>
                  </a:lnTo>
                  <a:lnTo>
                    <a:pt x="972" y="569"/>
                  </a:lnTo>
                  <a:lnTo>
                    <a:pt x="40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5821097" y="3505529"/>
              <a:ext cx="110084" cy="117138"/>
            </a:xfrm>
            <a:custGeom>
              <a:rect b="b" l="l" r="r" t="t"/>
              <a:pathLst>
                <a:path extrusionOk="0" h="1096" w="1030">
                  <a:moveTo>
                    <a:pt x="407" y="110"/>
                  </a:moveTo>
                  <a:lnTo>
                    <a:pt x="925" y="637"/>
                  </a:lnTo>
                  <a:lnTo>
                    <a:pt x="681" y="978"/>
                  </a:lnTo>
                  <a:lnTo>
                    <a:pt x="110" y="407"/>
                  </a:lnTo>
                  <a:lnTo>
                    <a:pt x="407" y="110"/>
                  </a:lnTo>
                  <a:close/>
                  <a:moveTo>
                    <a:pt x="407" y="0"/>
                  </a:moveTo>
                  <a:lnTo>
                    <a:pt x="0" y="407"/>
                  </a:lnTo>
                  <a:lnTo>
                    <a:pt x="688" y="1096"/>
                  </a:lnTo>
                  <a:lnTo>
                    <a:pt x="1030" y="623"/>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5858077" y="3504674"/>
              <a:ext cx="74600" cy="74494"/>
            </a:xfrm>
            <a:custGeom>
              <a:rect b="b" l="l" r="r" t="t"/>
              <a:pathLst>
                <a:path extrusionOk="0" h="697" w="698">
                  <a:moveTo>
                    <a:pt x="68" y="1"/>
                  </a:moveTo>
                  <a:lnTo>
                    <a:pt x="1" y="67"/>
                  </a:lnTo>
                  <a:lnTo>
                    <a:pt x="632" y="696"/>
                  </a:lnTo>
                  <a:lnTo>
                    <a:pt x="698" y="623"/>
                  </a:lnTo>
                  <a:lnTo>
                    <a:pt x="6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52" name="Shape 852"/>
        <p:cNvGrpSpPr/>
        <p:nvPr/>
      </p:nvGrpSpPr>
      <p:grpSpPr>
        <a:xfrm>
          <a:off x="0" y="0"/>
          <a:ext cx="0" cy="0"/>
          <a:chOff x="0" y="0"/>
          <a:chExt cx="0" cy="0"/>
        </a:xfrm>
      </p:grpSpPr>
      <p:sp>
        <p:nvSpPr>
          <p:cNvPr id="853" name="Google Shape;853;p17"/>
          <p:cNvSpPr txBox="1"/>
          <p:nvPr>
            <p:ph type="title"/>
          </p:nvPr>
        </p:nvSpPr>
        <p:spPr>
          <a:xfrm>
            <a:off x="4742075" y="1745250"/>
            <a:ext cx="34422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4" name="Google Shape;854;p17"/>
          <p:cNvSpPr txBox="1"/>
          <p:nvPr>
            <p:ph idx="1" type="subTitle"/>
          </p:nvPr>
        </p:nvSpPr>
        <p:spPr>
          <a:xfrm>
            <a:off x="5553975" y="2317950"/>
            <a:ext cx="2630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5" name="Google Shape;855;p17"/>
          <p:cNvSpPr/>
          <p:nvPr/>
        </p:nvSpPr>
        <p:spPr>
          <a:xfrm>
            <a:off x="7233675"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6" name="Google Shape;856;p17"/>
          <p:cNvGrpSpPr/>
          <p:nvPr/>
        </p:nvGrpSpPr>
        <p:grpSpPr>
          <a:xfrm>
            <a:off x="4382899" y="4938638"/>
            <a:ext cx="2749703" cy="122913"/>
            <a:chOff x="5024149" y="4918613"/>
            <a:chExt cx="2749703" cy="122913"/>
          </a:xfrm>
        </p:grpSpPr>
        <p:sp>
          <p:nvSpPr>
            <p:cNvPr id="857" name="Google Shape;857;p17"/>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7"/>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7"/>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7"/>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7"/>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7"/>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7"/>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7"/>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7"/>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7"/>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7"/>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7"/>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7"/>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7"/>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7"/>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7"/>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7"/>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7"/>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7"/>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7"/>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7"/>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7"/>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7"/>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7"/>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7"/>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17"/>
          <p:cNvGrpSpPr/>
          <p:nvPr/>
        </p:nvGrpSpPr>
        <p:grpSpPr>
          <a:xfrm>
            <a:off x="7513123" y="4476944"/>
            <a:ext cx="629337" cy="461701"/>
            <a:chOff x="4891675" y="2045050"/>
            <a:chExt cx="168200" cy="123400"/>
          </a:xfrm>
        </p:grpSpPr>
        <p:sp>
          <p:nvSpPr>
            <p:cNvPr id="888" name="Google Shape;888;p17"/>
            <p:cNvSpPr/>
            <p:nvPr/>
          </p:nvSpPr>
          <p:spPr>
            <a:xfrm>
              <a:off x="4949100" y="2045050"/>
              <a:ext cx="110775" cy="107675"/>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7"/>
            <p:cNvSpPr/>
            <p:nvPr/>
          </p:nvSpPr>
          <p:spPr>
            <a:xfrm>
              <a:off x="4949100" y="2046550"/>
              <a:ext cx="53750" cy="106175"/>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7"/>
            <p:cNvSpPr/>
            <p:nvPr/>
          </p:nvSpPr>
          <p:spPr>
            <a:xfrm>
              <a:off x="5001125" y="2093950"/>
              <a:ext cx="7800" cy="74500"/>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4984100" y="2120275"/>
              <a:ext cx="20975" cy="17075"/>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5005050" y="2115675"/>
              <a:ext cx="17975" cy="14475"/>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4990600" y="2105300"/>
              <a:ext cx="14475" cy="11675"/>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4891675" y="2046750"/>
              <a:ext cx="64475" cy="81525"/>
            </a:xfrm>
            <a:custGeom>
              <a:rect b="b" l="l" r="r" t="t"/>
              <a:pathLst>
                <a:path extrusionOk="0" h="3261" w="2579">
                  <a:moveTo>
                    <a:pt x="1290" y="1"/>
                  </a:moveTo>
                  <a:cubicBezTo>
                    <a:pt x="726" y="1"/>
                    <a:pt x="274" y="452"/>
                    <a:pt x="274" y="1016"/>
                  </a:cubicBezTo>
                  <a:cubicBezTo>
                    <a:pt x="274" y="1068"/>
                    <a:pt x="281" y="1112"/>
                    <a:pt x="281" y="1157"/>
                  </a:cubicBezTo>
                  <a:cubicBezTo>
                    <a:pt x="103" y="1379"/>
                    <a:pt x="0" y="1660"/>
                    <a:pt x="0" y="1964"/>
                  </a:cubicBezTo>
                  <a:cubicBezTo>
                    <a:pt x="0" y="2682"/>
                    <a:pt x="578" y="3260"/>
                    <a:pt x="1290" y="3260"/>
                  </a:cubicBezTo>
                  <a:cubicBezTo>
                    <a:pt x="2001" y="3260"/>
                    <a:pt x="2579" y="2682"/>
                    <a:pt x="2579" y="1964"/>
                  </a:cubicBezTo>
                  <a:cubicBezTo>
                    <a:pt x="2579" y="1660"/>
                    <a:pt x="2476" y="1379"/>
                    <a:pt x="2298" y="1157"/>
                  </a:cubicBezTo>
                  <a:cubicBezTo>
                    <a:pt x="2305" y="1112"/>
                    <a:pt x="2305" y="1068"/>
                    <a:pt x="2305" y="1016"/>
                  </a:cubicBezTo>
                  <a:cubicBezTo>
                    <a:pt x="2305" y="452"/>
                    <a:pt x="1853" y="1"/>
                    <a:pt x="129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4923900" y="2071625"/>
              <a:ext cx="3000" cy="96825"/>
            </a:xfrm>
            <a:custGeom>
              <a:rect b="b" l="l" r="r" t="t"/>
              <a:pathLst>
                <a:path extrusionOk="0" h="3873" w="120">
                  <a:moveTo>
                    <a:pt x="54" y="0"/>
                  </a:moveTo>
                  <a:cubicBezTo>
                    <a:pt x="53" y="0"/>
                    <a:pt x="52" y="4"/>
                    <a:pt x="52" y="14"/>
                  </a:cubicBezTo>
                  <a:lnTo>
                    <a:pt x="1" y="3821"/>
                  </a:lnTo>
                  <a:cubicBezTo>
                    <a:pt x="1" y="3852"/>
                    <a:pt x="22" y="3873"/>
                    <a:pt x="52" y="3873"/>
                  </a:cubicBezTo>
                  <a:lnTo>
                    <a:pt x="59" y="3873"/>
                  </a:lnTo>
                  <a:cubicBezTo>
                    <a:pt x="89" y="3873"/>
                    <a:pt x="120" y="3852"/>
                    <a:pt x="120" y="3821"/>
                  </a:cubicBezTo>
                  <a:cubicBezTo>
                    <a:pt x="120" y="3821"/>
                    <a:pt x="89" y="14"/>
                    <a:pt x="59" y="14"/>
                  </a:cubicBezTo>
                  <a:cubicBezTo>
                    <a:pt x="59" y="14"/>
                    <a:pt x="56" y="0"/>
                    <a:pt x="54"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a:off x="4907050" y="2095075"/>
              <a:ext cx="18350" cy="15050"/>
            </a:xfrm>
            <a:custGeom>
              <a:rect b="b" l="l" r="r" t="t"/>
              <a:pathLst>
                <a:path extrusionOk="0" h="602" w="734">
                  <a:moveTo>
                    <a:pt x="1" y="1"/>
                  </a:moveTo>
                  <a:lnTo>
                    <a:pt x="1" y="1"/>
                  </a:lnTo>
                  <a:cubicBezTo>
                    <a:pt x="353" y="583"/>
                    <a:pt x="681" y="602"/>
                    <a:pt x="722" y="602"/>
                  </a:cubicBezTo>
                  <a:cubicBezTo>
                    <a:pt x="725" y="602"/>
                    <a:pt x="726" y="602"/>
                    <a:pt x="726" y="602"/>
                  </a:cubicBezTo>
                  <a:lnTo>
                    <a:pt x="733" y="513"/>
                  </a:lnTo>
                  <a:lnTo>
                    <a:pt x="733" y="513"/>
                  </a:lnTo>
                  <a:cubicBezTo>
                    <a:pt x="733" y="513"/>
                    <a:pt x="724" y="520"/>
                    <a:pt x="699" y="520"/>
                  </a:cubicBezTo>
                  <a:cubicBezTo>
                    <a:pt x="651" y="520"/>
                    <a:pt x="544" y="494"/>
                    <a:pt x="333" y="342"/>
                  </a:cubicBezTo>
                  <a:cubicBezTo>
                    <a:pt x="141" y="202"/>
                    <a:pt x="1" y="1"/>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a:off x="4925375" y="2090850"/>
              <a:ext cx="15575" cy="12800"/>
            </a:xfrm>
            <a:custGeom>
              <a:rect b="b" l="l" r="r" t="t"/>
              <a:pathLst>
                <a:path extrusionOk="0" h="512" w="623">
                  <a:moveTo>
                    <a:pt x="623" y="1"/>
                  </a:moveTo>
                  <a:cubicBezTo>
                    <a:pt x="622" y="1"/>
                    <a:pt x="496" y="179"/>
                    <a:pt x="335" y="289"/>
                  </a:cubicBezTo>
                  <a:cubicBezTo>
                    <a:pt x="156" y="420"/>
                    <a:pt x="68" y="443"/>
                    <a:pt x="28" y="443"/>
                  </a:cubicBezTo>
                  <a:cubicBezTo>
                    <a:pt x="7" y="443"/>
                    <a:pt x="0" y="436"/>
                    <a:pt x="0" y="436"/>
                  </a:cubicBezTo>
                  <a:lnTo>
                    <a:pt x="0" y="511"/>
                  </a:lnTo>
                  <a:cubicBezTo>
                    <a:pt x="0" y="511"/>
                    <a:pt x="1" y="511"/>
                    <a:pt x="3" y="511"/>
                  </a:cubicBezTo>
                  <a:cubicBezTo>
                    <a:pt x="31" y="511"/>
                    <a:pt x="314" y="498"/>
                    <a:pt x="62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7"/>
            <p:cNvSpPr/>
            <p:nvPr/>
          </p:nvSpPr>
          <p:spPr>
            <a:xfrm>
              <a:off x="4912775" y="2081750"/>
              <a:ext cx="12625" cy="10250"/>
            </a:xfrm>
            <a:custGeom>
              <a:rect b="b" l="l" r="r" t="t"/>
              <a:pathLst>
                <a:path extrusionOk="0" h="410" w="505">
                  <a:moveTo>
                    <a:pt x="1" y="0"/>
                  </a:moveTo>
                  <a:lnTo>
                    <a:pt x="1" y="0"/>
                  </a:lnTo>
                  <a:cubicBezTo>
                    <a:pt x="244" y="397"/>
                    <a:pt x="467" y="409"/>
                    <a:pt x="494" y="409"/>
                  </a:cubicBezTo>
                  <a:cubicBezTo>
                    <a:pt x="496" y="409"/>
                    <a:pt x="497" y="409"/>
                    <a:pt x="497" y="409"/>
                  </a:cubicBezTo>
                  <a:lnTo>
                    <a:pt x="504" y="349"/>
                  </a:lnTo>
                  <a:lnTo>
                    <a:pt x="504" y="349"/>
                  </a:lnTo>
                  <a:cubicBezTo>
                    <a:pt x="504" y="349"/>
                    <a:pt x="498" y="354"/>
                    <a:pt x="479" y="354"/>
                  </a:cubicBezTo>
                  <a:cubicBezTo>
                    <a:pt x="446" y="354"/>
                    <a:pt x="374" y="336"/>
                    <a:pt x="230" y="231"/>
                  </a:cubicBezTo>
                  <a:cubicBezTo>
                    <a:pt x="97" y="143"/>
                    <a:pt x="1" y="0"/>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17"/>
          <p:cNvSpPr/>
          <p:nvPr/>
        </p:nvSpPr>
        <p:spPr>
          <a:xfrm>
            <a:off x="8081200" y="4775225"/>
            <a:ext cx="628785" cy="171475"/>
          </a:xfrm>
          <a:custGeom>
            <a:rect b="b" l="l" r="r" t="t"/>
            <a:pathLst>
              <a:path extrusionOk="0" h="2607" w="9560">
                <a:moveTo>
                  <a:pt x="6988" y="1"/>
                </a:moveTo>
                <a:cubicBezTo>
                  <a:pt x="6936" y="1"/>
                  <a:pt x="6884" y="17"/>
                  <a:pt x="6840" y="51"/>
                </a:cubicBezTo>
                <a:cubicBezTo>
                  <a:pt x="6758" y="110"/>
                  <a:pt x="6639" y="370"/>
                  <a:pt x="6522" y="718"/>
                </a:cubicBezTo>
                <a:cubicBezTo>
                  <a:pt x="6461" y="592"/>
                  <a:pt x="6403" y="503"/>
                  <a:pt x="6358" y="466"/>
                </a:cubicBezTo>
                <a:cubicBezTo>
                  <a:pt x="6314" y="432"/>
                  <a:pt x="6262" y="415"/>
                  <a:pt x="6210" y="415"/>
                </a:cubicBezTo>
                <a:cubicBezTo>
                  <a:pt x="6158" y="415"/>
                  <a:pt x="6106" y="432"/>
                  <a:pt x="6061" y="466"/>
                </a:cubicBezTo>
                <a:cubicBezTo>
                  <a:pt x="5965" y="547"/>
                  <a:pt x="5810" y="896"/>
                  <a:pt x="5677" y="1355"/>
                </a:cubicBezTo>
                <a:cubicBezTo>
                  <a:pt x="5640" y="1303"/>
                  <a:pt x="5609" y="1266"/>
                  <a:pt x="5581" y="1252"/>
                </a:cubicBezTo>
                <a:cubicBezTo>
                  <a:pt x="5536" y="1225"/>
                  <a:pt x="5484" y="1212"/>
                  <a:pt x="5432" y="1212"/>
                </a:cubicBezTo>
                <a:cubicBezTo>
                  <a:pt x="5380" y="1212"/>
                  <a:pt x="5328" y="1225"/>
                  <a:pt x="5284" y="1252"/>
                </a:cubicBezTo>
                <a:cubicBezTo>
                  <a:pt x="5209" y="1296"/>
                  <a:pt x="5106" y="1474"/>
                  <a:pt x="5003" y="1710"/>
                </a:cubicBezTo>
                <a:cubicBezTo>
                  <a:pt x="4928" y="1570"/>
                  <a:pt x="4854" y="1474"/>
                  <a:pt x="4802" y="1444"/>
                </a:cubicBezTo>
                <a:cubicBezTo>
                  <a:pt x="4758" y="1414"/>
                  <a:pt x="4706" y="1400"/>
                  <a:pt x="4653" y="1400"/>
                </a:cubicBezTo>
                <a:cubicBezTo>
                  <a:pt x="4601" y="1400"/>
                  <a:pt x="4549" y="1414"/>
                  <a:pt x="4505" y="1444"/>
                </a:cubicBezTo>
                <a:cubicBezTo>
                  <a:pt x="4402" y="1509"/>
                  <a:pt x="4217" y="1865"/>
                  <a:pt x="4076" y="2295"/>
                </a:cubicBezTo>
                <a:cubicBezTo>
                  <a:pt x="4039" y="2237"/>
                  <a:pt x="4009" y="2199"/>
                  <a:pt x="3987" y="2176"/>
                </a:cubicBezTo>
                <a:cubicBezTo>
                  <a:pt x="3957" y="2159"/>
                  <a:pt x="3922" y="2150"/>
                  <a:pt x="3887" y="2150"/>
                </a:cubicBezTo>
                <a:cubicBezTo>
                  <a:pt x="3852" y="2150"/>
                  <a:pt x="3817" y="2159"/>
                  <a:pt x="3787" y="2176"/>
                </a:cubicBezTo>
                <a:cubicBezTo>
                  <a:pt x="3749" y="2199"/>
                  <a:pt x="3714" y="2265"/>
                  <a:pt x="3669" y="2347"/>
                </a:cubicBezTo>
                <a:cubicBezTo>
                  <a:pt x="3616" y="1814"/>
                  <a:pt x="3358" y="1214"/>
                  <a:pt x="3239" y="1132"/>
                </a:cubicBezTo>
                <a:cubicBezTo>
                  <a:pt x="3209" y="1110"/>
                  <a:pt x="3174" y="1099"/>
                  <a:pt x="3139" y="1099"/>
                </a:cubicBezTo>
                <a:cubicBezTo>
                  <a:pt x="3104" y="1099"/>
                  <a:pt x="3068" y="1110"/>
                  <a:pt x="3038" y="1132"/>
                </a:cubicBezTo>
                <a:cubicBezTo>
                  <a:pt x="2972" y="1177"/>
                  <a:pt x="2869" y="1392"/>
                  <a:pt x="2780" y="1659"/>
                </a:cubicBezTo>
                <a:cubicBezTo>
                  <a:pt x="2623" y="1044"/>
                  <a:pt x="2364" y="496"/>
                  <a:pt x="2223" y="398"/>
                </a:cubicBezTo>
                <a:cubicBezTo>
                  <a:pt x="2175" y="365"/>
                  <a:pt x="2120" y="349"/>
                  <a:pt x="2065" y="349"/>
                </a:cubicBezTo>
                <a:cubicBezTo>
                  <a:pt x="2010" y="349"/>
                  <a:pt x="1957" y="365"/>
                  <a:pt x="1912" y="398"/>
                </a:cubicBezTo>
                <a:cubicBezTo>
                  <a:pt x="1779" y="487"/>
                  <a:pt x="1556" y="962"/>
                  <a:pt x="1409" y="1533"/>
                </a:cubicBezTo>
                <a:cubicBezTo>
                  <a:pt x="1409" y="1525"/>
                  <a:pt x="1402" y="1525"/>
                  <a:pt x="1402" y="1525"/>
                </a:cubicBezTo>
                <a:cubicBezTo>
                  <a:pt x="1353" y="1495"/>
                  <a:pt x="1297" y="1480"/>
                  <a:pt x="1242" y="1480"/>
                </a:cubicBezTo>
                <a:cubicBezTo>
                  <a:pt x="1186" y="1480"/>
                  <a:pt x="1131" y="1495"/>
                  <a:pt x="1082" y="1525"/>
                </a:cubicBezTo>
                <a:cubicBezTo>
                  <a:pt x="957" y="1591"/>
                  <a:pt x="749" y="1954"/>
                  <a:pt x="601" y="2392"/>
                </a:cubicBezTo>
                <a:cubicBezTo>
                  <a:pt x="548" y="2288"/>
                  <a:pt x="497" y="2214"/>
                  <a:pt x="459" y="2185"/>
                </a:cubicBezTo>
                <a:cubicBezTo>
                  <a:pt x="426" y="2163"/>
                  <a:pt x="386" y="2152"/>
                  <a:pt x="345" y="2152"/>
                </a:cubicBezTo>
                <a:cubicBezTo>
                  <a:pt x="304" y="2152"/>
                  <a:pt x="264" y="2163"/>
                  <a:pt x="230" y="2185"/>
                </a:cubicBezTo>
                <a:cubicBezTo>
                  <a:pt x="171" y="2230"/>
                  <a:pt x="82" y="2384"/>
                  <a:pt x="0" y="2607"/>
                </a:cubicBezTo>
                <a:lnTo>
                  <a:pt x="9559" y="2607"/>
                </a:lnTo>
                <a:lnTo>
                  <a:pt x="9559" y="1954"/>
                </a:lnTo>
                <a:cubicBezTo>
                  <a:pt x="9419" y="1465"/>
                  <a:pt x="9241" y="1074"/>
                  <a:pt x="9138" y="992"/>
                </a:cubicBezTo>
                <a:cubicBezTo>
                  <a:pt x="9093" y="958"/>
                  <a:pt x="9041" y="941"/>
                  <a:pt x="8989" y="941"/>
                </a:cubicBezTo>
                <a:cubicBezTo>
                  <a:pt x="8937" y="941"/>
                  <a:pt x="8885" y="958"/>
                  <a:pt x="8841" y="992"/>
                </a:cubicBezTo>
                <a:cubicBezTo>
                  <a:pt x="8752" y="1058"/>
                  <a:pt x="8618" y="1341"/>
                  <a:pt x="8499" y="1710"/>
                </a:cubicBezTo>
                <a:cubicBezTo>
                  <a:pt x="8441" y="1570"/>
                  <a:pt x="8382" y="1474"/>
                  <a:pt x="8337" y="1444"/>
                </a:cubicBezTo>
                <a:cubicBezTo>
                  <a:pt x="8300" y="1414"/>
                  <a:pt x="8256" y="1400"/>
                  <a:pt x="8211" y="1400"/>
                </a:cubicBezTo>
                <a:cubicBezTo>
                  <a:pt x="8167" y="1400"/>
                  <a:pt x="8122" y="1414"/>
                  <a:pt x="8085" y="1444"/>
                </a:cubicBezTo>
                <a:cubicBezTo>
                  <a:pt x="8055" y="1465"/>
                  <a:pt x="8026" y="1509"/>
                  <a:pt x="7989" y="1577"/>
                </a:cubicBezTo>
                <a:cubicBezTo>
                  <a:pt x="7877" y="1273"/>
                  <a:pt x="7759" y="1051"/>
                  <a:pt x="7685" y="992"/>
                </a:cubicBezTo>
                <a:cubicBezTo>
                  <a:pt x="7647" y="962"/>
                  <a:pt x="7596" y="947"/>
                  <a:pt x="7544" y="947"/>
                </a:cubicBezTo>
                <a:cubicBezTo>
                  <a:pt x="7411" y="487"/>
                  <a:pt x="7240" y="124"/>
                  <a:pt x="7137" y="51"/>
                </a:cubicBezTo>
                <a:cubicBezTo>
                  <a:pt x="7093" y="17"/>
                  <a:pt x="7041" y="1"/>
                  <a:pt x="698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p:nvPr/>
        </p:nvSpPr>
        <p:spPr>
          <a:xfrm>
            <a:off x="382103" y="291163"/>
            <a:ext cx="248263" cy="248333"/>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a:off x="678137" y="594675"/>
            <a:ext cx="662243" cy="178361"/>
          </a:xfrm>
          <a:custGeom>
            <a:rect b="b" l="l" r="r" t="t"/>
            <a:pathLst>
              <a:path extrusionOk="0" h="2104" w="7812">
                <a:moveTo>
                  <a:pt x="4136" y="0"/>
                </a:moveTo>
                <a:cubicBezTo>
                  <a:pt x="3424" y="0"/>
                  <a:pt x="2846" y="571"/>
                  <a:pt x="2846" y="1282"/>
                </a:cubicBezTo>
                <a:lnTo>
                  <a:pt x="2846" y="1304"/>
                </a:lnTo>
                <a:cubicBezTo>
                  <a:pt x="2765" y="1273"/>
                  <a:pt x="2676" y="1252"/>
                  <a:pt x="2580" y="1252"/>
                </a:cubicBezTo>
                <a:cubicBezTo>
                  <a:pt x="2380" y="1252"/>
                  <a:pt x="2194" y="1327"/>
                  <a:pt x="2046" y="1444"/>
                </a:cubicBezTo>
                <a:cubicBezTo>
                  <a:pt x="1906" y="1259"/>
                  <a:pt x="1683" y="1140"/>
                  <a:pt x="1438" y="1140"/>
                </a:cubicBezTo>
                <a:cubicBezTo>
                  <a:pt x="1082" y="1140"/>
                  <a:pt x="794" y="1371"/>
                  <a:pt x="691" y="1690"/>
                </a:cubicBezTo>
                <a:cubicBezTo>
                  <a:pt x="675" y="1690"/>
                  <a:pt x="654" y="1682"/>
                  <a:pt x="638" y="1682"/>
                </a:cubicBezTo>
                <a:cubicBezTo>
                  <a:pt x="350" y="1682"/>
                  <a:pt x="104" y="1860"/>
                  <a:pt x="1" y="2104"/>
                </a:cubicBezTo>
                <a:lnTo>
                  <a:pt x="7796" y="2104"/>
                </a:lnTo>
                <a:cubicBezTo>
                  <a:pt x="7812" y="2052"/>
                  <a:pt x="7812" y="1994"/>
                  <a:pt x="7812" y="1933"/>
                </a:cubicBezTo>
                <a:cubicBezTo>
                  <a:pt x="7812" y="1467"/>
                  <a:pt x="7433" y="1081"/>
                  <a:pt x="6967" y="1081"/>
                </a:cubicBezTo>
                <a:cubicBezTo>
                  <a:pt x="6714" y="1081"/>
                  <a:pt x="6499" y="1193"/>
                  <a:pt x="6344" y="1355"/>
                </a:cubicBezTo>
                <a:cubicBezTo>
                  <a:pt x="6181" y="1185"/>
                  <a:pt x="5958" y="1074"/>
                  <a:pt x="5706" y="1074"/>
                </a:cubicBezTo>
                <a:cubicBezTo>
                  <a:pt x="5603" y="1074"/>
                  <a:pt x="5500" y="1096"/>
                  <a:pt x="5411" y="1126"/>
                </a:cubicBezTo>
                <a:cubicBezTo>
                  <a:pt x="5329" y="489"/>
                  <a:pt x="4795" y="0"/>
                  <a:pt x="4136"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a:off x="530744" y="330929"/>
            <a:ext cx="364946" cy="108763"/>
          </a:xfrm>
          <a:custGeom>
            <a:rect b="b" l="l" r="r" t="t"/>
            <a:pathLst>
              <a:path extrusionOk="0" h="1283" w="4305">
                <a:moveTo>
                  <a:pt x="2179" y="0"/>
                </a:moveTo>
                <a:cubicBezTo>
                  <a:pt x="1690" y="0"/>
                  <a:pt x="1297" y="400"/>
                  <a:pt x="1297" y="882"/>
                </a:cubicBezTo>
                <a:lnTo>
                  <a:pt x="1297" y="912"/>
                </a:lnTo>
                <a:cubicBezTo>
                  <a:pt x="1223" y="889"/>
                  <a:pt x="1148" y="882"/>
                  <a:pt x="1068" y="882"/>
                </a:cubicBezTo>
                <a:cubicBezTo>
                  <a:pt x="904" y="896"/>
                  <a:pt x="764" y="971"/>
                  <a:pt x="659" y="1074"/>
                </a:cubicBezTo>
                <a:cubicBezTo>
                  <a:pt x="593" y="1053"/>
                  <a:pt x="518" y="1046"/>
                  <a:pt x="445" y="1046"/>
                </a:cubicBezTo>
                <a:cubicBezTo>
                  <a:pt x="259" y="1060"/>
                  <a:pt x="104" y="1149"/>
                  <a:pt x="1" y="1282"/>
                </a:cubicBezTo>
                <a:lnTo>
                  <a:pt x="4297" y="1282"/>
                </a:lnTo>
                <a:cubicBezTo>
                  <a:pt x="4297" y="1268"/>
                  <a:pt x="4304" y="1261"/>
                  <a:pt x="4304" y="1245"/>
                </a:cubicBezTo>
                <a:cubicBezTo>
                  <a:pt x="4277" y="910"/>
                  <a:pt x="4002" y="659"/>
                  <a:pt x="3677" y="659"/>
                </a:cubicBezTo>
                <a:cubicBezTo>
                  <a:pt x="3664" y="659"/>
                  <a:pt x="3651" y="659"/>
                  <a:pt x="3638" y="660"/>
                </a:cubicBezTo>
                <a:cubicBezTo>
                  <a:pt x="3453" y="674"/>
                  <a:pt x="3298" y="772"/>
                  <a:pt x="3193" y="905"/>
                </a:cubicBezTo>
                <a:cubicBezTo>
                  <a:pt x="3149" y="889"/>
                  <a:pt x="3104" y="889"/>
                  <a:pt x="3060" y="889"/>
                </a:cubicBezTo>
                <a:lnTo>
                  <a:pt x="3060" y="882"/>
                </a:lnTo>
                <a:cubicBezTo>
                  <a:pt x="3060" y="400"/>
                  <a:pt x="2660" y="0"/>
                  <a:pt x="2179"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a:off x="1002600" y="245571"/>
            <a:ext cx="94149" cy="45600"/>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a:off x="1014250" y="406050"/>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7"/>
          <p:cNvSpPr/>
          <p:nvPr/>
        </p:nvSpPr>
        <p:spPr>
          <a:xfrm>
            <a:off x="1285075" y="378463"/>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06" name="Shape 906"/>
        <p:cNvGrpSpPr/>
        <p:nvPr/>
      </p:nvGrpSpPr>
      <p:grpSpPr>
        <a:xfrm>
          <a:off x="0" y="0"/>
          <a:ext cx="0" cy="0"/>
          <a:chOff x="0" y="0"/>
          <a:chExt cx="0" cy="0"/>
        </a:xfrm>
      </p:grpSpPr>
      <p:sp>
        <p:nvSpPr>
          <p:cNvPr id="907" name="Google Shape;907;p18"/>
          <p:cNvSpPr txBox="1"/>
          <p:nvPr>
            <p:ph type="title"/>
          </p:nvPr>
        </p:nvSpPr>
        <p:spPr>
          <a:xfrm>
            <a:off x="1849650" y="445025"/>
            <a:ext cx="5444700" cy="105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8" name="Google Shape;908;p18"/>
          <p:cNvSpPr txBox="1"/>
          <p:nvPr>
            <p:ph idx="1" type="subTitle"/>
          </p:nvPr>
        </p:nvSpPr>
        <p:spPr>
          <a:xfrm>
            <a:off x="4804334" y="3090472"/>
            <a:ext cx="27432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Kumbh Sans"/>
              <a:buNone/>
              <a:defRPr>
                <a:latin typeface="Kumbh Sans"/>
                <a:ea typeface="Kumbh Sans"/>
                <a:cs typeface="Kumbh Sans"/>
                <a:sym typeface="Kumbh Sans"/>
              </a:defRPr>
            </a:lvl1pPr>
            <a:lvl2pPr lvl="1" rtl="0" algn="ctr">
              <a:lnSpc>
                <a:spcPct val="100000"/>
              </a:lnSpc>
              <a:spcBef>
                <a:spcPts val="0"/>
              </a:spcBef>
              <a:spcAft>
                <a:spcPts val="0"/>
              </a:spcAft>
              <a:buSzPts val="1400"/>
              <a:buFont typeface="Kumbh Sans"/>
              <a:buNone/>
              <a:defRPr>
                <a:latin typeface="Kumbh Sans"/>
                <a:ea typeface="Kumbh Sans"/>
                <a:cs typeface="Kumbh Sans"/>
                <a:sym typeface="Kumbh Sans"/>
              </a:defRPr>
            </a:lvl2pPr>
            <a:lvl3pPr lvl="2" rtl="0" algn="ctr">
              <a:lnSpc>
                <a:spcPct val="100000"/>
              </a:lnSpc>
              <a:spcBef>
                <a:spcPts val="0"/>
              </a:spcBef>
              <a:spcAft>
                <a:spcPts val="0"/>
              </a:spcAft>
              <a:buSzPts val="1400"/>
              <a:buFont typeface="Kumbh Sans"/>
              <a:buNone/>
              <a:defRPr>
                <a:latin typeface="Kumbh Sans"/>
                <a:ea typeface="Kumbh Sans"/>
                <a:cs typeface="Kumbh Sans"/>
                <a:sym typeface="Kumbh Sans"/>
              </a:defRPr>
            </a:lvl3pPr>
            <a:lvl4pPr lvl="3" rtl="0" algn="ctr">
              <a:lnSpc>
                <a:spcPct val="100000"/>
              </a:lnSpc>
              <a:spcBef>
                <a:spcPts val="0"/>
              </a:spcBef>
              <a:spcAft>
                <a:spcPts val="0"/>
              </a:spcAft>
              <a:buSzPts val="1400"/>
              <a:buFont typeface="Kumbh Sans"/>
              <a:buNone/>
              <a:defRPr>
                <a:latin typeface="Kumbh Sans"/>
                <a:ea typeface="Kumbh Sans"/>
                <a:cs typeface="Kumbh Sans"/>
                <a:sym typeface="Kumbh Sans"/>
              </a:defRPr>
            </a:lvl4pPr>
            <a:lvl5pPr lvl="4" rtl="0" algn="ctr">
              <a:lnSpc>
                <a:spcPct val="100000"/>
              </a:lnSpc>
              <a:spcBef>
                <a:spcPts val="0"/>
              </a:spcBef>
              <a:spcAft>
                <a:spcPts val="0"/>
              </a:spcAft>
              <a:buSzPts val="1400"/>
              <a:buFont typeface="Kumbh Sans"/>
              <a:buNone/>
              <a:defRPr>
                <a:latin typeface="Kumbh Sans"/>
                <a:ea typeface="Kumbh Sans"/>
                <a:cs typeface="Kumbh Sans"/>
                <a:sym typeface="Kumbh Sans"/>
              </a:defRPr>
            </a:lvl5pPr>
            <a:lvl6pPr lvl="5" rtl="0" algn="ctr">
              <a:lnSpc>
                <a:spcPct val="100000"/>
              </a:lnSpc>
              <a:spcBef>
                <a:spcPts val="0"/>
              </a:spcBef>
              <a:spcAft>
                <a:spcPts val="0"/>
              </a:spcAft>
              <a:buSzPts val="1400"/>
              <a:buFont typeface="Kumbh Sans"/>
              <a:buNone/>
              <a:defRPr>
                <a:latin typeface="Kumbh Sans"/>
                <a:ea typeface="Kumbh Sans"/>
                <a:cs typeface="Kumbh Sans"/>
                <a:sym typeface="Kumbh Sans"/>
              </a:defRPr>
            </a:lvl6pPr>
            <a:lvl7pPr lvl="6" rtl="0" algn="ctr">
              <a:lnSpc>
                <a:spcPct val="100000"/>
              </a:lnSpc>
              <a:spcBef>
                <a:spcPts val="0"/>
              </a:spcBef>
              <a:spcAft>
                <a:spcPts val="0"/>
              </a:spcAft>
              <a:buSzPts val="1400"/>
              <a:buFont typeface="Kumbh Sans"/>
              <a:buNone/>
              <a:defRPr>
                <a:latin typeface="Kumbh Sans"/>
                <a:ea typeface="Kumbh Sans"/>
                <a:cs typeface="Kumbh Sans"/>
                <a:sym typeface="Kumbh Sans"/>
              </a:defRPr>
            </a:lvl7pPr>
            <a:lvl8pPr lvl="7" rtl="0" algn="ctr">
              <a:lnSpc>
                <a:spcPct val="100000"/>
              </a:lnSpc>
              <a:spcBef>
                <a:spcPts val="0"/>
              </a:spcBef>
              <a:spcAft>
                <a:spcPts val="0"/>
              </a:spcAft>
              <a:buSzPts val="1400"/>
              <a:buFont typeface="Kumbh Sans"/>
              <a:buNone/>
              <a:defRPr>
                <a:latin typeface="Kumbh Sans"/>
                <a:ea typeface="Kumbh Sans"/>
                <a:cs typeface="Kumbh Sans"/>
                <a:sym typeface="Kumbh Sans"/>
              </a:defRPr>
            </a:lvl8pPr>
            <a:lvl9pPr lvl="8" rtl="0" algn="ctr">
              <a:lnSpc>
                <a:spcPct val="100000"/>
              </a:lnSpc>
              <a:spcBef>
                <a:spcPts val="0"/>
              </a:spcBef>
              <a:spcAft>
                <a:spcPts val="0"/>
              </a:spcAft>
              <a:buSzPts val="1400"/>
              <a:buFont typeface="Kumbh Sans"/>
              <a:buNone/>
              <a:defRPr>
                <a:latin typeface="Kumbh Sans"/>
                <a:ea typeface="Kumbh Sans"/>
                <a:cs typeface="Kumbh Sans"/>
                <a:sym typeface="Kumbh Sans"/>
              </a:defRPr>
            </a:lvl9pPr>
          </a:lstStyle>
          <a:p/>
        </p:txBody>
      </p:sp>
      <p:sp>
        <p:nvSpPr>
          <p:cNvPr id="909" name="Google Shape;909;p18"/>
          <p:cNvSpPr txBox="1"/>
          <p:nvPr>
            <p:ph idx="2" type="subTitle"/>
          </p:nvPr>
        </p:nvSpPr>
        <p:spPr>
          <a:xfrm>
            <a:off x="1596462" y="3090472"/>
            <a:ext cx="27432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Kumbh Sans"/>
              <a:buNone/>
              <a:defRPr>
                <a:latin typeface="Kumbh Sans"/>
                <a:ea typeface="Kumbh Sans"/>
                <a:cs typeface="Kumbh Sans"/>
                <a:sym typeface="Kumbh Sans"/>
              </a:defRPr>
            </a:lvl1pPr>
            <a:lvl2pPr lvl="1" rtl="0" algn="ctr">
              <a:lnSpc>
                <a:spcPct val="100000"/>
              </a:lnSpc>
              <a:spcBef>
                <a:spcPts val="0"/>
              </a:spcBef>
              <a:spcAft>
                <a:spcPts val="0"/>
              </a:spcAft>
              <a:buSzPts val="1400"/>
              <a:buFont typeface="Kumbh Sans"/>
              <a:buNone/>
              <a:defRPr>
                <a:latin typeface="Kumbh Sans"/>
                <a:ea typeface="Kumbh Sans"/>
                <a:cs typeface="Kumbh Sans"/>
                <a:sym typeface="Kumbh Sans"/>
              </a:defRPr>
            </a:lvl2pPr>
            <a:lvl3pPr lvl="2" rtl="0" algn="ctr">
              <a:lnSpc>
                <a:spcPct val="100000"/>
              </a:lnSpc>
              <a:spcBef>
                <a:spcPts val="0"/>
              </a:spcBef>
              <a:spcAft>
                <a:spcPts val="0"/>
              </a:spcAft>
              <a:buSzPts val="1400"/>
              <a:buFont typeface="Kumbh Sans"/>
              <a:buNone/>
              <a:defRPr>
                <a:latin typeface="Kumbh Sans"/>
                <a:ea typeface="Kumbh Sans"/>
                <a:cs typeface="Kumbh Sans"/>
                <a:sym typeface="Kumbh Sans"/>
              </a:defRPr>
            </a:lvl3pPr>
            <a:lvl4pPr lvl="3" rtl="0" algn="ctr">
              <a:lnSpc>
                <a:spcPct val="100000"/>
              </a:lnSpc>
              <a:spcBef>
                <a:spcPts val="0"/>
              </a:spcBef>
              <a:spcAft>
                <a:spcPts val="0"/>
              </a:spcAft>
              <a:buSzPts val="1400"/>
              <a:buFont typeface="Kumbh Sans"/>
              <a:buNone/>
              <a:defRPr>
                <a:latin typeface="Kumbh Sans"/>
                <a:ea typeface="Kumbh Sans"/>
                <a:cs typeface="Kumbh Sans"/>
                <a:sym typeface="Kumbh Sans"/>
              </a:defRPr>
            </a:lvl4pPr>
            <a:lvl5pPr lvl="4" rtl="0" algn="ctr">
              <a:lnSpc>
                <a:spcPct val="100000"/>
              </a:lnSpc>
              <a:spcBef>
                <a:spcPts val="0"/>
              </a:spcBef>
              <a:spcAft>
                <a:spcPts val="0"/>
              </a:spcAft>
              <a:buSzPts val="1400"/>
              <a:buFont typeface="Kumbh Sans"/>
              <a:buNone/>
              <a:defRPr>
                <a:latin typeface="Kumbh Sans"/>
                <a:ea typeface="Kumbh Sans"/>
                <a:cs typeface="Kumbh Sans"/>
                <a:sym typeface="Kumbh Sans"/>
              </a:defRPr>
            </a:lvl5pPr>
            <a:lvl6pPr lvl="5" rtl="0" algn="ctr">
              <a:lnSpc>
                <a:spcPct val="100000"/>
              </a:lnSpc>
              <a:spcBef>
                <a:spcPts val="0"/>
              </a:spcBef>
              <a:spcAft>
                <a:spcPts val="0"/>
              </a:spcAft>
              <a:buSzPts val="1400"/>
              <a:buFont typeface="Kumbh Sans"/>
              <a:buNone/>
              <a:defRPr>
                <a:latin typeface="Kumbh Sans"/>
                <a:ea typeface="Kumbh Sans"/>
                <a:cs typeface="Kumbh Sans"/>
                <a:sym typeface="Kumbh Sans"/>
              </a:defRPr>
            </a:lvl6pPr>
            <a:lvl7pPr lvl="6" rtl="0" algn="ctr">
              <a:lnSpc>
                <a:spcPct val="100000"/>
              </a:lnSpc>
              <a:spcBef>
                <a:spcPts val="0"/>
              </a:spcBef>
              <a:spcAft>
                <a:spcPts val="0"/>
              </a:spcAft>
              <a:buSzPts val="1400"/>
              <a:buFont typeface="Kumbh Sans"/>
              <a:buNone/>
              <a:defRPr>
                <a:latin typeface="Kumbh Sans"/>
                <a:ea typeface="Kumbh Sans"/>
                <a:cs typeface="Kumbh Sans"/>
                <a:sym typeface="Kumbh Sans"/>
              </a:defRPr>
            </a:lvl7pPr>
            <a:lvl8pPr lvl="7" rtl="0" algn="ctr">
              <a:lnSpc>
                <a:spcPct val="100000"/>
              </a:lnSpc>
              <a:spcBef>
                <a:spcPts val="0"/>
              </a:spcBef>
              <a:spcAft>
                <a:spcPts val="0"/>
              </a:spcAft>
              <a:buSzPts val="1400"/>
              <a:buFont typeface="Kumbh Sans"/>
              <a:buNone/>
              <a:defRPr>
                <a:latin typeface="Kumbh Sans"/>
                <a:ea typeface="Kumbh Sans"/>
                <a:cs typeface="Kumbh Sans"/>
                <a:sym typeface="Kumbh Sans"/>
              </a:defRPr>
            </a:lvl8pPr>
            <a:lvl9pPr lvl="8" rtl="0" algn="ctr">
              <a:lnSpc>
                <a:spcPct val="100000"/>
              </a:lnSpc>
              <a:spcBef>
                <a:spcPts val="0"/>
              </a:spcBef>
              <a:spcAft>
                <a:spcPts val="0"/>
              </a:spcAft>
              <a:buSzPts val="1400"/>
              <a:buFont typeface="Kumbh Sans"/>
              <a:buNone/>
              <a:defRPr>
                <a:latin typeface="Kumbh Sans"/>
                <a:ea typeface="Kumbh Sans"/>
                <a:cs typeface="Kumbh Sans"/>
                <a:sym typeface="Kumbh Sans"/>
              </a:defRPr>
            </a:lvl9pPr>
          </a:lstStyle>
          <a:p/>
        </p:txBody>
      </p:sp>
      <p:sp>
        <p:nvSpPr>
          <p:cNvPr id="910" name="Google Shape;910;p18"/>
          <p:cNvSpPr txBox="1"/>
          <p:nvPr>
            <p:ph idx="3" type="subTitle"/>
          </p:nvPr>
        </p:nvSpPr>
        <p:spPr>
          <a:xfrm>
            <a:off x="1596462" y="2845375"/>
            <a:ext cx="27432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1" name="Google Shape;911;p18"/>
          <p:cNvSpPr txBox="1"/>
          <p:nvPr>
            <p:ph idx="4" type="subTitle"/>
          </p:nvPr>
        </p:nvSpPr>
        <p:spPr>
          <a:xfrm>
            <a:off x="4804338" y="2845375"/>
            <a:ext cx="27432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12" name="Google Shape;912;p18"/>
          <p:cNvSpPr/>
          <p:nvPr/>
        </p:nvSpPr>
        <p:spPr>
          <a:xfrm>
            <a:off x="905149" y="632337"/>
            <a:ext cx="339138" cy="94318"/>
          </a:xfrm>
          <a:custGeom>
            <a:rect b="b" l="l" r="r" t="t"/>
            <a:pathLst>
              <a:path extrusionOk="0" h="1482" w="5329">
                <a:moveTo>
                  <a:pt x="2818" y="0"/>
                </a:moveTo>
                <a:cubicBezTo>
                  <a:pt x="2336" y="0"/>
                  <a:pt x="1943" y="408"/>
                  <a:pt x="1943" y="904"/>
                </a:cubicBezTo>
                <a:lnTo>
                  <a:pt x="1943" y="918"/>
                </a:lnTo>
                <a:cubicBezTo>
                  <a:pt x="1884" y="897"/>
                  <a:pt x="1824" y="882"/>
                  <a:pt x="1758" y="882"/>
                </a:cubicBezTo>
                <a:cubicBezTo>
                  <a:pt x="1617" y="882"/>
                  <a:pt x="1498" y="934"/>
                  <a:pt x="1395" y="1016"/>
                </a:cubicBezTo>
                <a:cubicBezTo>
                  <a:pt x="1297" y="890"/>
                  <a:pt x="1150" y="801"/>
                  <a:pt x="979" y="801"/>
                </a:cubicBezTo>
                <a:cubicBezTo>
                  <a:pt x="735" y="801"/>
                  <a:pt x="534" y="971"/>
                  <a:pt x="469" y="1194"/>
                </a:cubicBezTo>
                <a:cubicBezTo>
                  <a:pt x="461" y="1194"/>
                  <a:pt x="445" y="1185"/>
                  <a:pt x="431" y="1185"/>
                </a:cubicBezTo>
                <a:cubicBezTo>
                  <a:pt x="239" y="1185"/>
                  <a:pt x="68" y="1311"/>
                  <a:pt x="1" y="1482"/>
                </a:cubicBezTo>
                <a:lnTo>
                  <a:pt x="5315" y="1482"/>
                </a:lnTo>
                <a:cubicBezTo>
                  <a:pt x="5322" y="1444"/>
                  <a:pt x="5329" y="1407"/>
                  <a:pt x="5329" y="1363"/>
                </a:cubicBezTo>
                <a:cubicBezTo>
                  <a:pt x="5329" y="1030"/>
                  <a:pt x="5069" y="763"/>
                  <a:pt x="4751" y="763"/>
                </a:cubicBezTo>
                <a:cubicBezTo>
                  <a:pt x="4580" y="763"/>
                  <a:pt x="4433" y="838"/>
                  <a:pt x="4321" y="955"/>
                </a:cubicBezTo>
                <a:cubicBezTo>
                  <a:pt x="4217" y="838"/>
                  <a:pt x="4063" y="756"/>
                  <a:pt x="3892" y="756"/>
                </a:cubicBezTo>
                <a:cubicBezTo>
                  <a:pt x="3817" y="756"/>
                  <a:pt x="3751" y="770"/>
                  <a:pt x="3684" y="794"/>
                </a:cubicBezTo>
                <a:cubicBezTo>
                  <a:pt x="3632" y="349"/>
                  <a:pt x="3270" y="0"/>
                  <a:pt x="2818"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3" name="Google Shape;913;p18"/>
          <p:cNvGrpSpPr/>
          <p:nvPr/>
        </p:nvGrpSpPr>
        <p:grpSpPr>
          <a:xfrm>
            <a:off x="451920" y="275758"/>
            <a:ext cx="398840" cy="527488"/>
            <a:chOff x="1266370" y="3942170"/>
            <a:chExt cx="398840" cy="527488"/>
          </a:xfrm>
        </p:grpSpPr>
        <p:sp>
          <p:nvSpPr>
            <p:cNvPr id="914" name="Google Shape;914;p18"/>
            <p:cNvSpPr/>
            <p:nvPr/>
          </p:nvSpPr>
          <p:spPr>
            <a:xfrm>
              <a:off x="1266370" y="3942170"/>
              <a:ext cx="398840" cy="407925"/>
            </a:xfrm>
            <a:custGeom>
              <a:rect b="b" l="l" r="r" t="t"/>
              <a:pathLst>
                <a:path extrusionOk="0" h="5261" w="5144">
                  <a:moveTo>
                    <a:pt x="2572" y="0"/>
                  </a:moveTo>
                  <a:cubicBezTo>
                    <a:pt x="1157" y="0"/>
                    <a:pt x="1" y="697"/>
                    <a:pt x="1" y="2148"/>
                  </a:cubicBezTo>
                  <a:cubicBezTo>
                    <a:pt x="1" y="3601"/>
                    <a:pt x="1157" y="5261"/>
                    <a:pt x="2572" y="5261"/>
                  </a:cubicBezTo>
                  <a:cubicBezTo>
                    <a:pt x="3988" y="5261"/>
                    <a:pt x="5144" y="3601"/>
                    <a:pt x="5144" y="2148"/>
                  </a:cubicBezTo>
                  <a:cubicBezTo>
                    <a:pt x="5144" y="697"/>
                    <a:pt x="3988" y="0"/>
                    <a:pt x="2572"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8"/>
            <p:cNvSpPr/>
            <p:nvPr/>
          </p:nvSpPr>
          <p:spPr>
            <a:xfrm>
              <a:off x="1307231" y="3942170"/>
              <a:ext cx="317196" cy="407925"/>
            </a:xfrm>
            <a:custGeom>
              <a:rect b="b" l="l" r="r" t="t"/>
              <a:pathLst>
                <a:path extrusionOk="0" h="5261" w="4091">
                  <a:moveTo>
                    <a:pt x="2045" y="0"/>
                  </a:moveTo>
                  <a:cubicBezTo>
                    <a:pt x="920" y="0"/>
                    <a:pt x="0" y="697"/>
                    <a:pt x="0" y="2148"/>
                  </a:cubicBezTo>
                  <a:cubicBezTo>
                    <a:pt x="0" y="3601"/>
                    <a:pt x="920" y="5261"/>
                    <a:pt x="2045" y="5261"/>
                  </a:cubicBezTo>
                  <a:cubicBezTo>
                    <a:pt x="3171" y="5261"/>
                    <a:pt x="4091" y="3601"/>
                    <a:pt x="4091" y="2148"/>
                  </a:cubicBezTo>
                  <a:cubicBezTo>
                    <a:pt x="4091" y="697"/>
                    <a:pt x="3171" y="0"/>
                    <a:pt x="2045"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8"/>
            <p:cNvSpPr/>
            <p:nvPr/>
          </p:nvSpPr>
          <p:spPr>
            <a:xfrm>
              <a:off x="1383060" y="3942170"/>
              <a:ext cx="165537" cy="407925"/>
            </a:xfrm>
            <a:custGeom>
              <a:rect b="b" l="l" r="r" t="t"/>
              <a:pathLst>
                <a:path extrusionOk="0" h="5261" w="2135">
                  <a:moveTo>
                    <a:pt x="1067" y="0"/>
                  </a:moveTo>
                  <a:cubicBezTo>
                    <a:pt x="475" y="0"/>
                    <a:pt x="0" y="697"/>
                    <a:pt x="0" y="2148"/>
                  </a:cubicBezTo>
                  <a:cubicBezTo>
                    <a:pt x="0" y="3601"/>
                    <a:pt x="475" y="5261"/>
                    <a:pt x="1067" y="5261"/>
                  </a:cubicBezTo>
                  <a:cubicBezTo>
                    <a:pt x="1660" y="5261"/>
                    <a:pt x="2135" y="3601"/>
                    <a:pt x="2135" y="2148"/>
                  </a:cubicBezTo>
                  <a:cubicBezTo>
                    <a:pt x="2135" y="697"/>
                    <a:pt x="1660" y="0"/>
                    <a:pt x="1067"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8"/>
            <p:cNvSpPr/>
            <p:nvPr/>
          </p:nvSpPr>
          <p:spPr>
            <a:xfrm>
              <a:off x="1349100" y="4301169"/>
              <a:ext cx="233380" cy="93743"/>
            </a:xfrm>
            <a:custGeom>
              <a:rect b="b" l="l" r="r" t="t"/>
              <a:pathLst>
                <a:path extrusionOk="0" h="1209" w="3010">
                  <a:moveTo>
                    <a:pt x="2935" y="45"/>
                  </a:moveTo>
                  <a:lnTo>
                    <a:pt x="2313" y="1164"/>
                  </a:lnTo>
                  <a:lnTo>
                    <a:pt x="698" y="1164"/>
                  </a:lnTo>
                  <a:lnTo>
                    <a:pt x="76" y="45"/>
                  </a:lnTo>
                  <a:close/>
                  <a:moveTo>
                    <a:pt x="1" y="1"/>
                  </a:moveTo>
                  <a:lnTo>
                    <a:pt x="668" y="1208"/>
                  </a:lnTo>
                  <a:lnTo>
                    <a:pt x="2343" y="1208"/>
                  </a:lnTo>
                  <a:lnTo>
                    <a:pt x="301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8"/>
            <p:cNvSpPr/>
            <p:nvPr/>
          </p:nvSpPr>
          <p:spPr>
            <a:xfrm>
              <a:off x="1381975" y="4301169"/>
              <a:ext cx="167708" cy="93743"/>
            </a:xfrm>
            <a:custGeom>
              <a:rect b="b" l="l" r="r" t="t"/>
              <a:pathLst>
                <a:path extrusionOk="0" h="1209" w="2163">
                  <a:moveTo>
                    <a:pt x="2104" y="45"/>
                  </a:moveTo>
                  <a:lnTo>
                    <a:pt x="1652" y="1164"/>
                  </a:lnTo>
                  <a:lnTo>
                    <a:pt x="511" y="1164"/>
                  </a:lnTo>
                  <a:lnTo>
                    <a:pt x="59" y="45"/>
                  </a:lnTo>
                  <a:close/>
                  <a:moveTo>
                    <a:pt x="0" y="1"/>
                  </a:moveTo>
                  <a:lnTo>
                    <a:pt x="480" y="1208"/>
                  </a:lnTo>
                  <a:lnTo>
                    <a:pt x="1681" y="1208"/>
                  </a:lnTo>
                  <a:lnTo>
                    <a:pt x="216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a:off x="1420975" y="4301169"/>
              <a:ext cx="89708" cy="93743"/>
            </a:xfrm>
            <a:custGeom>
              <a:rect b="b" l="l" r="r" t="t"/>
              <a:pathLst>
                <a:path extrusionOk="0" h="1209" w="1157">
                  <a:moveTo>
                    <a:pt x="1105" y="45"/>
                  </a:moveTo>
                  <a:lnTo>
                    <a:pt x="867" y="1164"/>
                  </a:lnTo>
                  <a:lnTo>
                    <a:pt x="289" y="1164"/>
                  </a:lnTo>
                  <a:lnTo>
                    <a:pt x="52" y="45"/>
                  </a:lnTo>
                  <a:close/>
                  <a:moveTo>
                    <a:pt x="1" y="1"/>
                  </a:moveTo>
                  <a:lnTo>
                    <a:pt x="253" y="1208"/>
                  </a:lnTo>
                  <a:lnTo>
                    <a:pt x="904" y="1208"/>
                  </a:lnTo>
                  <a:lnTo>
                    <a:pt x="1156"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a:off x="1400273" y="4385762"/>
              <a:ext cx="131112" cy="83896"/>
            </a:xfrm>
            <a:custGeom>
              <a:rect b="b" l="l" r="r" t="t"/>
              <a:pathLst>
                <a:path extrusionOk="0" h="1082" w="1691">
                  <a:moveTo>
                    <a:pt x="155" y="0"/>
                  </a:moveTo>
                  <a:cubicBezTo>
                    <a:pt x="67" y="0"/>
                    <a:pt x="1" y="73"/>
                    <a:pt x="1" y="155"/>
                  </a:cubicBezTo>
                  <a:lnTo>
                    <a:pt x="1" y="918"/>
                  </a:lnTo>
                  <a:cubicBezTo>
                    <a:pt x="1" y="1007"/>
                    <a:pt x="67" y="1081"/>
                    <a:pt x="155" y="1081"/>
                  </a:cubicBezTo>
                  <a:lnTo>
                    <a:pt x="1534" y="1081"/>
                  </a:lnTo>
                  <a:cubicBezTo>
                    <a:pt x="1623" y="1081"/>
                    <a:pt x="1690" y="1007"/>
                    <a:pt x="1690" y="918"/>
                  </a:cubicBezTo>
                  <a:lnTo>
                    <a:pt x="1690" y="155"/>
                  </a:lnTo>
                  <a:cubicBezTo>
                    <a:pt x="1690" y="73"/>
                    <a:pt x="1623" y="0"/>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18"/>
          <p:cNvGrpSpPr/>
          <p:nvPr/>
        </p:nvGrpSpPr>
        <p:grpSpPr>
          <a:xfrm>
            <a:off x="7717666" y="4138691"/>
            <a:ext cx="1102495" cy="799972"/>
            <a:chOff x="713235" y="4265114"/>
            <a:chExt cx="1002450" cy="727379"/>
          </a:xfrm>
        </p:grpSpPr>
        <p:sp>
          <p:nvSpPr>
            <p:cNvPr id="922" name="Google Shape;922;p18"/>
            <p:cNvSpPr/>
            <p:nvPr/>
          </p:nvSpPr>
          <p:spPr>
            <a:xfrm>
              <a:off x="764253" y="4779808"/>
              <a:ext cx="113279" cy="212143"/>
            </a:xfrm>
            <a:custGeom>
              <a:rect b="b" l="l" r="r" t="t"/>
              <a:pathLst>
                <a:path extrusionOk="0" h="2736" w="1461">
                  <a:moveTo>
                    <a:pt x="0" y="1"/>
                  </a:moveTo>
                  <a:lnTo>
                    <a:pt x="0" y="2736"/>
                  </a:lnTo>
                  <a:lnTo>
                    <a:pt x="1460" y="2736"/>
                  </a:lnTo>
                  <a:lnTo>
                    <a:pt x="146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a:off x="1340571" y="4663191"/>
              <a:ext cx="372401" cy="162596"/>
            </a:xfrm>
            <a:custGeom>
              <a:rect b="b" l="l" r="r" t="t"/>
              <a:pathLst>
                <a:path extrusionOk="0" h="2097" w="4803">
                  <a:moveTo>
                    <a:pt x="2240" y="0"/>
                  </a:moveTo>
                  <a:cubicBezTo>
                    <a:pt x="2234" y="0"/>
                    <a:pt x="2229" y="0"/>
                    <a:pt x="2224" y="0"/>
                  </a:cubicBezTo>
                  <a:cubicBezTo>
                    <a:pt x="1838" y="7"/>
                    <a:pt x="1519" y="297"/>
                    <a:pt x="1459" y="667"/>
                  </a:cubicBezTo>
                  <a:cubicBezTo>
                    <a:pt x="1431" y="660"/>
                    <a:pt x="1407" y="660"/>
                    <a:pt x="1379" y="660"/>
                  </a:cubicBezTo>
                  <a:cubicBezTo>
                    <a:pt x="1045" y="667"/>
                    <a:pt x="778" y="941"/>
                    <a:pt x="771" y="1268"/>
                  </a:cubicBezTo>
                  <a:cubicBezTo>
                    <a:pt x="385" y="1386"/>
                    <a:pt x="90" y="1706"/>
                    <a:pt x="1" y="2097"/>
                  </a:cubicBezTo>
                  <a:lnTo>
                    <a:pt x="4802" y="2008"/>
                  </a:lnTo>
                  <a:cubicBezTo>
                    <a:pt x="4671" y="1525"/>
                    <a:pt x="4386" y="1172"/>
                    <a:pt x="3872" y="1172"/>
                  </a:cubicBezTo>
                  <a:cubicBezTo>
                    <a:pt x="3866" y="1172"/>
                    <a:pt x="3859" y="1172"/>
                    <a:pt x="3853" y="1172"/>
                  </a:cubicBezTo>
                  <a:lnTo>
                    <a:pt x="3808" y="1172"/>
                  </a:lnTo>
                  <a:cubicBezTo>
                    <a:pt x="3801" y="805"/>
                    <a:pt x="3504" y="512"/>
                    <a:pt x="3140" y="512"/>
                  </a:cubicBezTo>
                  <a:cubicBezTo>
                    <a:pt x="3136" y="512"/>
                    <a:pt x="3131" y="512"/>
                    <a:pt x="3127" y="512"/>
                  </a:cubicBezTo>
                  <a:cubicBezTo>
                    <a:pt x="3076" y="512"/>
                    <a:pt x="3031" y="519"/>
                    <a:pt x="2987" y="527"/>
                  </a:cubicBezTo>
                  <a:cubicBezTo>
                    <a:pt x="2876" y="220"/>
                    <a:pt x="2580" y="0"/>
                    <a:pt x="2240" y="0"/>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8"/>
            <p:cNvSpPr/>
            <p:nvPr/>
          </p:nvSpPr>
          <p:spPr>
            <a:xfrm>
              <a:off x="1340571" y="4662571"/>
              <a:ext cx="375114" cy="161045"/>
            </a:xfrm>
            <a:custGeom>
              <a:rect b="b" l="l" r="r" t="t"/>
              <a:pathLst>
                <a:path extrusionOk="0" h="2077" w="4838">
                  <a:moveTo>
                    <a:pt x="2254" y="1"/>
                  </a:moveTo>
                  <a:cubicBezTo>
                    <a:pt x="2249" y="1"/>
                    <a:pt x="2243" y="1"/>
                    <a:pt x="2238" y="1"/>
                  </a:cubicBezTo>
                  <a:cubicBezTo>
                    <a:pt x="1852" y="1"/>
                    <a:pt x="1534" y="291"/>
                    <a:pt x="1468" y="661"/>
                  </a:cubicBezTo>
                  <a:cubicBezTo>
                    <a:pt x="1445" y="654"/>
                    <a:pt x="1415" y="654"/>
                    <a:pt x="1386" y="654"/>
                  </a:cubicBezTo>
                  <a:cubicBezTo>
                    <a:pt x="1052" y="661"/>
                    <a:pt x="785" y="928"/>
                    <a:pt x="778" y="1260"/>
                  </a:cubicBezTo>
                  <a:cubicBezTo>
                    <a:pt x="392" y="1372"/>
                    <a:pt x="90" y="1683"/>
                    <a:pt x="1" y="2076"/>
                  </a:cubicBezTo>
                  <a:lnTo>
                    <a:pt x="4838" y="2025"/>
                  </a:lnTo>
                  <a:cubicBezTo>
                    <a:pt x="4715" y="1542"/>
                    <a:pt x="4394" y="1180"/>
                    <a:pt x="3879" y="1180"/>
                  </a:cubicBezTo>
                  <a:cubicBezTo>
                    <a:pt x="3872" y="1180"/>
                    <a:pt x="3866" y="1180"/>
                    <a:pt x="3860" y="1180"/>
                  </a:cubicBezTo>
                  <a:lnTo>
                    <a:pt x="3815" y="1180"/>
                  </a:lnTo>
                  <a:cubicBezTo>
                    <a:pt x="3815" y="808"/>
                    <a:pt x="3504" y="513"/>
                    <a:pt x="3134" y="513"/>
                  </a:cubicBezTo>
                  <a:cubicBezTo>
                    <a:pt x="3090" y="520"/>
                    <a:pt x="3038" y="520"/>
                    <a:pt x="2994" y="535"/>
                  </a:cubicBezTo>
                  <a:cubicBezTo>
                    <a:pt x="2883" y="221"/>
                    <a:pt x="2596" y="1"/>
                    <a:pt x="2254" y="1"/>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8"/>
            <p:cNvSpPr/>
            <p:nvPr/>
          </p:nvSpPr>
          <p:spPr>
            <a:xfrm>
              <a:off x="1448577" y="4713203"/>
              <a:ext cx="40861" cy="81569"/>
            </a:xfrm>
            <a:custGeom>
              <a:rect b="b" l="l" r="r" t="t"/>
              <a:pathLst>
                <a:path extrusionOk="0" h="1052" w="527">
                  <a:moveTo>
                    <a:pt x="0" y="1"/>
                  </a:moveTo>
                  <a:cubicBezTo>
                    <a:pt x="0" y="1"/>
                    <a:pt x="422" y="134"/>
                    <a:pt x="400" y="527"/>
                  </a:cubicBezTo>
                  <a:cubicBezTo>
                    <a:pt x="377" y="956"/>
                    <a:pt x="0" y="1052"/>
                    <a:pt x="0" y="1052"/>
                  </a:cubicBezTo>
                  <a:cubicBezTo>
                    <a:pt x="288" y="1052"/>
                    <a:pt x="527" y="815"/>
                    <a:pt x="527" y="527"/>
                  </a:cubicBezTo>
                  <a:cubicBezTo>
                    <a:pt x="527" y="230"/>
                    <a:pt x="288" y="1"/>
                    <a:pt x="0"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1589303" y="4753988"/>
              <a:ext cx="121342" cy="61487"/>
            </a:xfrm>
            <a:custGeom>
              <a:rect b="b" l="l" r="r" t="t"/>
              <a:pathLst>
                <a:path extrusionOk="0" h="793" w="1565">
                  <a:moveTo>
                    <a:pt x="778" y="1"/>
                  </a:moveTo>
                  <a:cubicBezTo>
                    <a:pt x="355" y="1"/>
                    <a:pt x="8" y="339"/>
                    <a:pt x="1" y="764"/>
                  </a:cubicBezTo>
                  <a:cubicBezTo>
                    <a:pt x="1" y="764"/>
                    <a:pt x="196" y="147"/>
                    <a:pt x="738" y="147"/>
                  </a:cubicBezTo>
                  <a:cubicBezTo>
                    <a:pt x="753" y="147"/>
                    <a:pt x="769" y="148"/>
                    <a:pt x="785" y="149"/>
                  </a:cubicBezTo>
                  <a:cubicBezTo>
                    <a:pt x="1424" y="193"/>
                    <a:pt x="1564" y="793"/>
                    <a:pt x="1564" y="793"/>
                  </a:cubicBezTo>
                  <a:cubicBezTo>
                    <a:pt x="1564" y="357"/>
                    <a:pt x="1223" y="8"/>
                    <a:pt x="794" y="1"/>
                  </a:cubicBezTo>
                  <a:cubicBezTo>
                    <a:pt x="789" y="1"/>
                    <a:pt x="783" y="1"/>
                    <a:pt x="778"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8"/>
            <p:cNvSpPr/>
            <p:nvPr/>
          </p:nvSpPr>
          <p:spPr>
            <a:xfrm>
              <a:off x="789607" y="4431664"/>
              <a:ext cx="69006" cy="69551"/>
            </a:xfrm>
            <a:custGeom>
              <a:rect b="b" l="l" r="r" t="t"/>
              <a:pathLst>
                <a:path extrusionOk="0" h="897" w="890">
                  <a:moveTo>
                    <a:pt x="445" y="0"/>
                  </a:moveTo>
                  <a:cubicBezTo>
                    <a:pt x="200" y="0"/>
                    <a:pt x="0" y="201"/>
                    <a:pt x="0" y="452"/>
                  </a:cubicBezTo>
                  <a:cubicBezTo>
                    <a:pt x="0" y="697"/>
                    <a:pt x="200" y="897"/>
                    <a:pt x="445" y="897"/>
                  </a:cubicBezTo>
                  <a:cubicBezTo>
                    <a:pt x="689" y="897"/>
                    <a:pt x="890" y="697"/>
                    <a:pt x="890" y="452"/>
                  </a:cubicBezTo>
                  <a:cubicBezTo>
                    <a:pt x="890" y="201"/>
                    <a:pt x="689" y="0"/>
                    <a:pt x="445"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8"/>
            <p:cNvSpPr/>
            <p:nvPr/>
          </p:nvSpPr>
          <p:spPr>
            <a:xfrm>
              <a:off x="889007" y="4365602"/>
              <a:ext cx="133825" cy="70637"/>
            </a:xfrm>
            <a:custGeom>
              <a:rect b="b" l="l" r="r" t="t"/>
              <a:pathLst>
                <a:path extrusionOk="0" h="911" w="1726">
                  <a:moveTo>
                    <a:pt x="459" y="0"/>
                  </a:moveTo>
                  <a:cubicBezTo>
                    <a:pt x="207" y="0"/>
                    <a:pt x="1" y="209"/>
                    <a:pt x="1" y="452"/>
                  </a:cubicBezTo>
                  <a:cubicBezTo>
                    <a:pt x="1" y="705"/>
                    <a:pt x="207" y="911"/>
                    <a:pt x="459" y="911"/>
                  </a:cubicBezTo>
                  <a:lnTo>
                    <a:pt x="1274" y="911"/>
                  </a:lnTo>
                  <a:cubicBezTo>
                    <a:pt x="1526" y="911"/>
                    <a:pt x="1726" y="705"/>
                    <a:pt x="1726" y="452"/>
                  </a:cubicBezTo>
                  <a:cubicBezTo>
                    <a:pt x="1726" y="209"/>
                    <a:pt x="1526" y="0"/>
                    <a:pt x="1274"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8"/>
            <p:cNvSpPr/>
            <p:nvPr/>
          </p:nvSpPr>
          <p:spPr>
            <a:xfrm>
              <a:off x="969411" y="4265114"/>
              <a:ext cx="233380" cy="70094"/>
            </a:xfrm>
            <a:custGeom>
              <a:rect b="b" l="l" r="r" t="t"/>
              <a:pathLst>
                <a:path extrusionOk="0" h="904" w="3010">
                  <a:moveTo>
                    <a:pt x="452" y="0"/>
                  </a:moveTo>
                  <a:cubicBezTo>
                    <a:pt x="208" y="0"/>
                    <a:pt x="0" y="199"/>
                    <a:pt x="0" y="452"/>
                  </a:cubicBezTo>
                  <a:cubicBezTo>
                    <a:pt x="0" y="704"/>
                    <a:pt x="208" y="903"/>
                    <a:pt x="452" y="903"/>
                  </a:cubicBezTo>
                  <a:lnTo>
                    <a:pt x="2549" y="903"/>
                  </a:lnTo>
                  <a:cubicBezTo>
                    <a:pt x="2801" y="903"/>
                    <a:pt x="3009" y="704"/>
                    <a:pt x="3009" y="452"/>
                  </a:cubicBezTo>
                  <a:cubicBezTo>
                    <a:pt x="3009" y="199"/>
                    <a:pt x="2801" y="0"/>
                    <a:pt x="2549"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8"/>
            <p:cNvSpPr/>
            <p:nvPr/>
          </p:nvSpPr>
          <p:spPr>
            <a:xfrm>
              <a:off x="713235" y="4509279"/>
              <a:ext cx="79861" cy="483214"/>
            </a:xfrm>
            <a:custGeom>
              <a:rect b="b" l="l" r="r" t="t"/>
              <a:pathLst>
                <a:path extrusionOk="0" h="6232" w="1030">
                  <a:moveTo>
                    <a:pt x="274" y="1"/>
                  </a:moveTo>
                  <a:lnTo>
                    <a:pt x="0" y="6216"/>
                  </a:lnTo>
                  <a:lnTo>
                    <a:pt x="1030" y="6232"/>
                  </a:lnTo>
                  <a:lnTo>
                    <a:pt x="896" y="8"/>
                  </a:lnTo>
                  <a:lnTo>
                    <a:pt x="27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8"/>
            <p:cNvSpPr/>
            <p:nvPr/>
          </p:nvSpPr>
          <p:spPr>
            <a:xfrm>
              <a:off x="713235" y="4991175"/>
              <a:ext cx="39620" cy="1318"/>
            </a:xfrm>
            <a:custGeom>
              <a:rect b="b" l="l" r="r" t="t"/>
              <a:pathLst>
                <a:path extrusionOk="0" h="17" w="511">
                  <a:moveTo>
                    <a:pt x="0" y="1"/>
                  </a:moveTo>
                  <a:lnTo>
                    <a:pt x="0" y="10"/>
                  </a:lnTo>
                  <a:lnTo>
                    <a:pt x="511" y="17"/>
                  </a:lnTo>
                  <a:lnTo>
                    <a:pt x="511" y="10"/>
                  </a:lnTo>
                  <a:lnTo>
                    <a:pt x="0" y="1"/>
                  </a:lnTo>
                  <a:close/>
                </a:path>
              </a:pathLst>
            </a:custGeom>
            <a:solidFill>
              <a:srgbClr val="8A58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8"/>
            <p:cNvSpPr/>
            <p:nvPr/>
          </p:nvSpPr>
          <p:spPr>
            <a:xfrm>
              <a:off x="713235" y="4509279"/>
              <a:ext cx="45436" cy="482671"/>
            </a:xfrm>
            <a:custGeom>
              <a:rect b="b" l="l" r="r" t="t"/>
              <a:pathLst>
                <a:path extrusionOk="0" h="6225" w="586">
                  <a:moveTo>
                    <a:pt x="274" y="1"/>
                  </a:moveTo>
                  <a:lnTo>
                    <a:pt x="0" y="6216"/>
                  </a:lnTo>
                  <a:lnTo>
                    <a:pt x="511" y="6225"/>
                  </a:lnTo>
                  <a:lnTo>
                    <a:pt x="585" y="8"/>
                  </a:lnTo>
                  <a:lnTo>
                    <a:pt x="274" y="1"/>
                  </a:lnTo>
                  <a:close/>
                </a:path>
              </a:pathLst>
            </a:custGeom>
            <a:solidFill>
              <a:srgbClr val="929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8"/>
            <p:cNvSpPr/>
            <p:nvPr/>
          </p:nvSpPr>
          <p:spPr>
            <a:xfrm>
              <a:off x="728122" y="4625275"/>
              <a:ext cx="57531" cy="28844"/>
            </a:xfrm>
            <a:custGeom>
              <a:rect b="b" l="l" r="r" t="t"/>
              <a:pathLst>
                <a:path extrusionOk="0" h="372" w="742">
                  <a:moveTo>
                    <a:pt x="22" y="0"/>
                  </a:moveTo>
                  <a:lnTo>
                    <a:pt x="0" y="363"/>
                  </a:lnTo>
                  <a:lnTo>
                    <a:pt x="370" y="372"/>
                  </a:lnTo>
                  <a:lnTo>
                    <a:pt x="742" y="372"/>
                  </a:lnTo>
                  <a:lnTo>
                    <a:pt x="733" y="7"/>
                  </a:lnTo>
                  <a:lnTo>
                    <a:pt x="377" y="7"/>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p:nvPr/>
          </p:nvSpPr>
          <p:spPr>
            <a:xfrm>
              <a:off x="724633" y="4690717"/>
              <a:ext cx="62726" cy="42025"/>
            </a:xfrm>
            <a:custGeom>
              <a:rect b="b" l="l" r="r" t="t"/>
              <a:pathLst>
                <a:path extrusionOk="0" h="542" w="809">
                  <a:moveTo>
                    <a:pt x="22" y="1"/>
                  </a:moveTo>
                  <a:lnTo>
                    <a:pt x="1" y="527"/>
                  </a:lnTo>
                  <a:lnTo>
                    <a:pt x="408" y="534"/>
                  </a:lnTo>
                  <a:lnTo>
                    <a:pt x="808" y="541"/>
                  </a:lnTo>
                  <a:lnTo>
                    <a:pt x="794" y="8"/>
                  </a:lnTo>
                  <a:lnTo>
                    <a:pt x="408" y="8"/>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8"/>
            <p:cNvSpPr/>
            <p:nvPr/>
          </p:nvSpPr>
          <p:spPr>
            <a:xfrm>
              <a:off x="877454" y="4677536"/>
              <a:ext cx="339138" cy="314415"/>
            </a:xfrm>
            <a:custGeom>
              <a:rect b="b" l="l" r="r" t="t"/>
              <a:pathLst>
                <a:path extrusionOk="0" h="4055" w="4374">
                  <a:moveTo>
                    <a:pt x="0" y="0"/>
                  </a:moveTo>
                  <a:lnTo>
                    <a:pt x="0" y="4055"/>
                  </a:lnTo>
                  <a:lnTo>
                    <a:pt x="4373" y="4055"/>
                  </a:lnTo>
                  <a:lnTo>
                    <a:pt x="437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8"/>
            <p:cNvSpPr/>
            <p:nvPr/>
          </p:nvSpPr>
          <p:spPr>
            <a:xfrm>
              <a:off x="1132545" y="4678233"/>
              <a:ext cx="84591" cy="314259"/>
            </a:xfrm>
            <a:custGeom>
              <a:rect b="b" l="l" r="r" t="t"/>
              <a:pathLst>
                <a:path extrusionOk="0" h="4053" w="1091">
                  <a:moveTo>
                    <a:pt x="0" y="0"/>
                  </a:moveTo>
                  <a:lnTo>
                    <a:pt x="0" y="4053"/>
                  </a:lnTo>
                  <a:lnTo>
                    <a:pt x="1090" y="4053"/>
                  </a:lnTo>
                  <a:lnTo>
                    <a:pt x="1090" y="0"/>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8"/>
            <p:cNvSpPr/>
            <p:nvPr/>
          </p:nvSpPr>
          <p:spPr>
            <a:xfrm>
              <a:off x="863110" y="4670635"/>
              <a:ext cx="367283" cy="13259"/>
            </a:xfrm>
            <a:custGeom>
              <a:rect b="b" l="l" r="r" t="t"/>
              <a:pathLst>
                <a:path extrusionOk="0" h="171" w="4737">
                  <a:moveTo>
                    <a:pt x="89" y="0"/>
                  </a:moveTo>
                  <a:cubicBezTo>
                    <a:pt x="45" y="0"/>
                    <a:pt x="0" y="38"/>
                    <a:pt x="0" y="89"/>
                  </a:cubicBezTo>
                  <a:cubicBezTo>
                    <a:pt x="0" y="134"/>
                    <a:pt x="45" y="171"/>
                    <a:pt x="89" y="171"/>
                  </a:cubicBezTo>
                  <a:lnTo>
                    <a:pt x="4647" y="171"/>
                  </a:lnTo>
                  <a:cubicBezTo>
                    <a:pt x="4699" y="171"/>
                    <a:pt x="4736" y="134"/>
                    <a:pt x="4736" y="89"/>
                  </a:cubicBezTo>
                  <a:cubicBezTo>
                    <a:pt x="4736" y="38"/>
                    <a:pt x="4699" y="0"/>
                    <a:pt x="4647"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8"/>
            <p:cNvSpPr/>
            <p:nvPr/>
          </p:nvSpPr>
          <p:spPr>
            <a:xfrm>
              <a:off x="1172242" y="4737937"/>
              <a:ext cx="21322" cy="31635"/>
            </a:xfrm>
            <a:custGeom>
              <a:rect b="b" l="l" r="r" t="t"/>
              <a:pathLst>
                <a:path extrusionOk="0" h="408" w="275">
                  <a:moveTo>
                    <a:pt x="0" y="0"/>
                  </a:moveTo>
                  <a:lnTo>
                    <a:pt x="0" y="407"/>
                  </a:lnTo>
                  <a:lnTo>
                    <a:pt x="274" y="407"/>
                  </a:lnTo>
                  <a:lnTo>
                    <a:pt x="274" y="0"/>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8"/>
            <p:cNvSpPr/>
            <p:nvPr/>
          </p:nvSpPr>
          <p:spPr>
            <a:xfrm>
              <a:off x="1133785" y="4737937"/>
              <a:ext cx="21322" cy="31635"/>
            </a:xfrm>
            <a:custGeom>
              <a:rect b="b" l="l" r="r" t="t"/>
              <a:pathLst>
                <a:path extrusionOk="0" h="408" w="275">
                  <a:moveTo>
                    <a:pt x="0" y="0"/>
                  </a:moveTo>
                  <a:lnTo>
                    <a:pt x="0" y="407"/>
                  </a:lnTo>
                  <a:lnTo>
                    <a:pt x="274" y="407"/>
                  </a:lnTo>
                  <a:lnTo>
                    <a:pt x="274" y="0"/>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8"/>
            <p:cNvSpPr/>
            <p:nvPr/>
          </p:nvSpPr>
          <p:spPr>
            <a:xfrm>
              <a:off x="1094630" y="4737937"/>
              <a:ext cx="21245" cy="31635"/>
            </a:xfrm>
            <a:custGeom>
              <a:rect b="b" l="l" r="r" t="t"/>
              <a:pathLst>
                <a:path extrusionOk="0" h="408" w="274">
                  <a:moveTo>
                    <a:pt x="0" y="0"/>
                  </a:moveTo>
                  <a:lnTo>
                    <a:pt x="0" y="407"/>
                  </a:lnTo>
                  <a:lnTo>
                    <a:pt x="274" y="407"/>
                  </a:lnTo>
                  <a:lnTo>
                    <a:pt x="274"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8"/>
            <p:cNvSpPr/>
            <p:nvPr/>
          </p:nvSpPr>
          <p:spPr>
            <a:xfrm>
              <a:off x="1056095" y="4737937"/>
              <a:ext cx="21322" cy="31635"/>
            </a:xfrm>
            <a:custGeom>
              <a:rect b="b" l="l" r="r" t="t"/>
              <a:pathLst>
                <a:path extrusionOk="0" h="408" w="275">
                  <a:moveTo>
                    <a:pt x="1" y="0"/>
                  </a:moveTo>
                  <a:lnTo>
                    <a:pt x="1" y="407"/>
                  </a:lnTo>
                  <a:lnTo>
                    <a:pt x="275" y="407"/>
                  </a:lnTo>
                  <a:lnTo>
                    <a:pt x="275"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8"/>
            <p:cNvSpPr/>
            <p:nvPr/>
          </p:nvSpPr>
          <p:spPr>
            <a:xfrm>
              <a:off x="1017095" y="4737937"/>
              <a:ext cx="21322" cy="31635"/>
            </a:xfrm>
            <a:custGeom>
              <a:rect b="b" l="l" r="r" t="t"/>
              <a:pathLst>
                <a:path extrusionOk="0" h="408" w="275">
                  <a:moveTo>
                    <a:pt x="1" y="0"/>
                  </a:moveTo>
                  <a:lnTo>
                    <a:pt x="1" y="407"/>
                  </a:lnTo>
                  <a:lnTo>
                    <a:pt x="275" y="407"/>
                  </a:lnTo>
                  <a:lnTo>
                    <a:pt x="275"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8"/>
            <p:cNvSpPr/>
            <p:nvPr/>
          </p:nvSpPr>
          <p:spPr>
            <a:xfrm>
              <a:off x="978638" y="4737937"/>
              <a:ext cx="21322" cy="31635"/>
            </a:xfrm>
            <a:custGeom>
              <a:rect b="b" l="l" r="r" t="t"/>
              <a:pathLst>
                <a:path extrusionOk="0" h="408" w="275">
                  <a:moveTo>
                    <a:pt x="1" y="0"/>
                  </a:moveTo>
                  <a:lnTo>
                    <a:pt x="1" y="407"/>
                  </a:lnTo>
                  <a:lnTo>
                    <a:pt x="274" y="407"/>
                  </a:lnTo>
                  <a:lnTo>
                    <a:pt x="274"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8"/>
            <p:cNvSpPr/>
            <p:nvPr/>
          </p:nvSpPr>
          <p:spPr>
            <a:xfrm>
              <a:off x="940025" y="4737937"/>
              <a:ext cx="21477" cy="31635"/>
            </a:xfrm>
            <a:custGeom>
              <a:rect b="b" l="l" r="r" t="t"/>
              <a:pathLst>
                <a:path extrusionOk="0" h="408" w="277">
                  <a:moveTo>
                    <a:pt x="1" y="0"/>
                  </a:moveTo>
                  <a:lnTo>
                    <a:pt x="1" y="407"/>
                  </a:lnTo>
                  <a:lnTo>
                    <a:pt x="276" y="407"/>
                  </a:lnTo>
                  <a:lnTo>
                    <a:pt x="276"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8"/>
            <p:cNvSpPr/>
            <p:nvPr/>
          </p:nvSpPr>
          <p:spPr>
            <a:xfrm>
              <a:off x="901025" y="4737937"/>
              <a:ext cx="21322" cy="31635"/>
            </a:xfrm>
            <a:custGeom>
              <a:rect b="b" l="l" r="r" t="t"/>
              <a:pathLst>
                <a:path extrusionOk="0" h="408" w="275">
                  <a:moveTo>
                    <a:pt x="0" y="0"/>
                  </a:moveTo>
                  <a:lnTo>
                    <a:pt x="0" y="407"/>
                  </a:lnTo>
                  <a:lnTo>
                    <a:pt x="274" y="407"/>
                  </a:lnTo>
                  <a:lnTo>
                    <a:pt x="274"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8"/>
            <p:cNvSpPr/>
            <p:nvPr/>
          </p:nvSpPr>
          <p:spPr>
            <a:xfrm>
              <a:off x="1172242" y="4798882"/>
              <a:ext cx="21322" cy="31635"/>
            </a:xfrm>
            <a:custGeom>
              <a:rect b="b" l="l" r="r" t="t"/>
              <a:pathLst>
                <a:path extrusionOk="0" h="408" w="275">
                  <a:moveTo>
                    <a:pt x="0" y="0"/>
                  </a:moveTo>
                  <a:lnTo>
                    <a:pt x="0" y="407"/>
                  </a:lnTo>
                  <a:lnTo>
                    <a:pt x="274" y="407"/>
                  </a:lnTo>
                  <a:lnTo>
                    <a:pt x="274" y="0"/>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8"/>
            <p:cNvSpPr/>
            <p:nvPr/>
          </p:nvSpPr>
          <p:spPr>
            <a:xfrm>
              <a:off x="1133785" y="4798882"/>
              <a:ext cx="21322" cy="31635"/>
            </a:xfrm>
            <a:custGeom>
              <a:rect b="b" l="l" r="r" t="t"/>
              <a:pathLst>
                <a:path extrusionOk="0" h="408" w="275">
                  <a:moveTo>
                    <a:pt x="0" y="0"/>
                  </a:moveTo>
                  <a:lnTo>
                    <a:pt x="0" y="407"/>
                  </a:lnTo>
                  <a:lnTo>
                    <a:pt x="274" y="407"/>
                  </a:lnTo>
                  <a:lnTo>
                    <a:pt x="274" y="0"/>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8"/>
            <p:cNvSpPr/>
            <p:nvPr/>
          </p:nvSpPr>
          <p:spPr>
            <a:xfrm>
              <a:off x="1094630" y="4798882"/>
              <a:ext cx="21245" cy="31635"/>
            </a:xfrm>
            <a:custGeom>
              <a:rect b="b" l="l" r="r" t="t"/>
              <a:pathLst>
                <a:path extrusionOk="0" h="408" w="274">
                  <a:moveTo>
                    <a:pt x="0" y="0"/>
                  </a:moveTo>
                  <a:lnTo>
                    <a:pt x="0" y="407"/>
                  </a:lnTo>
                  <a:lnTo>
                    <a:pt x="274" y="407"/>
                  </a:lnTo>
                  <a:lnTo>
                    <a:pt x="274"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1056095" y="4798882"/>
              <a:ext cx="21322" cy="31635"/>
            </a:xfrm>
            <a:custGeom>
              <a:rect b="b" l="l" r="r" t="t"/>
              <a:pathLst>
                <a:path extrusionOk="0" h="408" w="275">
                  <a:moveTo>
                    <a:pt x="1" y="0"/>
                  </a:moveTo>
                  <a:lnTo>
                    <a:pt x="1" y="407"/>
                  </a:lnTo>
                  <a:lnTo>
                    <a:pt x="275" y="407"/>
                  </a:lnTo>
                  <a:lnTo>
                    <a:pt x="275"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1017095" y="4798882"/>
              <a:ext cx="21322" cy="31635"/>
            </a:xfrm>
            <a:custGeom>
              <a:rect b="b" l="l" r="r" t="t"/>
              <a:pathLst>
                <a:path extrusionOk="0" h="408" w="275">
                  <a:moveTo>
                    <a:pt x="1" y="0"/>
                  </a:moveTo>
                  <a:lnTo>
                    <a:pt x="1" y="407"/>
                  </a:lnTo>
                  <a:lnTo>
                    <a:pt x="275" y="407"/>
                  </a:lnTo>
                  <a:lnTo>
                    <a:pt x="275"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978638" y="4798882"/>
              <a:ext cx="21322" cy="31635"/>
            </a:xfrm>
            <a:custGeom>
              <a:rect b="b" l="l" r="r" t="t"/>
              <a:pathLst>
                <a:path extrusionOk="0" h="408" w="275">
                  <a:moveTo>
                    <a:pt x="1" y="0"/>
                  </a:moveTo>
                  <a:lnTo>
                    <a:pt x="1" y="407"/>
                  </a:lnTo>
                  <a:lnTo>
                    <a:pt x="274" y="407"/>
                  </a:lnTo>
                  <a:lnTo>
                    <a:pt x="274"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940025" y="4798882"/>
              <a:ext cx="21477" cy="31635"/>
            </a:xfrm>
            <a:custGeom>
              <a:rect b="b" l="l" r="r" t="t"/>
              <a:pathLst>
                <a:path extrusionOk="0" h="408" w="277">
                  <a:moveTo>
                    <a:pt x="1" y="0"/>
                  </a:moveTo>
                  <a:lnTo>
                    <a:pt x="1" y="407"/>
                  </a:lnTo>
                  <a:lnTo>
                    <a:pt x="276" y="407"/>
                  </a:lnTo>
                  <a:lnTo>
                    <a:pt x="276"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901025" y="4798882"/>
              <a:ext cx="21322" cy="31635"/>
            </a:xfrm>
            <a:custGeom>
              <a:rect b="b" l="l" r="r" t="t"/>
              <a:pathLst>
                <a:path extrusionOk="0" h="408" w="275">
                  <a:moveTo>
                    <a:pt x="0" y="0"/>
                  </a:moveTo>
                  <a:lnTo>
                    <a:pt x="0" y="407"/>
                  </a:lnTo>
                  <a:lnTo>
                    <a:pt x="274" y="407"/>
                  </a:lnTo>
                  <a:lnTo>
                    <a:pt x="274"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1172242" y="4859128"/>
              <a:ext cx="21322" cy="31635"/>
            </a:xfrm>
            <a:custGeom>
              <a:rect b="b" l="l" r="r" t="t"/>
              <a:pathLst>
                <a:path extrusionOk="0" h="408" w="275">
                  <a:moveTo>
                    <a:pt x="0" y="0"/>
                  </a:moveTo>
                  <a:lnTo>
                    <a:pt x="0" y="407"/>
                  </a:lnTo>
                  <a:lnTo>
                    <a:pt x="274" y="407"/>
                  </a:lnTo>
                  <a:lnTo>
                    <a:pt x="274" y="0"/>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1133785" y="4859128"/>
              <a:ext cx="21322" cy="31635"/>
            </a:xfrm>
            <a:custGeom>
              <a:rect b="b" l="l" r="r" t="t"/>
              <a:pathLst>
                <a:path extrusionOk="0" h="408" w="275">
                  <a:moveTo>
                    <a:pt x="0" y="0"/>
                  </a:moveTo>
                  <a:lnTo>
                    <a:pt x="0" y="407"/>
                  </a:lnTo>
                  <a:lnTo>
                    <a:pt x="274" y="407"/>
                  </a:lnTo>
                  <a:lnTo>
                    <a:pt x="274" y="0"/>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1094630" y="4859128"/>
              <a:ext cx="21245" cy="31635"/>
            </a:xfrm>
            <a:custGeom>
              <a:rect b="b" l="l" r="r" t="t"/>
              <a:pathLst>
                <a:path extrusionOk="0" h="408" w="274">
                  <a:moveTo>
                    <a:pt x="0" y="0"/>
                  </a:moveTo>
                  <a:lnTo>
                    <a:pt x="0" y="407"/>
                  </a:lnTo>
                  <a:lnTo>
                    <a:pt x="274" y="407"/>
                  </a:lnTo>
                  <a:lnTo>
                    <a:pt x="274"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a:off x="1056095" y="4859128"/>
              <a:ext cx="21322" cy="31635"/>
            </a:xfrm>
            <a:custGeom>
              <a:rect b="b" l="l" r="r" t="t"/>
              <a:pathLst>
                <a:path extrusionOk="0" h="408" w="275">
                  <a:moveTo>
                    <a:pt x="1" y="0"/>
                  </a:moveTo>
                  <a:lnTo>
                    <a:pt x="1" y="407"/>
                  </a:lnTo>
                  <a:lnTo>
                    <a:pt x="275" y="407"/>
                  </a:lnTo>
                  <a:lnTo>
                    <a:pt x="275"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1017095" y="4859128"/>
              <a:ext cx="21322" cy="31635"/>
            </a:xfrm>
            <a:custGeom>
              <a:rect b="b" l="l" r="r" t="t"/>
              <a:pathLst>
                <a:path extrusionOk="0" h="408" w="275">
                  <a:moveTo>
                    <a:pt x="1" y="0"/>
                  </a:moveTo>
                  <a:lnTo>
                    <a:pt x="1" y="407"/>
                  </a:lnTo>
                  <a:lnTo>
                    <a:pt x="275" y="407"/>
                  </a:lnTo>
                  <a:lnTo>
                    <a:pt x="275"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8"/>
            <p:cNvSpPr/>
            <p:nvPr/>
          </p:nvSpPr>
          <p:spPr>
            <a:xfrm>
              <a:off x="978638" y="4859128"/>
              <a:ext cx="21322" cy="31635"/>
            </a:xfrm>
            <a:custGeom>
              <a:rect b="b" l="l" r="r" t="t"/>
              <a:pathLst>
                <a:path extrusionOk="0" h="408" w="275">
                  <a:moveTo>
                    <a:pt x="1" y="0"/>
                  </a:moveTo>
                  <a:lnTo>
                    <a:pt x="1" y="407"/>
                  </a:lnTo>
                  <a:lnTo>
                    <a:pt x="274" y="407"/>
                  </a:lnTo>
                  <a:lnTo>
                    <a:pt x="274"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8"/>
            <p:cNvSpPr/>
            <p:nvPr/>
          </p:nvSpPr>
          <p:spPr>
            <a:xfrm>
              <a:off x="940025" y="4859128"/>
              <a:ext cx="21477" cy="31635"/>
            </a:xfrm>
            <a:custGeom>
              <a:rect b="b" l="l" r="r" t="t"/>
              <a:pathLst>
                <a:path extrusionOk="0" h="408" w="277">
                  <a:moveTo>
                    <a:pt x="1" y="0"/>
                  </a:moveTo>
                  <a:lnTo>
                    <a:pt x="1" y="407"/>
                  </a:lnTo>
                  <a:lnTo>
                    <a:pt x="276" y="407"/>
                  </a:lnTo>
                  <a:lnTo>
                    <a:pt x="276"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901025" y="4859128"/>
              <a:ext cx="21322" cy="31635"/>
            </a:xfrm>
            <a:custGeom>
              <a:rect b="b" l="l" r="r" t="t"/>
              <a:pathLst>
                <a:path extrusionOk="0" h="408" w="275">
                  <a:moveTo>
                    <a:pt x="0" y="0"/>
                  </a:moveTo>
                  <a:lnTo>
                    <a:pt x="0" y="407"/>
                  </a:lnTo>
                  <a:lnTo>
                    <a:pt x="274" y="407"/>
                  </a:lnTo>
                  <a:lnTo>
                    <a:pt x="274" y="0"/>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18"/>
          <p:cNvSpPr/>
          <p:nvPr/>
        </p:nvSpPr>
        <p:spPr>
          <a:xfrm>
            <a:off x="974105" y="445027"/>
            <a:ext cx="201223" cy="55949"/>
          </a:xfrm>
          <a:custGeom>
            <a:rect b="b" l="l" r="r" t="t"/>
            <a:pathLst>
              <a:path extrusionOk="0" h="1482" w="5329">
                <a:moveTo>
                  <a:pt x="2818" y="0"/>
                </a:moveTo>
                <a:cubicBezTo>
                  <a:pt x="2336" y="0"/>
                  <a:pt x="1943" y="408"/>
                  <a:pt x="1943" y="904"/>
                </a:cubicBezTo>
                <a:lnTo>
                  <a:pt x="1943" y="918"/>
                </a:lnTo>
                <a:cubicBezTo>
                  <a:pt x="1884" y="897"/>
                  <a:pt x="1824" y="882"/>
                  <a:pt x="1758" y="882"/>
                </a:cubicBezTo>
                <a:cubicBezTo>
                  <a:pt x="1617" y="882"/>
                  <a:pt x="1498" y="934"/>
                  <a:pt x="1395" y="1016"/>
                </a:cubicBezTo>
                <a:cubicBezTo>
                  <a:pt x="1297" y="890"/>
                  <a:pt x="1150" y="801"/>
                  <a:pt x="979" y="801"/>
                </a:cubicBezTo>
                <a:cubicBezTo>
                  <a:pt x="735" y="801"/>
                  <a:pt x="534" y="971"/>
                  <a:pt x="469" y="1194"/>
                </a:cubicBezTo>
                <a:cubicBezTo>
                  <a:pt x="461" y="1194"/>
                  <a:pt x="445" y="1185"/>
                  <a:pt x="431" y="1185"/>
                </a:cubicBezTo>
                <a:cubicBezTo>
                  <a:pt x="239" y="1185"/>
                  <a:pt x="68" y="1311"/>
                  <a:pt x="1" y="1482"/>
                </a:cubicBezTo>
                <a:lnTo>
                  <a:pt x="5315" y="1482"/>
                </a:lnTo>
                <a:cubicBezTo>
                  <a:pt x="5322" y="1444"/>
                  <a:pt x="5329" y="1407"/>
                  <a:pt x="5329" y="1363"/>
                </a:cubicBezTo>
                <a:cubicBezTo>
                  <a:pt x="5329" y="1030"/>
                  <a:pt x="5069" y="763"/>
                  <a:pt x="4751" y="763"/>
                </a:cubicBezTo>
                <a:cubicBezTo>
                  <a:pt x="4580" y="763"/>
                  <a:pt x="4433" y="838"/>
                  <a:pt x="4321" y="955"/>
                </a:cubicBezTo>
                <a:cubicBezTo>
                  <a:pt x="4217" y="838"/>
                  <a:pt x="4063" y="756"/>
                  <a:pt x="3892" y="756"/>
                </a:cubicBezTo>
                <a:cubicBezTo>
                  <a:pt x="3817" y="756"/>
                  <a:pt x="3751" y="770"/>
                  <a:pt x="3684" y="794"/>
                </a:cubicBezTo>
                <a:cubicBezTo>
                  <a:pt x="3632" y="349"/>
                  <a:pt x="3270" y="0"/>
                  <a:pt x="2818"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7233675"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4" name="Google Shape;964;p18"/>
          <p:cNvGrpSpPr/>
          <p:nvPr/>
        </p:nvGrpSpPr>
        <p:grpSpPr>
          <a:xfrm>
            <a:off x="4382899" y="4938638"/>
            <a:ext cx="2749703" cy="122913"/>
            <a:chOff x="5024149" y="4918613"/>
            <a:chExt cx="2749703" cy="122913"/>
          </a:xfrm>
        </p:grpSpPr>
        <p:sp>
          <p:nvSpPr>
            <p:cNvPr id="965" name="Google Shape;965;p18"/>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8"/>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8"/>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8"/>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8"/>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8"/>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8"/>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8"/>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995" name="Shape 995"/>
        <p:cNvGrpSpPr/>
        <p:nvPr/>
      </p:nvGrpSpPr>
      <p:grpSpPr>
        <a:xfrm>
          <a:off x="0" y="0"/>
          <a:ext cx="0" cy="0"/>
          <a:chOff x="0" y="0"/>
          <a:chExt cx="0" cy="0"/>
        </a:xfrm>
      </p:grpSpPr>
      <p:sp>
        <p:nvSpPr>
          <p:cNvPr id="996" name="Google Shape;99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atin typeface="Paytone One"/>
                <a:ea typeface="Paytone One"/>
                <a:cs typeface="Paytone One"/>
                <a:sym typeface="Paytone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7" name="Google Shape;997;p19"/>
          <p:cNvSpPr txBox="1"/>
          <p:nvPr>
            <p:ph idx="1" type="subTitle"/>
          </p:nvPr>
        </p:nvSpPr>
        <p:spPr>
          <a:xfrm>
            <a:off x="4677249" y="1621688"/>
            <a:ext cx="3715800" cy="22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8" name="Google Shape;998;p19"/>
          <p:cNvSpPr txBox="1"/>
          <p:nvPr>
            <p:ph idx="2" type="subTitle"/>
          </p:nvPr>
        </p:nvSpPr>
        <p:spPr>
          <a:xfrm>
            <a:off x="750951" y="1621688"/>
            <a:ext cx="3715800" cy="22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9" name="Google Shape;999;p19"/>
          <p:cNvSpPr/>
          <p:nvPr/>
        </p:nvSpPr>
        <p:spPr>
          <a:xfrm>
            <a:off x="329928" y="411308"/>
            <a:ext cx="230824" cy="68683"/>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0" name="Google Shape;1000;p19"/>
          <p:cNvGrpSpPr/>
          <p:nvPr/>
        </p:nvGrpSpPr>
        <p:grpSpPr>
          <a:xfrm>
            <a:off x="7615505" y="4138690"/>
            <a:ext cx="1189160" cy="799971"/>
            <a:chOff x="7584680" y="4192527"/>
            <a:chExt cx="1189160" cy="799971"/>
          </a:xfrm>
        </p:grpSpPr>
        <p:grpSp>
          <p:nvGrpSpPr>
            <p:cNvPr id="1001" name="Google Shape;1001;p19"/>
            <p:cNvGrpSpPr/>
            <p:nvPr/>
          </p:nvGrpSpPr>
          <p:grpSpPr>
            <a:xfrm>
              <a:off x="7584680" y="4192527"/>
              <a:ext cx="533390" cy="795972"/>
              <a:chOff x="5752054" y="2896539"/>
              <a:chExt cx="727086" cy="1085021"/>
            </a:xfrm>
          </p:grpSpPr>
          <p:sp>
            <p:nvSpPr>
              <p:cNvPr id="1002" name="Google Shape;1002;p19"/>
              <p:cNvSpPr/>
              <p:nvPr/>
            </p:nvSpPr>
            <p:spPr>
              <a:xfrm>
                <a:off x="5955656" y="3243358"/>
                <a:ext cx="312937" cy="738203"/>
              </a:xfrm>
              <a:custGeom>
                <a:rect b="b" l="l" r="r" t="t"/>
                <a:pathLst>
                  <a:path extrusionOk="0" h="6907" w="2928">
                    <a:moveTo>
                      <a:pt x="644" y="1"/>
                    </a:moveTo>
                    <a:lnTo>
                      <a:pt x="0" y="6906"/>
                    </a:lnTo>
                    <a:lnTo>
                      <a:pt x="2927" y="6906"/>
                    </a:lnTo>
                    <a:lnTo>
                      <a:pt x="2282"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9"/>
              <p:cNvSpPr/>
              <p:nvPr/>
            </p:nvSpPr>
            <p:spPr>
              <a:xfrm>
                <a:off x="6199442" y="3243358"/>
                <a:ext cx="76204" cy="738203"/>
              </a:xfrm>
              <a:custGeom>
                <a:rect b="b" l="l" r="r" t="t"/>
                <a:pathLst>
                  <a:path extrusionOk="0" h="6907" w="713">
                    <a:moveTo>
                      <a:pt x="1" y="1"/>
                    </a:moveTo>
                    <a:lnTo>
                      <a:pt x="646" y="6906"/>
                    </a:lnTo>
                    <a:lnTo>
                      <a:pt x="712" y="6906"/>
                    </a:lnTo>
                    <a:lnTo>
                      <a:pt x="68" y="1"/>
                    </a:lnTo>
                    <a:close/>
                  </a:path>
                </a:pathLst>
              </a:custGeom>
              <a:solidFill>
                <a:srgbClr val="674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9"/>
              <p:cNvSpPr/>
              <p:nvPr/>
            </p:nvSpPr>
            <p:spPr>
              <a:xfrm>
                <a:off x="6109238" y="3243358"/>
                <a:ext cx="159354" cy="738203"/>
              </a:xfrm>
              <a:custGeom>
                <a:rect b="b" l="l" r="r" t="t"/>
                <a:pathLst>
                  <a:path extrusionOk="0" h="6907" w="1491">
                    <a:moveTo>
                      <a:pt x="82" y="1"/>
                    </a:moveTo>
                    <a:lnTo>
                      <a:pt x="0" y="6906"/>
                    </a:lnTo>
                    <a:lnTo>
                      <a:pt x="1490" y="6906"/>
                    </a:lnTo>
                    <a:lnTo>
                      <a:pt x="845" y="1"/>
                    </a:lnTo>
                    <a:close/>
                  </a:path>
                </a:pathLst>
              </a:custGeom>
              <a:solidFill>
                <a:srgbClr val="AA6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9"/>
              <p:cNvSpPr/>
              <p:nvPr/>
            </p:nvSpPr>
            <p:spPr>
              <a:xfrm>
                <a:off x="6090962" y="3513331"/>
                <a:ext cx="49271" cy="49271"/>
              </a:xfrm>
              <a:custGeom>
                <a:rect b="b" l="l" r="r" t="t"/>
                <a:pathLst>
                  <a:path extrusionOk="0" h="461" w="461">
                    <a:moveTo>
                      <a:pt x="0" y="0"/>
                    </a:moveTo>
                    <a:lnTo>
                      <a:pt x="0" y="461"/>
                    </a:lnTo>
                    <a:lnTo>
                      <a:pt x="461" y="461"/>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9"/>
              <p:cNvSpPr/>
              <p:nvPr/>
            </p:nvSpPr>
            <p:spPr>
              <a:xfrm>
                <a:off x="6087114" y="3508522"/>
                <a:ext cx="57928" cy="58034"/>
              </a:xfrm>
              <a:custGeom>
                <a:rect b="b" l="l" r="r" t="t"/>
                <a:pathLst>
                  <a:path extrusionOk="0" h="543" w="542">
                    <a:moveTo>
                      <a:pt x="460" y="82"/>
                    </a:moveTo>
                    <a:lnTo>
                      <a:pt x="460" y="468"/>
                    </a:lnTo>
                    <a:lnTo>
                      <a:pt x="74" y="468"/>
                    </a:lnTo>
                    <a:lnTo>
                      <a:pt x="74" y="82"/>
                    </a:lnTo>
                    <a:close/>
                    <a:moveTo>
                      <a:pt x="1" y="1"/>
                    </a:moveTo>
                    <a:lnTo>
                      <a:pt x="1" y="543"/>
                    </a:lnTo>
                    <a:lnTo>
                      <a:pt x="541" y="543"/>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9"/>
              <p:cNvSpPr/>
              <p:nvPr/>
            </p:nvSpPr>
            <p:spPr>
              <a:xfrm>
                <a:off x="6090962" y="3634531"/>
                <a:ext cx="49271" cy="49164"/>
              </a:xfrm>
              <a:custGeom>
                <a:rect b="b" l="l" r="r" t="t"/>
                <a:pathLst>
                  <a:path extrusionOk="0" h="460" w="461">
                    <a:moveTo>
                      <a:pt x="0" y="1"/>
                    </a:moveTo>
                    <a:lnTo>
                      <a:pt x="0" y="459"/>
                    </a:lnTo>
                    <a:lnTo>
                      <a:pt x="461" y="459"/>
                    </a:lnTo>
                    <a:lnTo>
                      <a:pt x="46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9"/>
              <p:cNvSpPr/>
              <p:nvPr/>
            </p:nvSpPr>
            <p:spPr>
              <a:xfrm>
                <a:off x="6087114" y="3630576"/>
                <a:ext cx="57928" cy="57821"/>
              </a:xfrm>
              <a:custGeom>
                <a:rect b="b" l="l" r="r" t="t"/>
                <a:pathLst>
                  <a:path extrusionOk="0" h="541" w="542">
                    <a:moveTo>
                      <a:pt x="460" y="75"/>
                    </a:moveTo>
                    <a:lnTo>
                      <a:pt x="460" y="459"/>
                    </a:lnTo>
                    <a:lnTo>
                      <a:pt x="74" y="459"/>
                    </a:lnTo>
                    <a:lnTo>
                      <a:pt x="74" y="75"/>
                    </a:lnTo>
                    <a:close/>
                    <a:moveTo>
                      <a:pt x="1" y="0"/>
                    </a:moveTo>
                    <a:lnTo>
                      <a:pt x="1" y="541"/>
                    </a:lnTo>
                    <a:lnTo>
                      <a:pt x="541" y="541"/>
                    </a:lnTo>
                    <a:lnTo>
                      <a:pt x="5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9"/>
              <p:cNvSpPr/>
              <p:nvPr/>
            </p:nvSpPr>
            <p:spPr>
              <a:xfrm>
                <a:off x="6090962" y="3755623"/>
                <a:ext cx="49271" cy="50126"/>
              </a:xfrm>
              <a:custGeom>
                <a:rect b="b" l="l" r="r" t="t"/>
                <a:pathLst>
                  <a:path extrusionOk="0" h="469" w="461">
                    <a:moveTo>
                      <a:pt x="0" y="0"/>
                    </a:moveTo>
                    <a:lnTo>
                      <a:pt x="0" y="468"/>
                    </a:lnTo>
                    <a:lnTo>
                      <a:pt x="461" y="468"/>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9"/>
              <p:cNvSpPr/>
              <p:nvPr/>
            </p:nvSpPr>
            <p:spPr>
              <a:xfrm>
                <a:off x="6087114" y="3751776"/>
                <a:ext cx="57928" cy="57928"/>
              </a:xfrm>
              <a:custGeom>
                <a:rect b="b" l="l" r="r" t="t"/>
                <a:pathLst>
                  <a:path extrusionOk="0" h="542" w="542">
                    <a:moveTo>
                      <a:pt x="460" y="74"/>
                    </a:moveTo>
                    <a:lnTo>
                      <a:pt x="460" y="460"/>
                    </a:lnTo>
                    <a:lnTo>
                      <a:pt x="74" y="460"/>
                    </a:lnTo>
                    <a:lnTo>
                      <a:pt x="74" y="74"/>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9"/>
              <p:cNvSpPr/>
              <p:nvPr/>
            </p:nvSpPr>
            <p:spPr>
              <a:xfrm>
                <a:off x="6090962" y="3876930"/>
                <a:ext cx="49271" cy="49805"/>
              </a:xfrm>
              <a:custGeom>
                <a:rect b="b" l="l" r="r" t="t"/>
                <a:pathLst>
                  <a:path extrusionOk="0" h="466" w="461">
                    <a:moveTo>
                      <a:pt x="0" y="0"/>
                    </a:moveTo>
                    <a:lnTo>
                      <a:pt x="0" y="466"/>
                    </a:lnTo>
                    <a:lnTo>
                      <a:pt x="461" y="466"/>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9"/>
              <p:cNvSpPr/>
              <p:nvPr/>
            </p:nvSpPr>
            <p:spPr>
              <a:xfrm>
                <a:off x="6087114" y="3872868"/>
                <a:ext cx="57928" cy="57928"/>
              </a:xfrm>
              <a:custGeom>
                <a:rect b="b" l="l" r="r" t="t"/>
                <a:pathLst>
                  <a:path extrusionOk="0" h="542" w="542">
                    <a:moveTo>
                      <a:pt x="460" y="82"/>
                    </a:moveTo>
                    <a:lnTo>
                      <a:pt x="460" y="468"/>
                    </a:lnTo>
                    <a:lnTo>
                      <a:pt x="74" y="468"/>
                    </a:lnTo>
                    <a:lnTo>
                      <a:pt x="74" y="82"/>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9"/>
              <p:cNvSpPr/>
              <p:nvPr/>
            </p:nvSpPr>
            <p:spPr>
              <a:xfrm>
                <a:off x="6090962" y="3391491"/>
                <a:ext cx="49271" cy="49805"/>
              </a:xfrm>
              <a:custGeom>
                <a:rect b="b" l="l" r="r" t="t"/>
                <a:pathLst>
                  <a:path extrusionOk="0" h="466" w="461">
                    <a:moveTo>
                      <a:pt x="0" y="0"/>
                    </a:moveTo>
                    <a:lnTo>
                      <a:pt x="0" y="466"/>
                    </a:lnTo>
                    <a:lnTo>
                      <a:pt x="461" y="466"/>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9"/>
              <p:cNvSpPr/>
              <p:nvPr/>
            </p:nvSpPr>
            <p:spPr>
              <a:xfrm>
                <a:off x="6087114" y="3387429"/>
                <a:ext cx="57928" cy="57928"/>
              </a:xfrm>
              <a:custGeom>
                <a:rect b="b" l="l" r="r" t="t"/>
                <a:pathLst>
                  <a:path extrusionOk="0" h="542" w="542">
                    <a:moveTo>
                      <a:pt x="460" y="83"/>
                    </a:moveTo>
                    <a:lnTo>
                      <a:pt x="460" y="467"/>
                    </a:lnTo>
                    <a:lnTo>
                      <a:pt x="74" y="467"/>
                    </a:lnTo>
                    <a:lnTo>
                      <a:pt x="74" y="83"/>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9"/>
              <p:cNvSpPr/>
              <p:nvPr/>
            </p:nvSpPr>
            <p:spPr>
              <a:xfrm>
                <a:off x="6057723" y="3202103"/>
                <a:ext cx="118848" cy="118955"/>
              </a:xfrm>
              <a:custGeom>
                <a:rect b="b" l="l" r="r" t="t"/>
                <a:pathLst>
                  <a:path extrusionOk="0" h="1113" w="1112">
                    <a:moveTo>
                      <a:pt x="53" y="1"/>
                    </a:moveTo>
                    <a:lnTo>
                      <a:pt x="0" y="52"/>
                    </a:lnTo>
                    <a:lnTo>
                      <a:pt x="1053" y="1112"/>
                    </a:lnTo>
                    <a:lnTo>
                      <a:pt x="1112" y="1054"/>
                    </a:lnTo>
                    <a:lnTo>
                      <a:pt x="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9"/>
              <p:cNvSpPr/>
              <p:nvPr/>
            </p:nvSpPr>
            <p:spPr>
              <a:xfrm>
                <a:off x="5886613" y="3031098"/>
                <a:ext cx="111153" cy="111687"/>
              </a:xfrm>
              <a:custGeom>
                <a:rect b="b" l="l" r="r" t="t"/>
                <a:pathLst>
                  <a:path extrusionOk="0" h="1045" w="1040">
                    <a:moveTo>
                      <a:pt x="972" y="0"/>
                    </a:moveTo>
                    <a:lnTo>
                      <a:pt x="454" y="511"/>
                    </a:lnTo>
                    <a:lnTo>
                      <a:pt x="461" y="520"/>
                    </a:lnTo>
                    <a:lnTo>
                      <a:pt x="1" y="978"/>
                    </a:lnTo>
                    <a:lnTo>
                      <a:pt x="68" y="1044"/>
                    </a:lnTo>
                    <a:lnTo>
                      <a:pt x="587" y="527"/>
                    </a:lnTo>
                    <a:lnTo>
                      <a:pt x="579" y="527"/>
                    </a:lnTo>
                    <a:lnTo>
                      <a:pt x="1039" y="66"/>
                    </a:lnTo>
                    <a:lnTo>
                      <a:pt x="97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9"/>
              <p:cNvSpPr/>
              <p:nvPr/>
            </p:nvSpPr>
            <p:spPr>
              <a:xfrm>
                <a:off x="6012621" y="3120555"/>
                <a:ext cx="87960" cy="87212"/>
              </a:xfrm>
              <a:custGeom>
                <a:rect b="b" l="l" r="r" t="t"/>
                <a:pathLst>
                  <a:path extrusionOk="0" h="816" w="823">
                    <a:moveTo>
                      <a:pt x="401" y="111"/>
                    </a:moveTo>
                    <a:lnTo>
                      <a:pt x="712" y="415"/>
                    </a:lnTo>
                    <a:lnTo>
                      <a:pt x="422" y="705"/>
                    </a:lnTo>
                    <a:lnTo>
                      <a:pt x="111" y="401"/>
                    </a:lnTo>
                    <a:lnTo>
                      <a:pt x="401" y="111"/>
                    </a:lnTo>
                    <a:close/>
                    <a:moveTo>
                      <a:pt x="401" y="1"/>
                    </a:moveTo>
                    <a:lnTo>
                      <a:pt x="1" y="401"/>
                    </a:lnTo>
                    <a:lnTo>
                      <a:pt x="422" y="815"/>
                    </a:lnTo>
                    <a:lnTo>
                      <a:pt x="822" y="415"/>
                    </a:lnTo>
                    <a:lnTo>
                      <a:pt x="40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9"/>
              <p:cNvSpPr/>
              <p:nvPr/>
            </p:nvSpPr>
            <p:spPr>
              <a:xfrm>
                <a:off x="5975428" y="3076094"/>
                <a:ext cx="85609" cy="92877"/>
              </a:xfrm>
              <a:custGeom>
                <a:rect b="b" l="l" r="r" t="t"/>
                <a:pathLst>
                  <a:path extrusionOk="0" h="869" w="801">
                    <a:moveTo>
                      <a:pt x="452" y="127"/>
                    </a:moveTo>
                    <a:lnTo>
                      <a:pt x="697" y="468"/>
                    </a:lnTo>
                    <a:lnTo>
                      <a:pt x="407" y="757"/>
                    </a:lnTo>
                    <a:lnTo>
                      <a:pt x="112" y="461"/>
                    </a:lnTo>
                    <a:lnTo>
                      <a:pt x="452" y="127"/>
                    </a:lnTo>
                    <a:close/>
                    <a:moveTo>
                      <a:pt x="459" y="1"/>
                    </a:moveTo>
                    <a:lnTo>
                      <a:pt x="0" y="461"/>
                    </a:lnTo>
                    <a:lnTo>
                      <a:pt x="407" y="869"/>
                    </a:lnTo>
                    <a:lnTo>
                      <a:pt x="800" y="476"/>
                    </a:lnTo>
                    <a:lnTo>
                      <a:pt x="45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9"/>
              <p:cNvSpPr/>
              <p:nvPr/>
            </p:nvSpPr>
            <p:spPr>
              <a:xfrm>
                <a:off x="5936631" y="3031098"/>
                <a:ext cx="91915" cy="99075"/>
              </a:xfrm>
              <a:custGeom>
                <a:rect b="b" l="l" r="r" t="t"/>
                <a:pathLst>
                  <a:path extrusionOk="0" h="927" w="860">
                    <a:moveTo>
                      <a:pt x="511" y="127"/>
                    </a:moveTo>
                    <a:lnTo>
                      <a:pt x="756" y="466"/>
                    </a:lnTo>
                    <a:lnTo>
                      <a:pt x="407" y="815"/>
                    </a:lnTo>
                    <a:lnTo>
                      <a:pt x="111" y="527"/>
                    </a:lnTo>
                    <a:lnTo>
                      <a:pt x="511" y="127"/>
                    </a:lnTo>
                    <a:close/>
                    <a:moveTo>
                      <a:pt x="520" y="0"/>
                    </a:moveTo>
                    <a:lnTo>
                      <a:pt x="0" y="527"/>
                    </a:lnTo>
                    <a:lnTo>
                      <a:pt x="407" y="927"/>
                    </a:lnTo>
                    <a:lnTo>
                      <a:pt x="859" y="475"/>
                    </a:lnTo>
                    <a:lnTo>
                      <a:pt x="52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9"/>
              <p:cNvSpPr/>
              <p:nvPr/>
            </p:nvSpPr>
            <p:spPr>
              <a:xfrm>
                <a:off x="5973825" y="3075346"/>
                <a:ext cx="56431" cy="56431"/>
              </a:xfrm>
              <a:custGeom>
                <a:rect b="b" l="l" r="r" t="t"/>
                <a:pathLst>
                  <a:path extrusionOk="0" h="528" w="528">
                    <a:moveTo>
                      <a:pt x="460" y="1"/>
                    </a:moveTo>
                    <a:lnTo>
                      <a:pt x="1" y="461"/>
                    </a:lnTo>
                    <a:lnTo>
                      <a:pt x="67" y="527"/>
                    </a:lnTo>
                    <a:lnTo>
                      <a:pt x="527" y="6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9"/>
              <p:cNvSpPr/>
              <p:nvPr/>
            </p:nvSpPr>
            <p:spPr>
              <a:xfrm>
                <a:off x="5896125" y="2985034"/>
                <a:ext cx="99930" cy="107198"/>
              </a:xfrm>
              <a:custGeom>
                <a:rect b="b" l="l" r="r" t="t"/>
                <a:pathLst>
                  <a:path extrusionOk="0" h="1003" w="935">
                    <a:moveTo>
                      <a:pt x="571" y="127"/>
                    </a:moveTo>
                    <a:lnTo>
                      <a:pt x="831" y="483"/>
                    </a:lnTo>
                    <a:lnTo>
                      <a:pt x="424" y="883"/>
                    </a:lnTo>
                    <a:lnTo>
                      <a:pt x="112" y="579"/>
                    </a:lnTo>
                    <a:lnTo>
                      <a:pt x="571" y="127"/>
                    </a:lnTo>
                    <a:close/>
                    <a:moveTo>
                      <a:pt x="578" y="1"/>
                    </a:moveTo>
                    <a:lnTo>
                      <a:pt x="0" y="579"/>
                    </a:lnTo>
                    <a:lnTo>
                      <a:pt x="424" y="1002"/>
                    </a:lnTo>
                    <a:lnTo>
                      <a:pt x="934" y="490"/>
                    </a:lnTo>
                    <a:lnTo>
                      <a:pt x="57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9"/>
              <p:cNvSpPr/>
              <p:nvPr/>
            </p:nvSpPr>
            <p:spPr>
              <a:xfrm>
                <a:off x="5859039" y="2941535"/>
                <a:ext cx="103671" cy="111901"/>
              </a:xfrm>
              <a:custGeom>
                <a:rect b="b" l="l" r="r" t="t"/>
                <a:pathLst>
                  <a:path extrusionOk="0" h="1047" w="970">
                    <a:moveTo>
                      <a:pt x="623" y="127"/>
                    </a:moveTo>
                    <a:lnTo>
                      <a:pt x="867" y="468"/>
                    </a:lnTo>
                    <a:lnTo>
                      <a:pt x="408" y="927"/>
                    </a:lnTo>
                    <a:lnTo>
                      <a:pt x="111" y="637"/>
                    </a:lnTo>
                    <a:lnTo>
                      <a:pt x="623" y="127"/>
                    </a:lnTo>
                    <a:close/>
                    <a:moveTo>
                      <a:pt x="630" y="1"/>
                    </a:moveTo>
                    <a:lnTo>
                      <a:pt x="1" y="637"/>
                    </a:lnTo>
                    <a:lnTo>
                      <a:pt x="408" y="1046"/>
                    </a:lnTo>
                    <a:lnTo>
                      <a:pt x="970" y="475"/>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a:off x="5820135" y="2896539"/>
                <a:ext cx="110298" cy="117886"/>
              </a:xfrm>
              <a:custGeom>
                <a:rect b="b" l="l" r="r" t="t"/>
                <a:pathLst>
                  <a:path extrusionOk="0" h="1103" w="1032">
                    <a:moveTo>
                      <a:pt x="683" y="125"/>
                    </a:moveTo>
                    <a:lnTo>
                      <a:pt x="927" y="466"/>
                    </a:lnTo>
                    <a:lnTo>
                      <a:pt x="409" y="985"/>
                    </a:lnTo>
                    <a:lnTo>
                      <a:pt x="112" y="696"/>
                    </a:lnTo>
                    <a:lnTo>
                      <a:pt x="683" y="125"/>
                    </a:lnTo>
                    <a:close/>
                    <a:moveTo>
                      <a:pt x="690" y="0"/>
                    </a:moveTo>
                    <a:lnTo>
                      <a:pt x="0" y="696"/>
                    </a:lnTo>
                    <a:lnTo>
                      <a:pt x="409" y="1103"/>
                    </a:lnTo>
                    <a:lnTo>
                      <a:pt x="1032" y="473"/>
                    </a:lnTo>
                    <a:lnTo>
                      <a:pt x="69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9"/>
              <p:cNvSpPr/>
              <p:nvPr/>
            </p:nvSpPr>
            <p:spPr>
              <a:xfrm>
                <a:off x="5857329" y="2940787"/>
                <a:ext cx="74600" cy="74600"/>
              </a:xfrm>
              <a:custGeom>
                <a:rect b="b" l="l" r="r" t="t"/>
                <a:pathLst>
                  <a:path extrusionOk="0" h="698" w="698">
                    <a:moveTo>
                      <a:pt x="630" y="1"/>
                    </a:moveTo>
                    <a:lnTo>
                      <a:pt x="1" y="630"/>
                    </a:lnTo>
                    <a:lnTo>
                      <a:pt x="75" y="698"/>
                    </a:lnTo>
                    <a:lnTo>
                      <a:pt x="698" y="66"/>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9"/>
              <p:cNvSpPr/>
              <p:nvPr/>
            </p:nvSpPr>
            <p:spPr>
              <a:xfrm>
                <a:off x="5976924" y="3157856"/>
                <a:ext cx="87319" cy="87960"/>
              </a:xfrm>
              <a:custGeom>
                <a:rect b="b" l="l" r="r" t="t"/>
                <a:pathLst>
                  <a:path extrusionOk="0" h="823" w="817">
                    <a:moveTo>
                      <a:pt x="400" y="111"/>
                    </a:moveTo>
                    <a:lnTo>
                      <a:pt x="704" y="422"/>
                    </a:lnTo>
                    <a:lnTo>
                      <a:pt x="416" y="703"/>
                    </a:lnTo>
                    <a:lnTo>
                      <a:pt x="112" y="401"/>
                    </a:lnTo>
                    <a:lnTo>
                      <a:pt x="400" y="111"/>
                    </a:lnTo>
                    <a:close/>
                    <a:moveTo>
                      <a:pt x="400" y="0"/>
                    </a:moveTo>
                    <a:lnTo>
                      <a:pt x="0" y="401"/>
                    </a:lnTo>
                    <a:lnTo>
                      <a:pt x="416" y="822"/>
                    </a:lnTo>
                    <a:lnTo>
                      <a:pt x="817" y="422"/>
                    </a:lnTo>
                    <a:lnTo>
                      <a:pt x="40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9"/>
              <p:cNvSpPr/>
              <p:nvPr/>
            </p:nvSpPr>
            <p:spPr>
              <a:xfrm>
                <a:off x="5932570" y="3120555"/>
                <a:ext cx="92877" cy="85716"/>
              </a:xfrm>
              <a:custGeom>
                <a:rect b="b" l="l" r="r" t="t"/>
                <a:pathLst>
                  <a:path extrusionOk="0" h="802" w="869">
                    <a:moveTo>
                      <a:pt x="460" y="111"/>
                    </a:moveTo>
                    <a:lnTo>
                      <a:pt x="757" y="408"/>
                    </a:lnTo>
                    <a:lnTo>
                      <a:pt x="469" y="696"/>
                    </a:lnTo>
                    <a:lnTo>
                      <a:pt x="120" y="453"/>
                    </a:lnTo>
                    <a:lnTo>
                      <a:pt x="460" y="111"/>
                    </a:lnTo>
                    <a:close/>
                    <a:moveTo>
                      <a:pt x="460" y="1"/>
                    </a:moveTo>
                    <a:lnTo>
                      <a:pt x="1" y="460"/>
                    </a:lnTo>
                    <a:lnTo>
                      <a:pt x="476" y="801"/>
                    </a:lnTo>
                    <a:lnTo>
                      <a:pt x="869" y="40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9"/>
              <p:cNvSpPr/>
              <p:nvPr/>
            </p:nvSpPr>
            <p:spPr>
              <a:xfrm>
                <a:off x="5887575" y="3081865"/>
                <a:ext cx="98969" cy="91915"/>
              </a:xfrm>
              <a:custGeom>
                <a:rect b="b" l="l" r="r" t="t"/>
                <a:pathLst>
                  <a:path extrusionOk="0" h="860" w="926">
                    <a:moveTo>
                      <a:pt x="518" y="110"/>
                    </a:moveTo>
                    <a:lnTo>
                      <a:pt x="815" y="407"/>
                    </a:lnTo>
                    <a:lnTo>
                      <a:pt x="466" y="756"/>
                    </a:lnTo>
                    <a:lnTo>
                      <a:pt x="125" y="503"/>
                    </a:lnTo>
                    <a:lnTo>
                      <a:pt x="518" y="110"/>
                    </a:lnTo>
                    <a:close/>
                    <a:moveTo>
                      <a:pt x="518" y="0"/>
                    </a:moveTo>
                    <a:lnTo>
                      <a:pt x="0" y="518"/>
                    </a:lnTo>
                    <a:lnTo>
                      <a:pt x="473" y="859"/>
                    </a:lnTo>
                    <a:lnTo>
                      <a:pt x="925" y="407"/>
                    </a:lnTo>
                    <a:lnTo>
                      <a:pt x="51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a:off x="5931822" y="3118845"/>
                <a:ext cx="56431" cy="56431"/>
              </a:xfrm>
              <a:custGeom>
                <a:rect b="b" l="l" r="r" t="t"/>
                <a:pathLst>
                  <a:path extrusionOk="0" h="528" w="528">
                    <a:moveTo>
                      <a:pt x="460" y="1"/>
                    </a:moveTo>
                    <a:lnTo>
                      <a:pt x="1" y="461"/>
                    </a:lnTo>
                    <a:lnTo>
                      <a:pt x="67" y="527"/>
                    </a:lnTo>
                    <a:lnTo>
                      <a:pt x="527" y="6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9"/>
              <p:cNvSpPr/>
              <p:nvPr/>
            </p:nvSpPr>
            <p:spPr>
              <a:xfrm>
                <a:off x="5841618" y="3041359"/>
                <a:ext cx="106129" cy="99824"/>
              </a:xfrm>
              <a:custGeom>
                <a:rect b="b" l="l" r="r" t="t"/>
                <a:pathLst>
                  <a:path extrusionOk="0" h="934" w="993">
                    <a:moveTo>
                      <a:pt x="578" y="112"/>
                    </a:moveTo>
                    <a:lnTo>
                      <a:pt x="882" y="424"/>
                    </a:lnTo>
                    <a:lnTo>
                      <a:pt x="475" y="831"/>
                    </a:lnTo>
                    <a:lnTo>
                      <a:pt x="119" y="571"/>
                    </a:lnTo>
                    <a:lnTo>
                      <a:pt x="578" y="112"/>
                    </a:lnTo>
                    <a:close/>
                    <a:moveTo>
                      <a:pt x="578" y="0"/>
                    </a:moveTo>
                    <a:lnTo>
                      <a:pt x="0" y="578"/>
                    </a:lnTo>
                    <a:lnTo>
                      <a:pt x="482" y="934"/>
                    </a:lnTo>
                    <a:lnTo>
                      <a:pt x="992" y="424"/>
                    </a:lnTo>
                    <a:lnTo>
                      <a:pt x="57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9"/>
              <p:cNvSpPr/>
              <p:nvPr/>
            </p:nvSpPr>
            <p:spPr>
              <a:xfrm>
                <a:off x="5798012" y="3004058"/>
                <a:ext cx="110939" cy="103885"/>
              </a:xfrm>
              <a:custGeom>
                <a:rect b="b" l="l" r="r" t="t"/>
                <a:pathLst>
                  <a:path extrusionOk="0" h="972" w="1038">
                    <a:moveTo>
                      <a:pt x="630" y="113"/>
                    </a:moveTo>
                    <a:lnTo>
                      <a:pt x="927" y="408"/>
                    </a:lnTo>
                    <a:lnTo>
                      <a:pt x="467" y="869"/>
                    </a:lnTo>
                    <a:lnTo>
                      <a:pt x="118" y="623"/>
                    </a:lnTo>
                    <a:lnTo>
                      <a:pt x="630" y="113"/>
                    </a:lnTo>
                    <a:close/>
                    <a:moveTo>
                      <a:pt x="630" y="1"/>
                    </a:moveTo>
                    <a:lnTo>
                      <a:pt x="1" y="630"/>
                    </a:lnTo>
                    <a:lnTo>
                      <a:pt x="474" y="972"/>
                    </a:lnTo>
                    <a:lnTo>
                      <a:pt x="1038" y="408"/>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9"/>
              <p:cNvSpPr/>
              <p:nvPr/>
            </p:nvSpPr>
            <p:spPr>
              <a:xfrm>
                <a:off x="5752803" y="2965262"/>
                <a:ext cx="117351" cy="110191"/>
              </a:xfrm>
              <a:custGeom>
                <a:rect b="b" l="l" r="r" t="t"/>
                <a:pathLst>
                  <a:path extrusionOk="0" h="1031" w="1098">
                    <a:moveTo>
                      <a:pt x="691" y="113"/>
                    </a:moveTo>
                    <a:lnTo>
                      <a:pt x="986" y="408"/>
                    </a:lnTo>
                    <a:lnTo>
                      <a:pt x="468" y="928"/>
                    </a:lnTo>
                    <a:lnTo>
                      <a:pt x="127" y="682"/>
                    </a:lnTo>
                    <a:lnTo>
                      <a:pt x="691" y="113"/>
                    </a:lnTo>
                    <a:close/>
                    <a:moveTo>
                      <a:pt x="691" y="1"/>
                    </a:moveTo>
                    <a:lnTo>
                      <a:pt x="1" y="691"/>
                    </a:lnTo>
                    <a:lnTo>
                      <a:pt x="475" y="1031"/>
                    </a:lnTo>
                    <a:lnTo>
                      <a:pt x="1098" y="408"/>
                    </a:lnTo>
                    <a:lnTo>
                      <a:pt x="69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a:off x="5797264" y="3002562"/>
                <a:ext cx="74494" cy="74600"/>
              </a:xfrm>
              <a:custGeom>
                <a:rect b="b" l="l" r="r" t="t"/>
                <a:pathLst>
                  <a:path extrusionOk="0" h="698" w="697">
                    <a:moveTo>
                      <a:pt x="630" y="1"/>
                    </a:moveTo>
                    <a:lnTo>
                      <a:pt x="1" y="630"/>
                    </a:lnTo>
                    <a:lnTo>
                      <a:pt x="67" y="698"/>
                    </a:lnTo>
                    <a:lnTo>
                      <a:pt x="696" y="66"/>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9"/>
              <p:cNvSpPr/>
              <p:nvPr/>
            </p:nvSpPr>
            <p:spPr>
              <a:xfrm>
                <a:off x="6234391" y="3377917"/>
                <a:ext cx="110191" cy="111687"/>
              </a:xfrm>
              <a:custGeom>
                <a:rect b="b" l="l" r="r" t="t"/>
                <a:pathLst>
                  <a:path extrusionOk="0" h="1045" w="1031">
                    <a:moveTo>
                      <a:pt x="963" y="1"/>
                    </a:moveTo>
                    <a:lnTo>
                      <a:pt x="453" y="511"/>
                    </a:lnTo>
                    <a:lnTo>
                      <a:pt x="453" y="520"/>
                    </a:lnTo>
                    <a:lnTo>
                      <a:pt x="1" y="979"/>
                    </a:lnTo>
                    <a:lnTo>
                      <a:pt x="67" y="1045"/>
                    </a:lnTo>
                    <a:lnTo>
                      <a:pt x="579" y="534"/>
                    </a:lnTo>
                    <a:lnTo>
                      <a:pt x="570" y="527"/>
                    </a:lnTo>
                    <a:lnTo>
                      <a:pt x="1031" y="67"/>
                    </a:lnTo>
                    <a:lnTo>
                      <a:pt x="96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9"/>
              <p:cNvSpPr/>
              <p:nvPr/>
            </p:nvSpPr>
            <p:spPr>
              <a:xfrm>
                <a:off x="6131469" y="3312187"/>
                <a:ext cx="87105" cy="88067"/>
              </a:xfrm>
              <a:custGeom>
                <a:rect b="b" l="l" r="r" t="t"/>
                <a:pathLst>
                  <a:path extrusionOk="0" h="824" w="815">
                    <a:moveTo>
                      <a:pt x="400" y="113"/>
                    </a:moveTo>
                    <a:lnTo>
                      <a:pt x="704" y="424"/>
                    </a:lnTo>
                    <a:lnTo>
                      <a:pt x="414" y="705"/>
                    </a:lnTo>
                    <a:lnTo>
                      <a:pt x="110" y="401"/>
                    </a:lnTo>
                    <a:lnTo>
                      <a:pt x="400" y="113"/>
                    </a:lnTo>
                    <a:close/>
                    <a:moveTo>
                      <a:pt x="400" y="0"/>
                    </a:moveTo>
                    <a:lnTo>
                      <a:pt x="0" y="401"/>
                    </a:lnTo>
                    <a:lnTo>
                      <a:pt x="414" y="824"/>
                    </a:lnTo>
                    <a:lnTo>
                      <a:pt x="815" y="424"/>
                    </a:lnTo>
                    <a:lnTo>
                      <a:pt x="40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9"/>
              <p:cNvSpPr/>
              <p:nvPr/>
            </p:nvSpPr>
            <p:spPr>
              <a:xfrm>
                <a:off x="6170158" y="3350984"/>
                <a:ext cx="85716" cy="92877"/>
              </a:xfrm>
              <a:custGeom>
                <a:rect b="b" l="l" r="r" t="t"/>
                <a:pathLst>
                  <a:path extrusionOk="0" h="869" w="802">
                    <a:moveTo>
                      <a:pt x="401" y="112"/>
                    </a:moveTo>
                    <a:lnTo>
                      <a:pt x="691" y="408"/>
                    </a:lnTo>
                    <a:lnTo>
                      <a:pt x="349" y="749"/>
                    </a:lnTo>
                    <a:lnTo>
                      <a:pt x="104" y="408"/>
                    </a:lnTo>
                    <a:lnTo>
                      <a:pt x="401" y="112"/>
                    </a:lnTo>
                    <a:close/>
                    <a:moveTo>
                      <a:pt x="401" y="0"/>
                    </a:moveTo>
                    <a:lnTo>
                      <a:pt x="1" y="393"/>
                    </a:lnTo>
                    <a:lnTo>
                      <a:pt x="342" y="868"/>
                    </a:lnTo>
                    <a:lnTo>
                      <a:pt x="801" y="408"/>
                    </a:lnTo>
                    <a:lnTo>
                      <a:pt x="40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9"/>
              <p:cNvSpPr/>
              <p:nvPr/>
            </p:nvSpPr>
            <p:spPr>
              <a:xfrm>
                <a:off x="6202649" y="3389780"/>
                <a:ext cx="91915" cy="99075"/>
              </a:xfrm>
              <a:custGeom>
                <a:rect b="b" l="l" r="r" t="t"/>
                <a:pathLst>
                  <a:path extrusionOk="0" h="927" w="860">
                    <a:moveTo>
                      <a:pt x="460" y="112"/>
                    </a:moveTo>
                    <a:lnTo>
                      <a:pt x="750" y="409"/>
                    </a:lnTo>
                    <a:lnTo>
                      <a:pt x="357" y="809"/>
                    </a:lnTo>
                    <a:lnTo>
                      <a:pt x="104" y="461"/>
                    </a:lnTo>
                    <a:lnTo>
                      <a:pt x="460" y="112"/>
                    </a:lnTo>
                    <a:close/>
                    <a:moveTo>
                      <a:pt x="460" y="0"/>
                    </a:moveTo>
                    <a:lnTo>
                      <a:pt x="1" y="454"/>
                    </a:lnTo>
                    <a:lnTo>
                      <a:pt x="342" y="927"/>
                    </a:lnTo>
                    <a:lnTo>
                      <a:pt x="860" y="409"/>
                    </a:lnTo>
                    <a:lnTo>
                      <a:pt x="46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a:off x="6201152" y="3388177"/>
                <a:ext cx="56218" cy="56431"/>
              </a:xfrm>
              <a:custGeom>
                <a:rect b="b" l="l" r="r" t="t"/>
                <a:pathLst>
                  <a:path extrusionOk="0" h="528" w="526">
                    <a:moveTo>
                      <a:pt x="460" y="1"/>
                    </a:moveTo>
                    <a:lnTo>
                      <a:pt x="1" y="460"/>
                    </a:lnTo>
                    <a:lnTo>
                      <a:pt x="67" y="527"/>
                    </a:lnTo>
                    <a:lnTo>
                      <a:pt x="525" y="76"/>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a:off x="6235994" y="3428684"/>
                <a:ext cx="99075" cy="106129"/>
              </a:xfrm>
              <a:custGeom>
                <a:rect b="b" l="l" r="r" t="t"/>
                <a:pathLst>
                  <a:path extrusionOk="0" h="993" w="927">
                    <a:moveTo>
                      <a:pt x="503" y="111"/>
                    </a:moveTo>
                    <a:lnTo>
                      <a:pt x="815" y="422"/>
                    </a:lnTo>
                    <a:lnTo>
                      <a:pt x="363" y="874"/>
                    </a:lnTo>
                    <a:lnTo>
                      <a:pt x="103" y="518"/>
                    </a:lnTo>
                    <a:lnTo>
                      <a:pt x="503" y="111"/>
                    </a:lnTo>
                    <a:close/>
                    <a:moveTo>
                      <a:pt x="503" y="1"/>
                    </a:moveTo>
                    <a:lnTo>
                      <a:pt x="0" y="511"/>
                    </a:lnTo>
                    <a:lnTo>
                      <a:pt x="349" y="993"/>
                    </a:lnTo>
                    <a:lnTo>
                      <a:pt x="927" y="422"/>
                    </a:lnTo>
                    <a:lnTo>
                      <a:pt x="50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9"/>
              <p:cNvSpPr/>
              <p:nvPr/>
            </p:nvSpPr>
            <p:spPr>
              <a:xfrm>
                <a:off x="6268485" y="3467481"/>
                <a:ext cx="103885" cy="110939"/>
              </a:xfrm>
              <a:custGeom>
                <a:rect b="b" l="l" r="r" t="t"/>
                <a:pathLst>
                  <a:path extrusionOk="0" h="1038" w="972">
                    <a:moveTo>
                      <a:pt x="562" y="111"/>
                    </a:moveTo>
                    <a:lnTo>
                      <a:pt x="859" y="408"/>
                    </a:lnTo>
                    <a:lnTo>
                      <a:pt x="349" y="918"/>
                    </a:lnTo>
                    <a:lnTo>
                      <a:pt x="103" y="578"/>
                    </a:lnTo>
                    <a:lnTo>
                      <a:pt x="562" y="111"/>
                    </a:lnTo>
                    <a:close/>
                    <a:moveTo>
                      <a:pt x="562" y="0"/>
                    </a:moveTo>
                    <a:lnTo>
                      <a:pt x="0" y="562"/>
                    </a:lnTo>
                    <a:lnTo>
                      <a:pt x="340" y="1037"/>
                    </a:lnTo>
                    <a:lnTo>
                      <a:pt x="971" y="408"/>
                    </a:lnTo>
                    <a:lnTo>
                      <a:pt x="56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9"/>
              <p:cNvSpPr/>
              <p:nvPr/>
            </p:nvSpPr>
            <p:spPr>
              <a:xfrm>
                <a:off x="6300976" y="3506277"/>
                <a:ext cx="110191" cy="117351"/>
              </a:xfrm>
              <a:custGeom>
                <a:rect b="b" l="l" r="r" t="t"/>
                <a:pathLst>
                  <a:path extrusionOk="0" h="1098" w="1031">
                    <a:moveTo>
                      <a:pt x="623" y="110"/>
                    </a:moveTo>
                    <a:lnTo>
                      <a:pt x="918" y="407"/>
                    </a:lnTo>
                    <a:lnTo>
                      <a:pt x="356" y="978"/>
                    </a:lnTo>
                    <a:lnTo>
                      <a:pt x="104" y="630"/>
                    </a:lnTo>
                    <a:lnTo>
                      <a:pt x="623" y="110"/>
                    </a:lnTo>
                    <a:close/>
                    <a:moveTo>
                      <a:pt x="623" y="0"/>
                    </a:moveTo>
                    <a:lnTo>
                      <a:pt x="0" y="623"/>
                    </a:lnTo>
                    <a:lnTo>
                      <a:pt x="340" y="1097"/>
                    </a:lnTo>
                    <a:lnTo>
                      <a:pt x="1030" y="407"/>
                    </a:lnTo>
                    <a:lnTo>
                      <a:pt x="623"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9"/>
              <p:cNvSpPr/>
              <p:nvPr/>
            </p:nvSpPr>
            <p:spPr>
              <a:xfrm>
                <a:off x="6299266" y="3504674"/>
                <a:ext cx="74600" cy="74494"/>
              </a:xfrm>
              <a:custGeom>
                <a:rect b="b" l="l" r="r" t="t"/>
                <a:pathLst>
                  <a:path extrusionOk="0" h="697" w="698">
                    <a:moveTo>
                      <a:pt x="630" y="1"/>
                    </a:moveTo>
                    <a:lnTo>
                      <a:pt x="0" y="631"/>
                    </a:lnTo>
                    <a:lnTo>
                      <a:pt x="68" y="696"/>
                    </a:lnTo>
                    <a:lnTo>
                      <a:pt x="697" y="74"/>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9"/>
              <p:cNvSpPr/>
              <p:nvPr/>
            </p:nvSpPr>
            <p:spPr>
              <a:xfrm>
                <a:off x="6166952" y="3274887"/>
                <a:ext cx="88174" cy="87426"/>
              </a:xfrm>
              <a:custGeom>
                <a:rect b="b" l="l" r="r" t="t"/>
                <a:pathLst>
                  <a:path extrusionOk="0" h="818" w="825">
                    <a:moveTo>
                      <a:pt x="401" y="113"/>
                    </a:moveTo>
                    <a:lnTo>
                      <a:pt x="712" y="417"/>
                    </a:lnTo>
                    <a:lnTo>
                      <a:pt x="424" y="705"/>
                    </a:lnTo>
                    <a:lnTo>
                      <a:pt x="113" y="401"/>
                    </a:lnTo>
                    <a:lnTo>
                      <a:pt x="401" y="113"/>
                    </a:lnTo>
                    <a:close/>
                    <a:moveTo>
                      <a:pt x="401" y="1"/>
                    </a:moveTo>
                    <a:lnTo>
                      <a:pt x="1" y="401"/>
                    </a:lnTo>
                    <a:lnTo>
                      <a:pt x="424" y="817"/>
                    </a:lnTo>
                    <a:lnTo>
                      <a:pt x="824" y="417"/>
                    </a:lnTo>
                    <a:lnTo>
                      <a:pt x="40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9"/>
              <p:cNvSpPr/>
              <p:nvPr/>
            </p:nvSpPr>
            <p:spPr>
              <a:xfrm>
                <a:off x="6205962" y="3313683"/>
                <a:ext cx="92663" cy="86571"/>
              </a:xfrm>
              <a:custGeom>
                <a:rect b="b" l="l" r="r" t="t"/>
                <a:pathLst>
                  <a:path extrusionOk="0" h="810" w="867">
                    <a:moveTo>
                      <a:pt x="407" y="106"/>
                    </a:moveTo>
                    <a:lnTo>
                      <a:pt x="747" y="356"/>
                    </a:lnTo>
                    <a:lnTo>
                      <a:pt x="407" y="698"/>
                    </a:lnTo>
                    <a:lnTo>
                      <a:pt x="110" y="401"/>
                    </a:lnTo>
                    <a:lnTo>
                      <a:pt x="407" y="106"/>
                    </a:lnTo>
                    <a:close/>
                    <a:moveTo>
                      <a:pt x="400" y="1"/>
                    </a:moveTo>
                    <a:lnTo>
                      <a:pt x="0" y="401"/>
                    </a:lnTo>
                    <a:lnTo>
                      <a:pt x="407" y="810"/>
                    </a:lnTo>
                    <a:lnTo>
                      <a:pt x="866" y="342"/>
                    </a:lnTo>
                    <a:lnTo>
                      <a:pt x="40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9"/>
              <p:cNvSpPr/>
              <p:nvPr/>
            </p:nvSpPr>
            <p:spPr>
              <a:xfrm>
                <a:off x="6244651" y="3346922"/>
                <a:ext cx="99182" cy="92128"/>
              </a:xfrm>
              <a:custGeom>
                <a:rect b="b" l="l" r="r" t="t"/>
                <a:pathLst>
                  <a:path extrusionOk="0" h="862" w="928">
                    <a:moveTo>
                      <a:pt x="460" y="106"/>
                    </a:moveTo>
                    <a:lnTo>
                      <a:pt x="808" y="349"/>
                    </a:lnTo>
                    <a:lnTo>
                      <a:pt x="408" y="750"/>
                    </a:lnTo>
                    <a:lnTo>
                      <a:pt x="111" y="454"/>
                    </a:lnTo>
                    <a:lnTo>
                      <a:pt x="460" y="106"/>
                    </a:lnTo>
                    <a:close/>
                    <a:moveTo>
                      <a:pt x="453" y="1"/>
                    </a:moveTo>
                    <a:lnTo>
                      <a:pt x="1" y="454"/>
                    </a:lnTo>
                    <a:lnTo>
                      <a:pt x="408" y="862"/>
                    </a:lnTo>
                    <a:lnTo>
                      <a:pt x="928" y="342"/>
                    </a:lnTo>
                    <a:lnTo>
                      <a:pt x="4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9"/>
              <p:cNvSpPr/>
              <p:nvPr/>
            </p:nvSpPr>
            <p:spPr>
              <a:xfrm>
                <a:off x="6243903" y="3345426"/>
                <a:ext cx="55469" cy="55576"/>
              </a:xfrm>
              <a:custGeom>
                <a:rect b="b" l="l" r="r" t="t"/>
                <a:pathLst>
                  <a:path extrusionOk="0" h="520" w="519">
                    <a:moveTo>
                      <a:pt x="453" y="1"/>
                    </a:moveTo>
                    <a:lnTo>
                      <a:pt x="1" y="452"/>
                    </a:lnTo>
                    <a:lnTo>
                      <a:pt x="67" y="520"/>
                    </a:lnTo>
                    <a:lnTo>
                      <a:pt x="518" y="68"/>
                    </a:lnTo>
                    <a:lnTo>
                      <a:pt x="4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9"/>
              <p:cNvSpPr/>
              <p:nvPr/>
            </p:nvSpPr>
            <p:spPr>
              <a:xfrm>
                <a:off x="6283448" y="3379520"/>
                <a:ext cx="106236" cy="99075"/>
              </a:xfrm>
              <a:custGeom>
                <a:rect b="b" l="l" r="r" t="t"/>
                <a:pathLst>
                  <a:path extrusionOk="0" h="927" w="994">
                    <a:moveTo>
                      <a:pt x="520" y="105"/>
                    </a:moveTo>
                    <a:lnTo>
                      <a:pt x="876" y="363"/>
                    </a:lnTo>
                    <a:lnTo>
                      <a:pt x="422" y="816"/>
                    </a:lnTo>
                    <a:lnTo>
                      <a:pt x="111" y="512"/>
                    </a:lnTo>
                    <a:lnTo>
                      <a:pt x="520" y="105"/>
                    </a:lnTo>
                    <a:close/>
                    <a:moveTo>
                      <a:pt x="511" y="0"/>
                    </a:moveTo>
                    <a:lnTo>
                      <a:pt x="1" y="512"/>
                    </a:lnTo>
                    <a:lnTo>
                      <a:pt x="422" y="927"/>
                    </a:lnTo>
                    <a:lnTo>
                      <a:pt x="993" y="356"/>
                    </a:lnTo>
                    <a:lnTo>
                      <a:pt x="51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9"/>
              <p:cNvSpPr/>
              <p:nvPr/>
            </p:nvSpPr>
            <p:spPr>
              <a:xfrm>
                <a:off x="6322244" y="3412011"/>
                <a:ext cx="110939" cy="104633"/>
              </a:xfrm>
              <a:custGeom>
                <a:rect b="b" l="l" r="r" t="t"/>
                <a:pathLst>
                  <a:path extrusionOk="0" h="979" w="1038">
                    <a:moveTo>
                      <a:pt x="579" y="103"/>
                    </a:moveTo>
                    <a:lnTo>
                      <a:pt x="920" y="356"/>
                    </a:lnTo>
                    <a:lnTo>
                      <a:pt x="408" y="868"/>
                    </a:lnTo>
                    <a:lnTo>
                      <a:pt x="113" y="571"/>
                    </a:lnTo>
                    <a:lnTo>
                      <a:pt x="579" y="103"/>
                    </a:lnTo>
                    <a:close/>
                    <a:moveTo>
                      <a:pt x="571" y="0"/>
                    </a:moveTo>
                    <a:lnTo>
                      <a:pt x="1" y="571"/>
                    </a:lnTo>
                    <a:lnTo>
                      <a:pt x="408" y="978"/>
                    </a:lnTo>
                    <a:lnTo>
                      <a:pt x="1037" y="342"/>
                    </a:lnTo>
                    <a:lnTo>
                      <a:pt x="57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9"/>
              <p:cNvSpPr/>
              <p:nvPr/>
            </p:nvSpPr>
            <p:spPr>
              <a:xfrm>
                <a:off x="6361041" y="3445250"/>
                <a:ext cx="117351" cy="110191"/>
              </a:xfrm>
              <a:custGeom>
                <a:rect b="b" l="l" r="r" t="t"/>
                <a:pathLst>
                  <a:path extrusionOk="0" h="1031" w="1098">
                    <a:moveTo>
                      <a:pt x="630" y="96"/>
                    </a:moveTo>
                    <a:lnTo>
                      <a:pt x="978" y="349"/>
                    </a:lnTo>
                    <a:lnTo>
                      <a:pt x="408" y="920"/>
                    </a:lnTo>
                    <a:lnTo>
                      <a:pt x="112" y="623"/>
                    </a:lnTo>
                    <a:lnTo>
                      <a:pt x="630" y="96"/>
                    </a:lnTo>
                    <a:close/>
                    <a:moveTo>
                      <a:pt x="623" y="0"/>
                    </a:moveTo>
                    <a:lnTo>
                      <a:pt x="0" y="623"/>
                    </a:lnTo>
                    <a:lnTo>
                      <a:pt x="408" y="1030"/>
                    </a:lnTo>
                    <a:lnTo>
                      <a:pt x="1098" y="335"/>
                    </a:lnTo>
                    <a:lnTo>
                      <a:pt x="623"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9"/>
              <p:cNvSpPr/>
              <p:nvPr/>
            </p:nvSpPr>
            <p:spPr>
              <a:xfrm>
                <a:off x="6359544" y="3443006"/>
                <a:ext cx="74600" cy="74387"/>
              </a:xfrm>
              <a:custGeom>
                <a:rect b="b" l="l" r="r" t="t"/>
                <a:pathLst>
                  <a:path extrusionOk="0" h="696" w="698">
                    <a:moveTo>
                      <a:pt x="630" y="0"/>
                    </a:moveTo>
                    <a:lnTo>
                      <a:pt x="0" y="630"/>
                    </a:lnTo>
                    <a:lnTo>
                      <a:pt x="75" y="695"/>
                    </a:lnTo>
                    <a:lnTo>
                      <a:pt x="697" y="66"/>
                    </a:lnTo>
                    <a:lnTo>
                      <a:pt x="63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9"/>
              <p:cNvSpPr/>
              <p:nvPr/>
            </p:nvSpPr>
            <p:spPr>
              <a:xfrm>
                <a:off x="6056120" y="3200607"/>
                <a:ext cx="118955" cy="118955"/>
              </a:xfrm>
              <a:custGeom>
                <a:rect b="b" l="l" r="r" t="t"/>
                <a:pathLst>
                  <a:path extrusionOk="0" h="1113" w="1113">
                    <a:moveTo>
                      <a:pt x="1054" y="1"/>
                    </a:moveTo>
                    <a:lnTo>
                      <a:pt x="1" y="1059"/>
                    </a:lnTo>
                    <a:lnTo>
                      <a:pt x="60" y="1112"/>
                    </a:lnTo>
                    <a:lnTo>
                      <a:pt x="1112" y="59"/>
                    </a:lnTo>
                    <a:lnTo>
                      <a:pt x="105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9"/>
              <p:cNvSpPr/>
              <p:nvPr/>
            </p:nvSpPr>
            <p:spPr>
              <a:xfrm>
                <a:off x="6233536" y="3031098"/>
                <a:ext cx="111794" cy="110939"/>
              </a:xfrm>
              <a:custGeom>
                <a:rect b="b" l="l" r="r" t="t"/>
                <a:pathLst>
                  <a:path extrusionOk="0" h="1038" w="1046">
                    <a:moveTo>
                      <a:pt x="68" y="0"/>
                    </a:moveTo>
                    <a:lnTo>
                      <a:pt x="0" y="66"/>
                    </a:lnTo>
                    <a:lnTo>
                      <a:pt x="512" y="585"/>
                    </a:lnTo>
                    <a:lnTo>
                      <a:pt x="519" y="578"/>
                    </a:lnTo>
                    <a:lnTo>
                      <a:pt x="978" y="1037"/>
                    </a:lnTo>
                    <a:lnTo>
                      <a:pt x="1046" y="971"/>
                    </a:lnTo>
                    <a:lnTo>
                      <a:pt x="526" y="452"/>
                    </a:lnTo>
                    <a:lnTo>
                      <a:pt x="526" y="459"/>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9"/>
              <p:cNvSpPr/>
              <p:nvPr/>
            </p:nvSpPr>
            <p:spPr>
              <a:xfrm>
                <a:off x="6167914" y="3156894"/>
                <a:ext cx="87960" cy="88067"/>
              </a:xfrm>
              <a:custGeom>
                <a:rect b="b" l="l" r="r" t="t"/>
                <a:pathLst>
                  <a:path extrusionOk="0" h="824" w="823">
                    <a:moveTo>
                      <a:pt x="422" y="113"/>
                    </a:moveTo>
                    <a:lnTo>
                      <a:pt x="703" y="401"/>
                    </a:lnTo>
                    <a:lnTo>
                      <a:pt x="401" y="712"/>
                    </a:lnTo>
                    <a:lnTo>
                      <a:pt x="111" y="424"/>
                    </a:lnTo>
                    <a:lnTo>
                      <a:pt x="422" y="113"/>
                    </a:lnTo>
                    <a:close/>
                    <a:moveTo>
                      <a:pt x="422" y="1"/>
                    </a:moveTo>
                    <a:lnTo>
                      <a:pt x="1" y="424"/>
                    </a:lnTo>
                    <a:lnTo>
                      <a:pt x="401" y="824"/>
                    </a:lnTo>
                    <a:lnTo>
                      <a:pt x="822" y="401"/>
                    </a:lnTo>
                    <a:lnTo>
                      <a:pt x="42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9"/>
              <p:cNvSpPr/>
              <p:nvPr/>
            </p:nvSpPr>
            <p:spPr>
              <a:xfrm>
                <a:off x="6206710" y="3119807"/>
                <a:ext cx="92663" cy="85716"/>
              </a:xfrm>
              <a:custGeom>
                <a:rect b="b" l="l" r="r" t="t"/>
                <a:pathLst>
                  <a:path extrusionOk="0" h="802" w="867">
                    <a:moveTo>
                      <a:pt x="408" y="111"/>
                    </a:moveTo>
                    <a:lnTo>
                      <a:pt x="749" y="452"/>
                    </a:lnTo>
                    <a:lnTo>
                      <a:pt x="408" y="696"/>
                    </a:lnTo>
                    <a:lnTo>
                      <a:pt x="111" y="408"/>
                    </a:lnTo>
                    <a:lnTo>
                      <a:pt x="408" y="111"/>
                    </a:lnTo>
                    <a:close/>
                    <a:moveTo>
                      <a:pt x="408" y="1"/>
                    </a:moveTo>
                    <a:lnTo>
                      <a:pt x="0" y="408"/>
                    </a:lnTo>
                    <a:lnTo>
                      <a:pt x="393" y="801"/>
                    </a:lnTo>
                    <a:lnTo>
                      <a:pt x="866" y="460"/>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a:off x="6245506" y="3080904"/>
                <a:ext cx="99075" cy="92022"/>
              </a:xfrm>
              <a:custGeom>
                <a:rect b="b" l="l" r="r" t="t"/>
                <a:pathLst>
                  <a:path extrusionOk="0" h="861" w="927">
                    <a:moveTo>
                      <a:pt x="407" y="112"/>
                    </a:moveTo>
                    <a:lnTo>
                      <a:pt x="807" y="512"/>
                    </a:lnTo>
                    <a:lnTo>
                      <a:pt x="459" y="756"/>
                    </a:lnTo>
                    <a:lnTo>
                      <a:pt x="110" y="409"/>
                    </a:lnTo>
                    <a:lnTo>
                      <a:pt x="407" y="112"/>
                    </a:lnTo>
                    <a:close/>
                    <a:moveTo>
                      <a:pt x="407" y="0"/>
                    </a:moveTo>
                    <a:lnTo>
                      <a:pt x="0" y="409"/>
                    </a:lnTo>
                    <a:lnTo>
                      <a:pt x="452" y="861"/>
                    </a:lnTo>
                    <a:lnTo>
                      <a:pt x="927" y="520"/>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9"/>
              <p:cNvSpPr/>
              <p:nvPr/>
            </p:nvSpPr>
            <p:spPr>
              <a:xfrm>
                <a:off x="6243903" y="3118097"/>
                <a:ext cx="56218" cy="56431"/>
              </a:xfrm>
              <a:custGeom>
                <a:rect b="b" l="l" r="r" t="t"/>
                <a:pathLst>
                  <a:path extrusionOk="0" h="528" w="526">
                    <a:moveTo>
                      <a:pt x="74" y="1"/>
                    </a:moveTo>
                    <a:lnTo>
                      <a:pt x="1" y="68"/>
                    </a:lnTo>
                    <a:lnTo>
                      <a:pt x="460" y="527"/>
                    </a:lnTo>
                    <a:lnTo>
                      <a:pt x="525" y="461"/>
                    </a:lnTo>
                    <a:lnTo>
                      <a:pt x="7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9"/>
              <p:cNvSpPr/>
              <p:nvPr/>
            </p:nvSpPr>
            <p:spPr>
              <a:xfrm>
                <a:off x="6284196" y="3040611"/>
                <a:ext cx="106236" cy="99824"/>
              </a:xfrm>
              <a:custGeom>
                <a:rect b="b" l="l" r="r" t="t"/>
                <a:pathLst>
                  <a:path extrusionOk="0" h="934" w="994">
                    <a:moveTo>
                      <a:pt x="415" y="119"/>
                    </a:moveTo>
                    <a:lnTo>
                      <a:pt x="876" y="571"/>
                    </a:lnTo>
                    <a:lnTo>
                      <a:pt x="520" y="831"/>
                    </a:lnTo>
                    <a:lnTo>
                      <a:pt x="113" y="422"/>
                    </a:lnTo>
                    <a:lnTo>
                      <a:pt x="415" y="119"/>
                    </a:lnTo>
                    <a:close/>
                    <a:moveTo>
                      <a:pt x="415" y="0"/>
                    </a:moveTo>
                    <a:lnTo>
                      <a:pt x="1" y="422"/>
                    </a:lnTo>
                    <a:lnTo>
                      <a:pt x="513" y="934"/>
                    </a:lnTo>
                    <a:lnTo>
                      <a:pt x="993" y="578"/>
                    </a:lnTo>
                    <a:lnTo>
                      <a:pt x="41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9"/>
              <p:cNvSpPr/>
              <p:nvPr/>
            </p:nvSpPr>
            <p:spPr>
              <a:xfrm>
                <a:off x="6322992" y="3003310"/>
                <a:ext cx="111153" cy="103885"/>
              </a:xfrm>
              <a:custGeom>
                <a:rect b="b" l="l" r="r" t="t"/>
                <a:pathLst>
                  <a:path extrusionOk="0" h="972" w="1040">
                    <a:moveTo>
                      <a:pt x="408" y="113"/>
                    </a:moveTo>
                    <a:lnTo>
                      <a:pt x="920" y="623"/>
                    </a:lnTo>
                    <a:lnTo>
                      <a:pt x="579" y="876"/>
                    </a:lnTo>
                    <a:lnTo>
                      <a:pt x="113" y="408"/>
                    </a:lnTo>
                    <a:lnTo>
                      <a:pt x="408" y="113"/>
                    </a:lnTo>
                    <a:close/>
                    <a:moveTo>
                      <a:pt x="408" y="1"/>
                    </a:moveTo>
                    <a:lnTo>
                      <a:pt x="1" y="408"/>
                    </a:lnTo>
                    <a:lnTo>
                      <a:pt x="564" y="972"/>
                    </a:lnTo>
                    <a:lnTo>
                      <a:pt x="1039" y="637"/>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9"/>
              <p:cNvSpPr/>
              <p:nvPr/>
            </p:nvSpPr>
            <p:spPr>
              <a:xfrm>
                <a:off x="6361789" y="2964514"/>
                <a:ext cx="117351" cy="110191"/>
              </a:xfrm>
              <a:custGeom>
                <a:rect b="b" l="l" r="r" t="t"/>
                <a:pathLst>
                  <a:path extrusionOk="0" h="1031" w="1098">
                    <a:moveTo>
                      <a:pt x="409" y="111"/>
                    </a:moveTo>
                    <a:lnTo>
                      <a:pt x="979" y="682"/>
                    </a:lnTo>
                    <a:lnTo>
                      <a:pt x="632" y="927"/>
                    </a:lnTo>
                    <a:lnTo>
                      <a:pt x="112" y="408"/>
                    </a:lnTo>
                    <a:lnTo>
                      <a:pt x="409" y="111"/>
                    </a:lnTo>
                    <a:close/>
                    <a:moveTo>
                      <a:pt x="409" y="1"/>
                    </a:moveTo>
                    <a:lnTo>
                      <a:pt x="0" y="408"/>
                    </a:lnTo>
                    <a:lnTo>
                      <a:pt x="623" y="1031"/>
                    </a:lnTo>
                    <a:lnTo>
                      <a:pt x="1098" y="689"/>
                    </a:lnTo>
                    <a:lnTo>
                      <a:pt x="40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9"/>
              <p:cNvSpPr/>
              <p:nvPr/>
            </p:nvSpPr>
            <p:spPr>
              <a:xfrm>
                <a:off x="6360293" y="3001814"/>
                <a:ext cx="74600" cy="74387"/>
              </a:xfrm>
              <a:custGeom>
                <a:rect b="b" l="l" r="r" t="t"/>
                <a:pathLst>
                  <a:path extrusionOk="0" h="696" w="698">
                    <a:moveTo>
                      <a:pt x="68" y="0"/>
                    </a:moveTo>
                    <a:lnTo>
                      <a:pt x="0" y="73"/>
                    </a:lnTo>
                    <a:lnTo>
                      <a:pt x="630" y="696"/>
                    </a:lnTo>
                    <a:lnTo>
                      <a:pt x="697" y="630"/>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9"/>
              <p:cNvSpPr/>
              <p:nvPr/>
            </p:nvSpPr>
            <p:spPr>
              <a:xfrm>
                <a:off x="6130614" y="3121410"/>
                <a:ext cx="87212" cy="87105"/>
              </a:xfrm>
              <a:custGeom>
                <a:rect b="b" l="l" r="r" t="t"/>
                <a:pathLst>
                  <a:path extrusionOk="0" h="815" w="816">
                    <a:moveTo>
                      <a:pt x="415" y="110"/>
                    </a:moveTo>
                    <a:lnTo>
                      <a:pt x="705" y="400"/>
                    </a:lnTo>
                    <a:lnTo>
                      <a:pt x="401" y="704"/>
                    </a:lnTo>
                    <a:lnTo>
                      <a:pt x="111" y="414"/>
                    </a:lnTo>
                    <a:lnTo>
                      <a:pt x="415" y="110"/>
                    </a:lnTo>
                    <a:close/>
                    <a:moveTo>
                      <a:pt x="415" y="0"/>
                    </a:moveTo>
                    <a:lnTo>
                      <a:pt x="1" y="414"/>
                    </a:lnTo>
                    <a:lnTo>
                      <a:pt x="401" y="815"/>
                    </a:lnTo>
                    <a:lnTo>
                      <a:pt x="815" y="400"/>
                    </a:lnTo>
                    <a:lnTo>
                      <a:pt x="41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9"/>
              <p:cNvSpPr/>
              <p:nvPr/>
            </p:nvSpPr>
            <p:spPr>
              <a:xfrm>
                <a:off x="6169410" y="3077056"/>
                <a:ext cx="86464" cy="92663"/>
              </a:xfrm>
              <a:custGeom>
                <a:rect b="b" l="l" r="r" t="t"/>
                <a:pathLst>
                  <a:path extrusionOk="0" h="867" w="809">
                    <a:moveTo>
                      <a:pt x="356" y="118"/>
                    </a:moveTo>
                    <a:lnTo>
                      <a:pt x="698" y="459"/>
                    </a:lnTo>
                    <a:lnTo>
                      <a:pt x="401" y="756"/>
                    </a:lnTo>
                    <a:lnTo>
                      <a:pt x="104" y="467"/>
                    </a:lnTo>
                    <a:lnTo>
                      <a:pt x="356" y="118"/>
                    </a:lnTo>
                    <a:close/>
                    <a:moveTo>
                      <a:pt x="342" y="1"/>
                    </a:moveTo>
                    <a:lnTo>
                      <a:pt x="1" y="474"/>
                    </a:lnTo>
                    <a:lnTo>
                      <a:pt x="401" y="867"/>
                    </a:lnTo>
                    <a:lnTo>
                      <a:pt x="808" y="459"/>
                    </a:lnTo>
                    <a:lnTo>
                      <a:pt x="34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9"/>
              <p:cNvSpPr/>
              <p:nvPr/>
            </p:nvSpPr>
            <p:spPr>
              <a:xfrm>
                <a:off x="6202649" y="3031847"/>
                <a:ext cx="91915" cy="99075"/>
              </a:xfrm>
              <a:custGeom>
                <a:rect b="b" l="l" r="r" t="t"/>
                <a:pathLst>
                  <a:path extrusionOk="0" h="927" w="860">
                    <a:moveTo>
                      <a:pt x="350" y="127"/>
                    </a:moveTo>
                    <a:lnTo>
                      <a:pt x="750" y="520"/>
                    </a:lnTo>
                    <a:lnTo>
                      <a:pt x="453" y="815"/>
                    </a:lnTo>
                    <a:lnTo>
                      <a:pt x="104" y="468"/>
                    </a:lnTo>
                    <a:lnTo>
                      <a:pt x="350" y="127"/>
                    </a:lnTo>
                    <a:close/>
                    <a:moveTo>
                      <a:pt x="342" y="0"/>
                    </a:moveTo>
                    <a:lnTo>
                      <a:pt x="1" y="475"/>
                    </a:lnTo>
                    <a:lnTo>
                      <a:pt x="453" y="927"/>
                    </a:lnTo>
                    <a:lnTo>
                      <a:pt x="860" y="520"/>
                    </a:lnTo>
                    <a:lnTo>
                      <a:pt x="34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9"/>
              <p:cNvSpPr/>
              <p:nvPr/>
            </p:nvSpPr>
            <p:spPr>
              <a:xfrm>
                <a:off x="6200191" y="3076094"/>
                <a:ext cx="56431" cy="56431"/>
              </a:xfrm>
              <a:custGeom>
                <a:rect b="b" l="l" r="r" t="t"/>
                <a:pathLst>
                  <a:path extrusionOk="0" h="528" w="528">
                    <a:moveTo>
                      <a:pt x="76" y="1"/>
                    </a:moveTo>
                    <a:lnTo>
                      <a:pt x="1" y="68"/>
                    </a:lnTo>
                    <a:lnTo>
                      <a:pt x="461" y="527"/>
                    </a:lnTo>
                    <a:lnTo>
                      <a:pt x="527" y="461"/>
                    </a:lnTo>
                    <a:lnTo>
                      <a:pt x="7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9"/>
              <p:cNvSpPr/>
              <p:nvPr/>
            </p:nvSpPr>
            <p:spPr>
              <a:xfrm>
                <a:off x="6235246" y="2985889"/>
                <a:ext cx="99075" cy="106343"/>
              </a:xfrm>
              <a:custGeom>
                <a:rect b="b" l="l" r="r" t="t"/>
                <a:pathLst>
                  <a:path extrusionOk="0" h="995" w="927">
                    <a:moveTo>
                      <a:pt x="363" y="119"/>
                    </a:moveTo>
                    <a:lnTo>
                      <a:pt x="815" y="578"/>
                    </a:lnTo>
                    <a:lnTo>
                      <a:pt x="510" y="882"/>
                    </a:lnTo>
                    <a:lnTo>
                      <a:pt x="103" y="475"/>
                    </a:lnTo>
                    <a:lnTo>
                      <a:pt x="363" y="119"/>
                    </a:lnTo>
                    <a:close/>
                    <a:moveTo>
                      <a:pt x="349" y="0"/>
                    </a:moveTo>
                    <a:lnTo>
                      <a:pt x="0" y="482"/>
                    </a:lnTo>
                    <a:lnTo>
                      <a:pt x="510" y="994"/>
                    </a:lnTo>
                    <a:lnTo>
                      <a:pt x="927" y="578"/>
                    </a:lnTo>
                    <a:lnTo>
                      <a:pt x="349"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9"/>
              <p:cNvSpPr/>
              <p:nvPr/>
            </p:nvSpPr>
            <p:spPr>
              <a:xfrm>
                <a:off x="6267737" y="2942283"/>
                <a:ext cx="104633" cy="111153"/>
              </a:xfrm>
              <a:custGeom>
                <a:rect b="b" l="l" r="r" t="t"/>
                <a:pathLst>
                  <a:path extrusionOk="0" h="1040" w="979">
                    <a:moveTo>
                      <a:pt x="347" y="120"/>
                    </a:moveTo>
                    <a:lnTo>
                      <a:pt x="859" y="630"/>
                    </a:lnTo>
                    <a:lnTo>
                      <a:pt x="569" y="927"/>
                    </a:lnTo>
                    <a:lnTo>
                      <a:pt x="103" y="468"/>
                    </a:lnTo>
                    <a:lnTo>
                      <a:pt x="347" y="120"/>
                    </a:lnTo>
                    <a:close/>
                    <a:moveTo>
                      <a:pt x="340" y="1"/>
                    </a:moveTo>
                    <a:lnTo>
                      <a:pt x="0" y="476"/>
                    </a:lnTo>
                    <a:lnTo>
                      <a:pt x="569" y="1039"/>
                    </a:lnTo>
                    <a:lnTo>
                      <a:pt x="978" y="630"/>
                    </a:lnTo>
                    <a:lnTo>
                      <a:pt x="34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9"/>
              <p:cNvSpPr/>
              <p:nvPr/>
            </p:nvSpPr>
            <p:spPr>
              <a:xfrm>
                <a:off x="6300014" y="2897287"/>
                <a:ext cx="111153" cy="117138"/>
              </a:xfrm>
              <a:custGeom>
                <a:rect b="b" l="l" r="r" t="t"/>
                <a:pathLst>
                  <a:path extrusionOk="0" h="1096" w="1040">
                    <a:moveTo>
                      <a:pt x="356" y="127"/>
                    </a:moveTo>
                    <a:lnTo>
                      <a:pt x="920" y="689"/>
                    </a:lnTo>
                    <a:lnTo>
                      <a:pt x="632" y="986"/>
                    </a:lnTo>
                    <a:lnTo>
                      <a:pt x="105" y="466"/>
                    </a:lnTo>
                    <a:lnTo>
                      <a:pt x="356" y="127"/>
                    </a:lnTo>
                    <a:close/>
                    <a:moveTo>
                      <a:pt x="342" y="0"/>
                    </a:moveTo>
                    <a:lnTo>
                      <a:pt x="0" y="473"/>
                    </a:lnTo>
                    <a:lnTo>
                      <a:pt x="632" y="1096"/>
                    </a:lnTo>
                    <a:lnTo>
                      <a:pt x="1039" y="689"/>
                    </a:lnTo>
                    <a:lnTo>
                      <a:pt x="34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9"/>
              <p:cNvSpPr/>
              <p:nvPr/>
            </p:nvSpPr>
            <p:spPr>
              <a:xfrm>
                <a:off x="6298518" y="2941535"/>
                <a:ext cx="74600" cy="74600"/>
              </a:xfrm>
              <a:custGeom>
                <a:rect b="b" l="l" r="r" t="t"/>
                <a:pathLst>
                  <a:path extrusionOk="0" h="698" w="698">
                    <a:moveTo>
                      <a:pt x="68" y="1"/>
                    </a:moveTo>
                    <a:lnTo>
                      <a:pt x="0" y="68"/>
                    </a:lnTo>
                    <a:lnTo>
                      <a:pt x="630" y="698"/>
                    </a:lnTo>
                    <a:lnTo>
                      <a:pt x="697" y="630"/>
                    </a:lnTo>
                    <a:lnTo>
                      <a:pt x="6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9"/>
              <p:cNvSpPr/>
              <p:nvPr/>
            </p:nvSpPr>
            <p:spPr>
              <a:xfrm>
                <a:off x="5885865" y="3378665"/>
                <a:ext cx="112649" cy="110191"/>
              </a:xfrm>
              <a:custGeom>
                <a:rect b="b" l="l" r="r" t="t"/>
                <a:pathLst>
                  <a:path extrusionOk="0" h="1031" w="1054">
                    <a:moveTo>
                      <a:pt x="75" y="1"/>
                    </a:moveTo>
                    <a:lnTo>
                      <a:pt x="0" y="69"/>
                    </a:lnTo>
                    <a:lnTo>
                      <a:pt x="520" y="579"/>
                    </a:lnTo>
                    <a:lnTo>
                      <a:pt x="527" y="572"/>
                    </a:lnTo>
                    <a:lnTo>
                      <a:pt x="979" y="1031"/>
                    </a:lnTo>
                    <a:lnTo>
                      <a:pt x="1053" y="965"/>
                    </a:lnTo>
                    <a:lnTo>
                      <a:pt x="534" y="453"/>
                    </a:lnTo>
                    <a:lnTo>
                      <a:pt x="527" y="453"/>
                    </a:lnTo>
                    <a:lnTo>
                      <a:pt x="7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9"/>
              <p:cNvSpPr/>
              <p:nvPr/>
            </p:nvSpPr>
            <p:spPr>
              <a:xfrm>
                <a:off x="5976176" y="3275742"/>
                <a:ext cx="87319" cy="87319"/>
              </a:xfrm>
              <a:custGeom>
                <a:rect b="b" l="l" r="r" t="t"/>
                <a:pathLst>
                  <a:path extrusionOk="0" h="817" w="817">
                    <a:moveTo>
                      <a:pt x="416" y="112"/>
                    </a:moveTo>
                    <a:lnTo>
                      <a:pt x="704" y="400"/>
                    </a:lnTo>
                    <a:lnTo>
                      <a:pt x="400" y="704"/>
                    </a:lnTo>
                    <a:lnTo>
                      <a:pt x="112" y="416"/>
                    </a:lnTo>
                    <a:lnTo>
                      <a:pt x="416" y="112"/>
                    </a:lnTo>
                    <a:close/>
                    <a:moveTo>
                      <a:pt x="416" y="0"/>
                    </a:moveTo>
                    <a:lnTo>
                      <a:pt x="0" y="416"/>
                    </a:lnTo>
                    <a:lnTo>
                      <a:pt x="400" y="816"/>
                    </a:lnTo>
                    <a:lnTo>
                      <a:pt x="816" y="400"/>
                    </a:lnTo>
                    <a:lnTo>
                      <a:pt x="416"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9"/>
              <p:cNvSpPr/>
              <p:nvPr/>
            </p:nvSpPr>
            <p:spPr>
              <a:xfrm>
                <a:off x="5931822" y="3314645"/>
                <a:ext cx="92663" cy="86357"/>
              </a:xfrm>
              <a:custGeom>
                <a:rect b="b" l="l" r="r" t="t"/>
                <a:pathLst>
                  <a:path extrusionOk="0" h="808" w="867">
                    <a:moveTo>
                      <a:pt x="467" y="104"/>
                    </a:moveTo>
                    <a:lnTo>
                      <a:pt x="757" y="401"/>
                    </a:lnTo>
                    <a:lnTo>
                      <a:pt x="460" y="689"/>
                    </a:lnTo>
                    <a:lnTo>
                      <a:pt x="127" y="356"/>
                    </a:lnTo>
                    <a:lnTo>
                      <a:pt x="467" y="104"/>
                    </a:lnTo>
                    <a:close/>
                    <a:moveTo>
                      <a:pt x="476" y="1"/>
                    </a:moveTo>
                    <a:lnTo>
                      <a:pt x="1" y="340"/>
                    </a:lnTo>
                    <a:lnTo>
                      <a:pt x="460" y="808"/>
                    </a:lnTo>
                    <a:lnTo>
                      <a:pt x="867" y="401"/>
                    </a:lnTo>
                    <a:lnTo>
                      <a:pt x="47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9"/>
              <p:cNvSpPr/>
              <p:nvPr/>
            </p:nvSpPr>
            <p:spPr>
              <a:xfrm>
                <a:off x="5886613" y="3347884"/>
                <a:ext cx="99182" cy="91915"/>
              </a:xfrm>
              <a:custGeom>
                <a:rect b="b" l="l" r="r" t="t"/>
                <a:pathLst>
                  <a:path extrusionOk="0" h="860" w="928">
                    <a:moveTo>
                      <a:pt x="468" y="104"/>
                    </a:moveTo>
                    <a:lnTo>
                      <a:pt x="817" y="453"/>
                    </a:lnTo>
                    <a:lnTo>
                      <a:pt x="520" y="741"/>
                    </a:lnTo>
                    <a:lnTo>
                      <a:pt x="127" y="348"/>
                    </a:lnTo>
                    <a:lnTo>
                      <a:pt x="468" y="104"/>
                    </a:lnTo>
                    <a:close/>
                    <a:moveTo>
                      <a:pt x="475" y="1"/>
                    </a:moveTo>
                    <a:lnTo>
                      <a:pt x="1" y="333"/>
                    </a:lnTo>
                    <a:lnTo>
                      <a:pt x="520" y="860"/>
                    </a:lnTo>
                    <a:lnTo>
                      <a:pt x="927" y="453"/>
                    </a:lnTo>
                    <a:lnTo>
                      <a:pt x="47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9"/>
              <p:cNvSpPr/>
              <p:nvPr/>
            </p:nvSpPr>
            <p:spPr>
              <a:xfrm>
                <a:off x="5931074" y="3345426"/>
                <a:ext cx="56431" cy="56431"/>
              </a:xfrm>
              <a:custGeom>
                <a:rect b="b" l="l" r="r" t="t"/>
                <a:pathLst>
                  <a:path extrusionOk="0" h="528" w="528">
                    <a:moveTo>
                      <a:pt x="66" y="1"/>
                    </a:moveTo>
                    <a:lnTo>
                      <a:pt x="1" y="75"/>
                    </a:lnTo>
                    <a:lnTo>
                      <a:pt x="459" y="527"/>
                    </a:lnTo>
                    <a:lnTo>
                      <a:pt x="527" y="460"/>
                    </a:lnTo>
                    <a:lnTo>
                      <a:pt x="6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9"/>
              <p:cNvSpPr/>
              <p:nvPr/>
            </p:nvSpPr>
            <p:spPr>
              <a:xfrm>
                <a:off x="5840763" y="3380268"/>
                <a:ext cx="106236" cy="99075"/>
              </a:xfrm>
              <a:custGeom>
                <a:rect b="b" l="l" r="r" t="t"/>
                <a:pathLst>
                  <a:path extrusionOk="0" h="927" w="994">
                    <a:moveTo>
                      <a:pt x="474" y="105"/>
                    </a:moveTo>
                    <a:lnTo>
                      <a:pt x="883" y="512"/>
                    </a:lnTo>
                    <a:lnTo>
                      <a:pt x="579" y="816"/>
                    </a:lnTo>
                    <a:lnTo>
                      <a:pt x="127" y="365"/>
                    </a:lnTo>
                    <a:lnTo>
                      <a:pt x="474" y="105"/>
                    </a:lnTo>
                    <a:close/>
                    <a:moveTo>
                      <a:pt x="490" y="0"/>
                    </a:moveTo>
                    <a:lnTo>
                      <a:pt x="1" y="349"/>
                    </a:lnTo>
                    <a:lnTo>
                      <a:pt x="579" y="927"/>
                    </a:lnTo>
                    <a:lnTo>
                      <a:pt x="993" y="512"/>
                    </a:lnTo>
                    <a:lnTo>
                      <a:pt x="49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9"/>
              <p:cNvSpPr/>
              <p:nvPr/>
            </p:nvSpPr>
            <p:spPr>
              <a:xfrm>
                <a:off x="5797264" y="3412759"/>
                <a:ext cx="110939" cy="103885"/>
              </a:xfrm>
              <a:custGeom>
                <a:rect b="b" l="l" r="r" t="t"/>
                <a:pathLst>
                  <a:path extrusionOk="0" h="972" w="1038">
                    <a:moveTo>
                      <a:pt x="467" y="105"/>
                    </a:moveTo>
                    <a:lnTo>
                      <a:pt x="925" y="571"/>
                    </a:lnTo>
                    <a:lnTo>
                      <a:pt x="637" y="861"/>
                    </a:lnTo>
                    <a:lnTo>
                      <a:pt x="125" y="349"/>
                    </a:lnTo>
                    <a:lnTo>
                      <a:pt x="467" y="105"/>
                    </a:lnTo>
                    <a:close/>
                    <a:moveTo>
                      <a:pt x="474" y="0"/>
                    </a:moveTo>
                    <a:lnTo>
                      <a:pt x="1" y="342"/>
                    </a:lnTo>
                    <a:lnTo>
                      <a:pt x="637" y="971"/>
                    </a:lnTo>
                    <a:lnTo>
                      <a:pt x="1037" y="571"/>
                    </a:lnTo>
                    <a:lnTo>
                      <a:pt x="47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9"/>
              <p:cNvSpPr/>
              <p:nvPr/>
            </p:nvSpPr>
            <p:spPr>
              <a:xfrm>
                <a:off x="5752054" y="3445250"/>
                <a:ext cx="117351" cy="110191"/>
              </a:xfrm>
              <a:custGeom>
                <a:rect b="b" l="l" r="r" t="t"/>
                <a:pathLst>
                  <a:path extrusionOk="0" h="1031" w="1098">
                    <a:moveTo>
                      <a:pt x="468" y="103"/>
                    </a:moveTo>
                    <a:lnTo>
                      <a:pt x="986" y="630"/>
                    </a:lnTo>
                    <a:lnTo>
                      <a:pt x="698" y="920"/>
                    </a:lnTo>
                    <a:lnTo>
                      <a:pt x="127" y="356"/>
                    </a:lnTo>
                    <a:lnTo>
                      <a:pt x="468" y="103"/>
                    </a:lnTo>
                    <a:close/>
                    <a:moveTo>
                      <a:pt x="475" y="0"/>
                    </a:moveTo>
                    <a:lnTo>
                      <a:pt x="0" y="342"/>
                    </a:lnTo>
                    <a:lnTo>
                      <a:pt x="698" y="1030"/>
                    </a:lnTo>
                    <a:lnTo>
                      <a:pt x="1098" y="630"/>
                    </a:lnTo>
                    <a:lnTo>
                      <a:pt x="47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9"/>
              <p:cNvSpPr/>
              <p:nvPr/>
            </p:nvSpPr>
            <p:spPr>
              <a:xfrm>
                <a:off x="5796302" y="3443754"/>
                <a:ext cx="74600" cy="74387"/>
              </a:xfrm>
              <a:custGeom>
                <a:rect b="b" l="l" r="r" t="t"/>
                <a:pathLst>
                  <a:path extrusionOk="0" h="696" w="698">
                    <a:moveTo>
                      <a:pt x="68" y="0"/>
                    </a:moveTo>
                    <a:lnTo>
                      <a:pt x="1" y="66"/>
                    </a:lnTo>
                    <a:lnTo>
                      <a:pt x="632" y="695"/>
                    </a:lnTo>
                    <a:lnTo>
                      <a:pt x="698" y="630"/>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a:off x="6013369" y="3311439"/>
                <a:ext cx="88174" cy="87853"/>
              </a:xfrm>
              <a:custGeom>
                <a:rect b="b" l="l" r="r" t="t"/>
                <a:pathLst>
                  <a:path extrusionOk="0" h="822" w="825">
                    <a:moveTo>
                      <a:pt x="424" y="111"/>
                    </a:moveTo>
                    <a:lnTo>
                      <a:pt x="705" y="401"/>
                    </a:lnTo>
                    <a:lnTo>
                      <a:pt x="401" y="712"/>
                    </a:lnTo>
                    <a:lnTo>
                      <a:pt x="113" y="422"/>
                    </a:lnTo>
                    <a:lnTo>
                      <a:pt x="424" y="111"/>
                    </a:lnTo>
                    <a:close/>
                    <a:moveTo>
                      <a:pt x="424" y="0"/>
                    </a:moveTo>
                    <a:lnTo>
                      <a:pt x="1" y="422"/>
                    </a:lnTo>
                    <a:lnTo>
                      <a:pt x="401" y="822"/>
                    </a:lnTo>
                    <a:lnTo>
                      <a:pt x="824" y="401"/>
                    </a:lnTo>
                    <a:lnTo>
                      <a:pt x="42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9"/>
              <p:cNvSpPr/>
              <p:nvPr/>
            </p:nvSpPr>
            <p:spPr>
              <a:xfrm>
                <a:off x="5976176" y="3350236"/>
                <a:ext cx="85609" cy="93625"/>
              </a:xfrm>
              <a:custGeom>
                <a:rect b="b" l="l" r="r" t="t"/>
                <a:pathLst>
                  <a:path extrusionOk="0" h="876" w="801">
                    <a:moveTo>
                      <a:pt x="407" y="112"/>
                    </a:moveTo>
                    <a:lnTo>
                      <a:pt x="697" y="407"/>
                    </a:lnTo>
                    <a:lnTo>
                      <a:pt x="452" y="749"/>
                    </a:lnTo>
                    <a:lnTo>
                      <a:pt x="112" y="407"/>
                    </a:lnTo>
                    <a:lnTo>
                      <a:pt x="407" y="112"/>
                    </a:lnTo>
                    <a:close/>
                    <a:moveTo>
                      <a:pt x="407" y="0"/>
                    </a:moveTo>
                    <a:lnTo>
                      <a:pt x="0" y="407"/>
                    </a:lnTo>
                    <a:lnTo>
                      <a:pt x="461" y="875"/>
                    </a:lnTo>
                    <a:lnTo>
                      <a:pt x="800" y="400"/>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a:off x="5937380" y="3388925"/>
                <a:ext cx="91915" cy="99182"/>
              </a:xfrm>
              <a:custGeom>
                <a:rect b="b" l="l" r="r" t="t"/>
                <a:pathLst>
                  <a:path extrusionOk="0" h="928" w="860">
                    <a:moveTo>
                      <a:pt x="408" y="113"/>
                    </a:moveTo>
                    <a:lnTo>
                      <a:pt x="756" y="469"/>
                    </a:lnTo>
                    <a:lnTo>
                      <a:pt x="504" y="808"/>
                    </a:lnTo>
                    <a:lnTo>
                      <a:pt x="112" y="408"/>
                    </a:lnTo>
                    <a:lnTo>
                      <a:pt x="408" y="113"/>
                    </a:lnTo>
                    <a:close/>
                    <a:moveTo>
                      <a:pt x="408" y="1"/>
                    </a:moveTo>
                    <a:lnTo>
                      <a:pt x="0" y="408"/>
                    </a:lnTo>
                    <a:lnTo>
                      <a:pt x="520" y="927"/>
                    </a:lnTo>
                    <a:lnTo>
                      <a:pt x="859" y="453"/>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a:off x="5974573" y="3388177"/>
                <a:ext cx="56431" cy="56431"/>
              </a:xfrm>
              <a:custGeom>
                <a:rect b="b" l="l" r="r" t="t"/>
                <a:pathLst>
                  <a:path extrusionOk="0" h="528" w="528">
                    <a:moveTo>
                      <a:pt x="67" y="1"/>
                    </a:moveTo>
                    <a:lnTo>
                      <a:pt x="1" y="68"/>
                    </a:lnTo>
                    <a:lnTo>
                      <a:pt x="460" y="527"/>
                    </a:lnTo>
                    <a:lnTo>
                      <a:pt x="527" y="453"/>
                    </a:lnTo>
                    <a:lnTo>
                      <a:pt x="67"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9"/>
              <p:cNvSpPr/>
              <p:nvPr/>
            </p:nvSpPr>
            <p:spPr>
              <a:xfrm>
                <a:off x="5897087" y="3427722"/>
                <a:ext cx="98969" cy="106343"/>
              </a:xfrm>
              <a:custGeom>
                <a:rect b="b" l="l" r="r" t="t"/>
                <a:pathLst>
                  <a:path extrusionOk="0" h="995" w="926">
                    <a:moveTo>
                      <a:pt x="422" y="113"/>
                    </a:moveTo>
                    <a:lnTo>
                      <a:pt x="822" y="520"/>
                    </a:lnTo>
                    <a:lnTo>
                      <a:pt x="569" y="876"/>
                    </a:lnTo>
                    <a:lnTo>
                      <a:pt x="111" y="424"/>
                    </a:lnTo>
                    <a:lnTo>
                      <a:pt x="422" y="113"/>
                    </a:lnTo>
                    <a:close/>
                    <a:moveTo>
                      <a:pt x="422" y="1"/>
                    </a:moveTo>
                    <a:lnTo>
                      <a:pt x="0" y="424"/>
                    </a:lnTo>
                    <a:lnTo>
                      <a:pt x="578" y="995"/>
                    </a:lnTo>
                    <a:lnTo>
                      <a:pt x="925" y="513"/>
                    </a:lnTo>
                    <a:lnTo>
                      <a:pt x="42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9"/>
              <p:cNvSpPr/>
              <p:nvPr/>
            </p:nvSpPr>
            <p:spPr>
              <a:xfrm>
                <a:off x="5859787" y="3466733"/>
                <a:ext cx="103885" cy="111687"/>
              </a:xfrm>
              <a:custGeom>
                <a:rect b="b" l="l" r="r" t="t"/>
                <a:pathLst>
                  <a:path extrusionOk="0" h="1045" w="972">
                    <a:moveTo>
                      <a:pt x="408" y="111"/>
                    </a:moveTo>
                    <a:lnTo>
                      <a:pt x="867" y="578"/>
                    </a:lnTo>
                    <a:lnTo>
                      <a:pt x="623" y="918"/>
                    </a:lnTo>
                    <a:lnTo>
                      <a:pt x="111" y="408"/>
                    </a:lnTo>
                    <a:lnTo>
                      <a:pt x="408" y="111"/>
                    </a:lnTo>
                    <a:close/>
                    <a:moveTo>
                      <a:pt x="408" y="0"/>
                    </a:moveTo>
                    <a:lnTo>
                      <a:pt x="1" y="408"/>
                    </a:lnTo>
                    <a:lnTo>
                      <a:pt x="630" y="1044"/>
                    </a:lnTo>
                    <a:lnTo>
                      <a:pt x="972" y="569"/>
                    </a:lnTo>
                    <a:lnTo>
                      <a:pt x="40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9"/>
              <p:cNvSpPr/>
              <p:nvPr/>
            </p:nvSpPr>
            <p:spPr>
              <a:xfrm>
                <a:off x="5821097" y="3505529"/>
                <a:ext cx="110084" cy="117138"/>
              </a:xfrm>
              <a:custGeom>
                <a:rect b="b" l="l" r="r" t="t"/>
                <a:pathLst>
                  <a:path extrusionOk="0" h="1096" w="1030">
                    <a:moveTo>
                      <a:pt x="407" y="110"/>
                    </a:moveTo>
                    <a:lnTo>
                      <a:pt x="925" y="637"/>
                    </a:lnTo>
                    <a:lnTo>
                      <a:pt x="681" y="978"/>
                    </a:lnTo>
                    <a:lnTo>
                      <a:pt x="110" y="407"/>
                    </a:lnTo>
                    <a:lnTo>
                      <a:pt x="407" y="110"/>
                    </a:lnTo>
                    <a:close/>
                    <a:moveTo>
                      <a:pt x="407" y="0"/>
                    </a:moveTo>
                    <a:lnTo>
                      <a:pt x="0" y="407"/>
                    </a:lnTo>
                    <a:lnTo>
                      <a:pt x="688" y="1096"/>
                    </a:lnTo>
                    <a:lnTo>
                      <a:pt x="1030" y="623"/>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9"/>
              <p:cNvSpPr/>
              <p:nvPr/>
            </p:nvSpPr>
            <p:spPr>
              <a:xfrm>
                <a:off x="5858077" y="3504674"/>
                <a:ext cx="74600" cy="74494"/>
              </a:xfrm>
              <a:custGeom>
                <a:rect b="b" l="l" r="r" t="t"/>
                <a:pathLst>
                  <a:path extrusionOk="0" h="697" w="698">
                    <a:moveTo>
                      <a:pt x="68" y="1"/>
                    </a:moveTo>
                    <a:lnTo>
                      <a:pt x="1" y="67"/>
                    </a:lnTo>
                    <a:lnTo>
                      <a:pt x="632" y="696"/>
                    </a:lnTo>
                    <a:lnTo>
                      <a:pt x="698" y="623"/>
                    </a:lnTo>
                    <a:lnTo>
                      <a:pt x="6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5" name="Google Shape;1085;p19"/>
            <p:cNvSpPr/>
            <p:nvPr/>
          </p:nvSpPr>
          <p:spPr>
            <a:xfrm>
              <a:off x="8024288" y="4784080"/>
              <a:ext cx="749552" cy="204402"/>
            </a:xfrm>
            <a:custGeom>
              <a:rect b="b" l="l" r="r" t="t"/>
              <a:pathLst>
                <a:path extrusionOk="0" h="2607" w="9560">
                  <a:moveTo>
                    <a:pt x="6988" y="1"/>
                  </a:moveTo>
                  <a:cubicBezTo>
                    <a:pt x="6936" y="1"/>
                    <a:pt x="6884" y="17"/>
                    <a:pt x="6840" y="51"/>
                  </a:cubicBezTo>
                  <a:cubicBezTo>
                    <a:pt x="6758" y="110"/>
                    <a:pt x="6639" y="370"/>
                    <a:pt x="6522" y="718"/>
                  </a:cubicBezTo>
                  <a:cubicBezTo>
                    <a:pt x="6461" y="592"/>
                    <a:pt x="6403" y="503"/>
                    <a:pt x="6358" y="466"/>
                  </a:cubicBezTo>
                  <a:cubicBezTo>
                    <a:pt x="6314" y="432"/>
                    <a:pt x="6262" y="415"/>
                    <a:pt x="6210" y="415"/>
                  </a:cubicBezTo>
                  <a:cubicBezTo>
                    <a:pt x="6158" y="415"/>
                    <a:pt x="6106" y="432"/>
                    <a:pt x="6061" y="466"/>
                  </a:cubicBezTo>
                  <a:cubicBezTo>
                    <a:pt x="5965" y="547"/>
                    <a:pt x="5810" y="896"/>
                    <a:pt x="5677" y="1355"/>
                  </a:cubicBezTo>
                  <a:cubicBezTo>
                    <a:pt x="5640" y="1303"/>
                    <a:pt x="5609" y="1266"/>
                    <a:pt x="5581" y="1252"/>
                  </a:cubicBezTo>
                  <a:cubicBezTo>
                    <a:pt x="5536" y="1225"/>
                    <a:pt x="5484" y="1212"/>
                    <a:pt x="5432" y="1212"/>
                  </a:cubicBezTo>
                  <a:cubicBezTo>
                    <a:pt x="5380" y="1212"/>
                    <a:pt x="5328" y="1225"/>
                    <a:pt x="5284" y="1252"/>
                  </a:cubicBezTo>
                  <a:cubicBezTo>
                    <a:pt x="5209" y="1296"/>
                    <a:pt x="5106" y="1474"/>
                    <a:pt x="5003" y="1710"/>
                  </a:cubicBezTo>
                  <a:cubicBezTo>
                    <a:pt x="4928" y="1570"/>
                    <a:pt x="4854" y="1474"/>
                    <a:pt x="4802" y="1444"/>
                  </a:cubicBezTo>
                  <a:cubicBezTo>
                    <a:pt x="4758" y="1414"/>
                    <a:pt x="4706" y="1400"/>
                    <a:pt x="4653" y="1400"/>
                  </a:cubicBezTo>
                  <a:cubicBezTo>
                    <a:pt x="4601" y="1400"/>
                    <a:pt x="4549" y="1414"/>
                    <a:pt x="4505" y="1444"/>
                  </a:cubicBezTo>
                  <a:cubicBezTo>
                    <a:pt x="4402" y="1509"/>
                    <a:pt x="4217" y="1865"/>
                    <a:pt x="4076" y="2295"/>
                  </a:cubicBezTo>
                  <a:cubicBezTo>
                    <a:pt x="4039" y="2237"/>
                    <a:pt x="4009" y="2199"/>
                    <a:pt x="3987" y="2176"/>
                  </a:cubicBezTo>
                  <a:cubicBezTo>
                    <a:pt x="3957" y="2159"/>
                    <a:pt x="3922" y="2150"/>
                    <a:pt x="3887" y="2150"/>
                  </a:cubicBezTo>
                  <a:cubicBezTo>
                    <a:pt x="3852" y="2150"/>
                    <a:pt x="3817" y="2159"/>
                    <a:pt x="3787" y="2176"/>
                  </a:cubicBezTo>
                  <a:cubicBezTo>
                    <a:pt x="3749" y="2199"/>
                    <a:pt x="3714" y="2265"/>
                    <a:pt x="3669" y="2347"/>
                  </a:cubicBezTo>
                  <a:cubicBezTo>
                    <a:pt x="3616" y="1814"/>
                    <a:pt x="3358" y="1214"/>
                    <a:pt x="3239" y="1132"/>
                  </a:cubicBezTo>
                  <a:cubicBezTo>
                    <a:pt x="3209" y="1110"/>
                    <a:pt x="3174" y="1099"/>
                    <a:pt x="3139" y="1099"/>
                  </a:cubicBezTo>
                  <a:cubicBezTo>
                    <a:pt x="3104" y="1099"/>
                    <a:pt x="3068" y="1110"/>
                    <a:pt x="3038" y="1132"/>
                  </a:cubicBezTo>
                  <a:cubicBezTo>
                    <a:pt x="2972" y="1177"/>
                    <a:pt x="2869" y="1392"/>
                    <a:pt x="2780" y="1659"/>
                  </a:cubicBezTo>
                  <a:cubicBezTo>
                    <a:pt x="2623" y="1044"/>
                    <a:pt x="2364" y="496"/>
                    <a:pt x="2223" y="398"/>
                  </a:cubicBezTo>
                  <a:cubicBezTo>
                    <a:pt x="2175" y="365"/>
                    <a:pt x="2120" y="349"/>
                    <a:pt x="2065" y="349"/>
                  </a:cubicBezTo>
                  <a:cubicBezTo>
                    <a:pt x="2010" y="349"/>
                    <a:pt x="1957" y="365"/>
                    <a:pt x="1912" y="398"/>
                  </a:cubicBezTo>
                  <a:cubicBezTo>
                    <a:pt x="1779" y="487"/>
                    <a:pt x="1556" y="962"/>
                    <a:pt x="1409" y="1533"/>
                  </a:cubicBezTo>
                  <a:cubicBezTo>
                    <a:pt x="1409" y="1525"/>
                    <a:pt x="1402" y="1525"/>
                    <a:pt x="1402" y="1525"/>
                  </a:cubicBezTo>
                  <a:cubicBezTo>
                    <a:pt x="1353" y="1495"/>
                    <a:pt x="1297" y="1480"/>
                    <a:pt x="1242" y="1480"/>
                  </a:cubicBezTo>
                  <a:cubicBezTo>
                    <a:pt x="1186" y="1480"/>
                    <a:pt x="1131" y="1495"/>
                    <a:pt x="1082" y="1525"/>
                  </a:cubicBezTo>
                  <a:cubicBezTo>
                    <a:pt x="957" y="1591"/>
                    <a:pt x="749" y="1954"/>
                    <a:pt x="601" y="2392"/>
                  </a:cubicBezTo>
                  <a:cubicBezTo>
                    <a:pt x="548" y="2288"/>
                    <a:pt x="497" y="2214"/>
                    <a:pt x="459" y="2185"/>
                  </a:cubicBezTo>
                  <a:cubicBezTo>
                    <a:pt x="426" y="2163"/>
                    <a:pt x="386" y="2152"/>
                    <a:pt x="345" y="2152"/>
                  </a:cubicBezTo>
                  <a:cubicBezTo>
                    <a:pt x="304" y="2152"/>
                    <a:pt x="264" y="2163"/>
                    <a:pt x="230" y="2185"/>
                  </a:cubicBezTo>
                  <a:cubicBezTo>
                    <a:pt x="171" y="2230"/>
                    <a:pt x="82" y="2384"/>
                    <a:pt x="0" y="2607"/>
                  </a:cubicBezTo>
                  <a:lnTo>
                    <a:pt x="9559" y="2607"/>
                  </a:lnTo>
                  <a:lnTo>
                    <a:pt x="9559" y="1954"/>
                  </a:lnTo>
                  <a:cubicBezTo>
                    <a:pt x="9419" y="1465"/>
                    <a:pt x="9241" y="1074"/>
                    <a:pt x="9138" y="992"/>
                  </a:cubicBezTo>
                  <a:cubicBezTo>
                    <a:pt x="9093" y="958"/>
                    <a:pt x="9041" y="941"/>
                    <a:pt x="8989" y="941"/>
                  </a:cubicBezTo>
                  <a:cubicBezTo>
                    <a:pt x="8937" y="941"/>
                    <a:pt x="8885" y="958"/>
                    <a:pt x="8841" y="992"/>
                  </a:cubicBezTo>
                  <a:cubicBezTo>
                    <a:pt x="8752" y="1058"/>
                    <a:pt x="8618" y="1341"/>
                    <a:pt x="8499" y="1710"/>
                  </a:cubicBezTo>
                  <a:cubicBezTo>
                    <a:pt x="8441" y="1570"/>
                    <a:pt x="8382" y="1474"/>
                    <a:pt x="8337" y="1444"/>
                  </a:cubicBezTo>
                  <a:cubicBezTo>
                    <a:pt x="8300" y="1414"/>
                    <a:pt x="8256" y="1400"/>
                    <a:pt x="8211" y="1400"/>
                  </a:cubicBezTo>
                  <a:cubicBezTo>
                    <a:pt x="8167" y="1400"/>
                    <a:pt x="8122" y="1414"/>
                    <a:pt x="8085" y="1444"/>
                  </a:cubicBezTo>
                  <a:cubicBezTo>
                    <a:pt x="8055" y="1465"/>
                    <a:pt x="8026" y="1509"/>
                    <a:pt x="7989" y="1577"/>
                  </a:cubicBezTo>
                  <a:cubicBezTo>
                    <a:pt x="7877" y="1273"/>
                    <a:pt x="7759" y="1051"/>
                    <a:pt x="7685" y="992"/>
                  </a:cubicBezTo>
                  <a:cubicBezTo>
                    <a:pt x="7647" y="962"/>
                    <a:pt x="7596" y="947"/>
                    <a:pt x="7544" y="947"/>
                  </a:cubicBezTo>
                  <a:cubicBezTo>
                    <a:pt x="7411" y="487"/>
                    <a:pt x="7240" y="124"/>
                    <a:pt x="7137" y="51"/>
                  </a:cubicBezTo>
                  <a:cubicBezTo>
                    <a:pt x="7093" y="17"/>
                    <a:pt x="7041" y="1"/>
                    <a:pt x="698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6" name="Google Shape;1086;p19"/>
            <p:cNvGrpSpPr/>
            <p:nvPr/>
          </p:nvGrpSpPr>
          <p:grpSpPr>
            <a:xfrm>
              <a:off x="8144564" y="4593964"/>
              <a:ext cx="360977" cy="398535"/>
              <a:chOff x="5115280" y="3443754"/>
              <a:chExt cx="492063" cy="543259"/>
            </a:xfrm>
          </p:grpSpPr>
          <p:sp>
            <p:nvSpPr>
              <p:cNvPr id="1087" name="Google Shape;1087;p19"/>
              <p:cNvSpPr/>
              <p:nvPr/>
            </p:nvSpPr>
            <p:spPr>
              <a:xfrm>
                <a:off x="5375954" y="3655799"/>
                <a:ext cx="12825" cy="331213"/>
              </a:xfrm>
              <a:custGeom>
                <a:rect b="b" l="l" r="r" t="t"/>
                <a:pathLst>
                  <a:path extrusionOk="0" h="3099" w="120">
                    <a:moveTo>
                      <a:pt x="0" y="1"/>
                    </a:moveTo>
                    <a:lnTo>
                      <a:pt x="66" y="3099"/>
                    </a:lnTo>
                    <a:lnTo>
                      <a:pt x="119" y="3099"/>
                    </a:lnTo>
                    <a:lnTo>
                      <a:pt x="5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9"/>
              <p:cNvSpPr/>
              <p:nvPr/>
            </p:nvSpPr>
            <p:spPr>
              <a:xfrm>
                <a:off x="5379908" y="3666273"/>
                <a:ext cx="145674" cy="78448"/>
              </a:xfrm>
              <a:custGeom>
                <a:rect b="b" l="l" r="r" t="t"/>
                <a:pathLst>
                  <a:path extrusionOk="0" h="734" w="1363">
                    <a:moveTo>
                      <a:pt x="1311" y="1"/>
                    </a:moveTo>
                    <a:lnTo>
                      <a:pt x="1311" y="548"/>
                    </a:lnTo>
                    <a:cubicBezTo>
                      <a:pt x="1311" y="623"/>
                      <a:pt x="1208" y="682"/>
                      <a:pt x="1089" y="682"/>
                    </a:cubicBezTo>
                    <a:lnTo>
                      <a:pt x="0" y="682"/>
                    </a:lnTo>
                    <a:lnTo>
                      <a:pt x="0" y="733"/>
                    </a:lnTo>
                    <a:lnTo>
                      <a:pt x="1089" y="733"/>
                    </a:lnTo>
                    <a:cubicBezTo>
                      <a:pt x="1238" y="733"/>
                      <a:pt x="1363" y="651"/>
                      <a:pt x="1363" y="548"/>
                    </a:cubicBezTo>
                    <a:lnTo>
                      <a:pt x="136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9"/>
              <p:cNvSpPr/>
              <p:nvPr/>
            </p:nvSpPr>
            <p:spPr>
              <a:xfrm>
                <a:off x="5377450" y="3764387"/>
                <a:ext cx="84113" cy="95121"/>
              </a:xfrm>
              <a:custGeom>
                <a:rect b="b" l="l" r="r" t="t"/>
                <a:pathLst>
                  <a:path extrusionOk="0" h="890" w="787">
                    <a:moveTo>
                      <a:pt x="728" y="0"/>
                    </a:moveTo>
                    <a:lnTo>
                      <a:pt x="697" y="534"/>
                    </a:lnTo>
                    <a:cubicBezTo>
                      <a:pt x="690" y="704"/>
                      <a:pt x="550" y="838"/>
                      <a:pt x="379" y="838"/>
                    </a:cubicBezTo>
                    <a:lnTo>
                      <a:pt x="363" y="838"/>
                    </a:lnTo>
                    <a:cubicBezTo>
                      <a:pt x="274" y="831"/>
                      <a:pt x="201" y="793"/>
                      <a:pt x="141" y="728"/>
                    </a:cubicBezTo>
                    <a:cubicBezTo>
                      <a:pt x="82" y="667"/>
                      <a:pt x="52" y="585"/>
                      <a:pt x="61" y="496"/>
                    </a:cubicBezTo>
                    <a:lnTo>
                      <a:pt x="0" y="496"/>
                    </a:lnTo>
                    <a:cubicBezTo>
                      <a:pt x="0" y="594"/>
                      <a:pt x="31" y="690"/>
                      <a:pt x="96" y="763"/>
                    </a:cubicBezTo>
                    <a:cubicBezTo>
                      <a:pt x="164" y="838"/>
                      <a:pt x="260" y="882"/>
                      <a:pt x="356" y="889"/>
                    </a:cubicBezTo>
                    <a:lnTo>
                      <a:pt x="379" y="889"/>
                    </a:lnTo>
                    <a:cubicBezTo>
                      <a:pt x="578" y="889"/>
                      <a:pt x="742" y="735"/>
                      <a:pt x="756" y="534"/>
                    </a:cubicBezTo>
                    <a:lnTo>
                      <a:pt x="786" y="7"/>
                    </a:lnTo>
                    <a:lnTo>
                      <a:pt x="72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9"/>
              <p:cNvSpPr/>
              <p:nvPr/>
            </p:nvSpPr>
            <p:spPr>
              <a:xfrm>
                <a:off x="5250800" y="3681343"/>
                <a:ext cx="126757" cy="124405"/>
              </a:xfrm>
              <a:custGeom>
                <a:rect b="b" l="l" r="r" t="t"/>
                <a:pathLst>
                  <a:path extrusionOk="0" h="1164" w="1186">
                    <a:moveTo>
                      <a:pt x="1" y="0"/>
                    </a:moveTo>
                    <a:lnTo>
                      <a:pt x="1" y="695"/>
                    </a:lnTo>
                    <a:cubicBezTo>
                      <a:pt x="1" y="955"/>
                      <a:pt x="207" y="1163"/>
                      <a:pt x="467" y="1163"/>
                    </a:cubicBezTo>
                    <a:lnTo>
                      <a:pt x="1185" y="1163"/>
                    </a:lnTo>
                    <a:lnTo>
                      <a:pt x="1185" y="1112"/>
                    </a:lnTo>
                    <a:lnTo>
                      <a:pt x="467" y="1112"/>
                    </a:lnTo>
                    <a:cubicBezTo>
                      <a:pt x="237" y="1112"/>
                      <a:pt x="60" y="927"/>
                      <a:pt x="60" y="695"/>
                    </a:cubicBezTo>
                    <a:lnTo>
                      <a:pt x="6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9"/>
              <p:cNvSpPr/>
              <p:nvPr/>
            </p:nvSpPr>
            <p:spPr>
              <a:xfrm>
                <a:off x="5393375" y="3682840"/>
                <a:ext cx="124405" cy="93625"/>
              </a:xfrm>
              <a:custGeom>
                <a:rect b="b" l="l" r="r" t="t"/>
                <a:pathLst>
                  <a:path extrusionOk="0" h="876" w="1164">
                    <a:moveTo>
                      <a:pt x="586" y="0"/>
                    </a:moveTo>
                    <a:cubicBezTo>
                      <a:pt x="259" y="0"/>
                      <a:pt x="1" y="192"/>
                      <a:pt x="1" y="438"/>
                    </a:cubicBezTo>
                    <a:cubicBezTo>
                      <a:pt x="1" y="674"/>
                      <a:pt x="259" y="875"/>
                      <a:pt x="586" y="875"/>
                    </a:cubicBezTo>
                    <a:cubicBezTo>
                      <a:pt x="904" y="875"/>
                      <a:pt x="1164" y="674"/>
                      <a:pt x="1164" y="438"/>
                    </a:cubicBezTo>
                    <a:cubicBezTo>
                      <a:pt x="1164" y="192"/>
                      <a:pt x="904" y="0"/>
                      <a:pt x="586"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9"/>
              <p:cNvSpPr/>
              <p:nvPr/>
            </p:nvSpPr>
            <p:spPr>
              <a:xfrm>
                <a:off x="5237334" y="3443754"/>
                <a:ext cx="263774" cy="223374"/>
              </a:xfrm>
              <a:custGeom>
                <a:rect b="b" l="l" r="r" t="t"/>
                <a:pathLst>
                  <a:path extrusionOk="0" h="2090" w="2468">
                    <a:moveTo>
                      <a:pt x="1238" y="0"/>
                    </a:moveTo>
                    <a:cubicBezTo>
                      <a:pt x="555" y="0"/>
                      <a:pt x="1" y="473"/>
                      <a:pt x="1" y="1044"/>
                    </a:cubicBezTo>
                    <a:cubicBezTo>
                      <a:pt x="1" y="1622"/>
                      <a:pt x="555" y="2090"/>
                      <a:pt x="1238" y="2090"/>
                    </a:cubicBezTo>
                    <a:cubicBezTo>
                      <a:pt x="1912" y="2090"/>
                      <a:pt x="2467" y="1622"/>
                      <a:pt x="2467" y="1044"/>
                    </a:cubicBezTo>
                    <a:cubicBezTo>
                      <a:pt x="2467" y="473"/>
                      <a:pt x="1912" y="0"/>
                      <a:pt x="1238"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9"/>
              <p:cNvSpPr/>
              <p:nvPr/>
            </p:nvSpPr>
            <p:spPr>
              <a:xfrm>
                <a:off x="5115280" y="3566450"/>
                <a:ext cx="284508" cy="129963"/>
              </a:xfrm>
              <a:custGeom>
                <a:rect b="b" l="l" r="r" t="t"/>
                <a:pathLst>
                  <a:path extrusionOk="0" h="1216" w="2662">
                    <a:moveTo>
                      <a:pt x="609" y="1"/>
                    </a:moveTo>
                    <a:cubicBezTo>
                      <a:pt x="275" y="1"/>
                      <a:pt x="1" y="275"/>
                      <a:pt x="1" y="607"/>
                    </a:cubicBezTo>
                    <a:cubicBezTo>
                      <a:pt x="1" y="949"/>
                      <a:pt x="275" y="1216"/>
                      <a:pt x="609" y="1216"/>
                    </a:cubicBezTo>
                    <a:lnTo>
                      <a:pt x="2053" y="1216"/>
                    </a:lnTo>
                    <a:cubicBezTo>
                      <a:pt x="2395" y="1216"/>
                      <a:pt x="2661" y="949"/>
                      <a:pt x="2661" y="607"/>
                    </a:cubicBezTo>
                    <a:cubicBezTo>
                      <a:pt x="2661" y="275"/>
                      <a:pt x="2395" y="1"/>
                      <a:pt x="205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9"/>
              <p:cNvSpPr/>
              <p:nvPr/>
            </p:nvSpPr>
            <p:spPr>
              <a:xfrm>
                <a:off x="5440935" y="3574252"/>
                <a:ext cx="166408" cy="100679"/>
              </a:xfrm>
              <a:custGeom>
                <a:rect b="b" l="l" r="r" t="t"/>
                <a:pathLst>
                  <a:path extrusionOk="0" h="942" w="1557">
                    <a:moveTo>
                      <a:pt x="466" y="1"/>
                    </a:moveTo>
                    <a:cubicBezTo>
                      <a:pt x="207" y="1"/>
                      <a:pt x="0" y="216"/>
                      <a:pt x="0" y="476"/>
                    </a:cubicBezTo>
                    <a:cubicBezTo>
                      <a:pt x="0" y="728"/>
                      <a:pt x="207" y="942"/>
                      <a:pt x="466" y="942"/>
                    </a:cubicBezTo>
                    <a:lnTo>
                      <a:pt x="1082" y="942"/>
                    </a:lnTo>
                    <a:cubicBezTo>
                      <a:pt x="1341" y="942"/>
                      <a:pt x="1556" y="728"/>
                      <a:pt x="1556" y="476"/>
                    </a:cubicBezTo>
                    <a:cubicBezTo>
                      <a:pt x="1556" y="216"/>
                      <a:pt x="1341" y="1"/>
                      <a:pt x="1082"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5" name="Google Shape;1095;p19"/>
          <p:cNvSpPr/>
          <p:nvPr/>
        </p:nvSpPr>
        <p:spPr>
          <a:xfrm>
            <a:off x="7233675"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6" name="Google Shape;1096;p19"/>
          <p:cNvGrpSpPr/>
          <p:nvPr/>
        </p:nvGrpSpPr>
        <p:grpSpPr>
          <a:xfrm>
            <a:off x="4382899" y="4938638"/>
            <a:ext cx="2749703" cy="122913"/>
            <a:chOff x="5024149" y="4918613"/>
            <a:chExt cx="2749703" cy="122913"/>
          </a:xfrm>
        </p:grpSpPr>
        <p:sp>
          <p:nvSpPr>
            <p:cNvPr id="1097" name="Google Shape;1097;p19"/>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9"/>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9"/>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9"/>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9"/>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9"/>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9"/>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9"/>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9"/>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9"/>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9"/>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9"/>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9"/>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9"/>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9"/>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9"/>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9"/>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9"/>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9"/>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7" name="Google Shape;1127;p19"/>
          <p:cNvSpPr/>
          <p:nvPr/>
        </p:nvSpPr>
        <p:spPr>
          <a:xfrm>
            <a:off x="607435" y="241279"/>
            <a:ext cx="246884" cy="246892"/>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9"/>
          <p:cNvSpPr/>
          <p:nvPr/>
        </p:nvSpPr>
        <p:spPr>
          <a:xfrm>
            <a:off x="720010" y="241279"/>
            <a:ext cx="535741" cy="149440"/>
          </a:xfrm>
          <a:custGeom>
            <a:rect b="b" l="l" r="r" t="t"/>
            <a:pathLst>
              <a:path extrusionOk="0" h="1906" w="6833">
                <a:moveTo>
                  <a:pt x="3617" y="1"/>
                </a:moveTo>
                <a:cubicBezTo>
                  <a:pt x="2995" y="1"/>
                  <a:pt x="2490" y="518"/>
                  <a:pt x="2490" y="1164"/>
                </a:cubicBezTo>
                <a:lnTo>
                  <a:pt x="2490" y="1178"/>
                </a:lnTo>
                <a:cubicBezTo>
                  <a:pt x="2417" y="1157"/>
                  <a:pt x="2342" y="1134"/>
                  <a:pt x="2253" y="1134"/>
                </a:cubicBezTo>
                <a:cubicBezTo>
                  <a:pt x="2083" y="1134"/>
                  <a:pt x="1919" y="1201"/>
                  <a:pt x="1794" y="1304"/>
                </a:cubicBezTo>
                <a:cubicBezTo>
                  <a:pt x="1668" y="1141"/>
                  <a:pt x="1474" y="1030"/>
                  <a:pt x="1261" y="1030"/>
                </a:cubicBezTo>
                <a:cubicBezTo>
                  <a:pt x="950" y="1030"/>
                  <a:pt x="697" y="1246"/>
                  <a:pt x="608" y="1527"/>
                </a:cubicBezTo>
                <a:lnTo>
                  <a:pt x="557" y="1527"/>
                </a:lnTo>
                <a:cubicBezTo>
                  <a:pt x="311" y="1527"/>
                  <a:pt x="96" y="1683"/>
                  <a:pt x="0" y="1905"/>
                </a:cubicBezTo>
                <a:lnTo>
                  <a:pt x="6818" y="1905"/>
                </a:lnTo>
                <a:cubicBezTo>
                  <a:pt x="6825" y="1852"/>
                  <a:pt x="6833" y="1801"/>
                  <a:pt x="6833" y="1749"/>
                </a:cubicBezTo>
                <a:cubicBezTo>
                  <a:pt x="6833" y="1327"/>
                  <a:pt x="6498" y="986"/>
                  <a:pt x="6091" y="986"/>
                </a:cubicBezTo>
                <a:cubicBezTo>
                  <a:pt x="5876" y="986"/>
                  <a:pt x="5684" y="1075"/>
                  <a:pt x="5543" y="1230"/>
                </a:cubicBezTo>
                <a:cubicBezTo>
                  <a:pt x="5410" y="1075"/>
                  <a:pt x="5209" y="972"/>
                  <a:pt x="4987" y="972"/>
                </a:cubicBezTo>
                <a:cubicBezTo>
                  <a:pt x="4898" y="972"/>
                  <a:pt x="4809" y="993"/>
                  <a:pt x="4729" y="1023"/>
                </a:cubicBezTo>
                <a:cubicBezTo>
                  <a:pt x="4661" y="445"/>
                  <a:pt x="4195" y="1"/>
                  <a:pt x="3617"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
    <p:spTree>
      <p:nvGrpSpPr>
        <p:cNvPr id="1129" name="Shape 1129"/>
        <p:cNvGrpSpPr/>
        <p:nvPr/>
      </p:nvGrpSpPr>
      <p:grpSpPr>
        <a:xfrm>
          <a:off x="0" y="0"/>
          <a:ext cx="0" cy="0"/>
          <a:chOff x="0" y="0"/>
          <a:chExt cx="0" cy="0"/>
        </a:xfrm>
      </p:grpSpPr>
      <p:sp>
        <p:nvSpPr>
          <p:cNvPr id="1130" name="Google Shape;113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atin typeface="Paytone One"/>
                <a:ea typeface="Paytone One"/>
                <a:cs typeface="Paytone One"/>
                <a:sym typeface="Paytone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1" name="Google Shape;1131;p20"/>
          <p:cNvSpPr txBox="1"/>
          <p:nvPr>
            <p:ph idx="1" type="subTitle"/>
          </p:nvPr>
        </p:nvSpPr>
        <p:spPr>
          <a:xfrm>
            <a:off x="5189623" y="1884525"/>
            <a:ext cx="3227700" cy="264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Nunito Light"/>
              <a:buChar char="●"/>
              <a:defRPr b="0"/>
            </a:lvl1pPr>
            <a:lvl2pPr lvl="1" rtl="0" algn="ctr">
              <a:lnSpc>
                <a:spcPct val="100000"/>
              </a:lnSpc>
              <a:spcBef>
                <a:spcPts val="0"/>
              </a:spcBef>
              <a:spcAft>
                <a:spcPts val="0"/>
              </a:spcAft>
              <a:buSzPts val="1400"/>
              <a:buFont typeface="Nunito Light"/>
              <a:buChar char="○"/>
              <a:defRPr/>
            </a:lvl2pPr>
            <a:lvl3pPr lvl="2" rtl="0" algn="ctr">
              <a:lnSpc>
                <a:spcPct val="100000"/>
              </a:lnSpc>
              <a:spcBef>
                <a:spcPts val="0"/>
              </a:spcBef>
              <a:spcAft>
                <a:spcPts val="0"/>
              </a:spcAft>
              <a:buSzPts val="1400"/>
              <a:buFont typeface="Nunito Light"/>
              <a:buChar char="■"/>
              <a:defRPr/>
            </a:lvl3pPr>
            <a:lvl4pPr lvl="3" rtl="0" algn="ctr">
              <a:lnSpc>
                <a:spcPct val="100000"/>
              </a:lnSpc>
              <a:spcBef>
                <a:spcPts val="0"/>
              </a:spcBef>
              <a:spcAft>
                <a:spcPts val="0"/>
              </a:spcAft>
              <a:buSzPts val="1400"/>
              <a:buFont typeface="Nunito Light"/>
              <a:buChar char="●"/>
              <a:defRPr/>
            </a:lvl4pPr>
            <a:lvl5pPr lvl="4" rtl="0" algn="ctr">
              <a:lnSpc>
                <a:spcPct val="100000"/>
              </a:lnSpc>
              <a:spcBef>
                <a:spcPts val="0"/>
              </a:spcBef>
              <a:spcAft>
                <a:spcPts val="0"/>
              </a:spcAft>
              <a:buSzPts val="1400"/>
              <a:buFont typeface="Nunito Light"/>
              <a:buChar char="○"/>
              <a:defRPr/>
            </a:lvl5pPr>
            <a:lvl6pPr lvl="5" rtl="0" algn="ctr">
              <a:lnSpc>
                <a:spcPct val="100000"/>
              </a:lnSpc>
              <a:spcBef>
                <a:spcPts val="0"/>
              </a:spcBef>
              <a:spcAft>
                <a:spcPts val="0"/>
              </a:spcAft>
              <a:buSzPts val="1400"/>
              <a:buFont typeface="Nunito Light"/>
              <a:buChar char="■"/>
              <a:defRPr/>
            </a:lvl6pPr>
            <a:lvl7pPr lvl="6" rtl="0" algn="ctr">
              <a:lnSpc>
                <a:spcPct val="100000"/>
              </a:lnSpc>
              <a:spcBef>
                <a:spcPts val="0"/>
              </a:spcBef>
              <a:spcAft>
                <a:spcPts val="0"/>
              </a:spcAft>
              <a:buSzPts val="1400"/>
              <a:buFont typeface="Nunito Light"/>
              <a:buChar char="●"/>
              <a:defRPr/>
            </a:lvl7pPr>
            <a:lvl8pPr lvl="7" rtl="0" algn="ctr">
              <a:lnSpc>
                <a:spcPct val="100000"/>
              </a:lnSpc>
              <a:spcBef>
                <a:spcPts val="0"/>
              </a:spcBef>
              <a:spcAft>
                <a:spcPts val="0"/>
              </a:spcAft>
              <a:buSzPts val="1400"/>
              <a:buFont typeface="Nunito Light"/>
              <a:buChar char="○"/>
              <a:defRPr/>
            </a:lvl8pPr>
            <a:lvl9pPr lvl="8" rtl="0" algn="ctr">
              <a:lnSpc>
                <a:spcPct val="100000"/>
              </a:lnSpc>
              <a:spcBef>
                <a:spcPts val="0"/>
              </a:spcBef>
              <a:spcAft>
                <a:spcPts val="0"/>
              </a:spcAft>
              <a:buSzPts val="1400"/>
              <a:buFont typeface="Nunito Light"/>
              <a:buChar char="■"/>
              <a:defRPr/>
            </a:lvl9pPr>
          </a:lstStyle>
          <a:p/>
        </p:txBody>
      </p:sp>
      <p:sp>
        <p:nvSpPr>
          <p:cNvPr id="1132" name="Google Shape;1132;p20"/>
          <p:cNvSpPr txBox="1"/>
          <p:nvPr>
            <p:ph idx="2" type="subTitle"/>
          </p:nvPr>
        </p:nvSpPr>
        <p:spPr>
          <a:xfrm>
            <a:off x="713225" y="1884525"/>
            <a:ext cx="4195800" cy="264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Nunito Light"/>
              <a:buChar char="●"/>
              <a:defRPr b="0"/>
            </a:lvl1pPr>
            <a:lvl2pPr lvl="1" rtl="0" algn="ctr">
              <a:lnSpc>
                <a:spcPct val="100000"/>
              </a:lnSpc>
              <a:spcBef>
                <a:spcPts val="0"/>
              </a:spcBef>
              <a:spcAft>
                <a:spcPts val="0"/>
              </a:spcAft>
              <a:buSzPts val="1400"/>
              <a:buFont typeface="Nunito Light"/>
              <a:buChar char="○"/>
              <a:defRPr/>
            </a:lvl2pPr>
            <a:lvl3pPr lvl="2" rtl="0" algn="ctr">
              <a:lnSpc>
                <a:spcPct val="100000"/>
              </a:lnSpc>
              <a:spcBef>
                <a:spcPts val="0"/>
              </a:spcBef>
              <a:spcAft>
                <a:spcPts val="0"/>
              </a:spcAft>
              <a:buSzPts val="1400"/>
              <a:buFont typeface="Nunito Light"/>
              <a:buChar char="■"/>
              <a:defRPr/>
            </a:lvl3pPr>
            <a:lvl4pPr lvl="3" rtl="0" algn="ctr">
              <a:lnSpc>
                <a:spcPct val="100000"/>
              </a:lnSpc>
              <a:spcBef>
                <a:spcPts val="0"/>
              </a:spcBef>
              <a:spcAft>
                <a:spcPts val="0"/>
              </a:spcAft>
              <a:buSzPts val="1400"/>
              <a:buFont typeface="Nunito Light"/>
              <a:buChar char="●"/>
              <a:defRPr/>
            </a:lvl4pPr>
            <a:lvl5pPr lvl="4" rtl="0" algn="ctr">
              <a:lnSpc>
                <a:spcPct val="100000"/>
              </a:lnSpc>
              <a:spcBef>
                <a:spcPts val="0"/>
              </a:spcBef>
              <a:spcAft>
                <a:spcPts val="0"/>
              </a:spcAft>
              <a:buSzPts val="1400"/>
              <a:buFont typeface="Nunito Light"/>
              <a:buChar char="○"/>
              <a:defRPr/>
            </a:lvl5pPr>
            <a:lvl6pPr lvl="5" rtl="0" algn="ctr">
              <a:lnSpc>
                <a:spcPct val="100000"/>
              </a:lnSpc>
              <a:spcBef>
                <a:spcPts val="0"/>
              </a:spcBef>
              <a:spcAft>
                <a:spcPts val="0"/>
              </a:spcAft>
              <a:buSzPts val="1400"/>
              <a:buFont typeface="Nunito Light"/>
              <a:buChar char="■"/>
              <a:defRPr/>
            </a:lvl6pPr>
            <a:lvl7pPr lvl="6" rtl="0" algn="ctr">
              <a:lnSpc>
                <a:spcPct val="100000"/>
              </a:lnSpc>
              <a:spcBef>
                <a:spcPts val="0"/>
              </a:spcBef>
              <a:spcAft>
                <a:spcPts val="0"/>
              </a:spcAft>
              <a:buSzPts val="1400"/>
              <a:buFont typeface="Nunito Light"/>
              <a:buChar char="●"/>
              <a:defRPr/>
            </a:lvl7pPr>
            <a:lvl8pPr lvl="7" rtl="0" algn="ctr">
              <a:lnSpc>
                <a:spcPct val="100000"/>
              </a:lnSpc>
              <a:spcBef>
                <a:spcPts val="0"/>
              </a:spcBef>
              <a:spcAft>
                <a:spcPts val="0"/>
              </a:spcAft>
              <a:buSzPts val="1400"/>
              <a:buFont typeface="Nunito Light"/>
              <a:buChar char="○"/>
              <a:defRPr/>
            </a:lvl8pPr>
            <a:lvl9pPr lvl="8" rtl="0" algn="ctr">
              <a:lnSpc>
                <a:spcPct val="100000"/>
              </a:lnSpc>
              <a:spcBef>
                <a:spcPts val="0"/>
              </a:spcBef>
              <a:spcAft>
                <a:spcPts val="0"/>
              </a:spcAft>
              <a:buSzPts val="1400"/>
              <a:buFont typeface="Nunito Light"/>
              <a:buChar char="■"/>
              <a:defRPr/>
            </a:lvl9pPr>
          </a:lstStyle>
          <a:p/>
        </p:txBody>
      </p:sp>
      <p:sp>
        <p:nvSpPr>
          <p:cNvPr id="1133" name="Google Shape;1133;p20"/>
          <p:cNvSpPr txBox="1"/>
          <p:nvPr>
            <p:ph idx="3" type="subTitle"/>
          </p:nvPr>
        </p:nvSpPr>
        <p:spPr>
          <a:xfrm>
            <a:off x="720000" y="977650"/>
            <a:ext cx="77109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Kumbh Sans Light"/>
              <a:buChar char="●"/>
              <a:defRPr>
                <a:latin typeface="Kumbh Sans"/>
                <a:ea typeface="Kumbh Sans"/>
                <a:cs typeface="Kumbh Sans"/>
                <a:sym typeface="Kumbh Sans"/>
              </a:defRPr>
            </a:lvl1pPr>
            <a:lvl2pPr lvl="1" rtl="0" algn="ctr">
              <a:lnSpc>
                <a:spcPct val="100000"/>
              </a:lnSpc>
              <a:spcBef>
                <a:spcPts val="0"/>
              </a:spcBef>
              <a:spcAft>
                <a:spcPts val="0"/>
              </a:spcAft>
              <a:buClr>
                <a:srgbClr val="E76A28"/>
              </a:buClr>
              <a:buSzPts val="1400"/>
              <a:buFont typeface="Kumbh Sans Light"/>
              <a:buChar char="○"/>
              <a:defRPr sz="1200">
                <a:latin typeface="Kumbh Sans"/>
                <a:ea typeface="Kumbh Sans"/>
                <a:cs typeface="Kumbh Sans"/>
                <a:sym typeface="Kumbh Sans"/>
              </a:defRPr>
            </a:lvl2pPr>
            <a:lvl3pPr lvl="2" rtl="0" algn="ctr">
              <a:lnSpc>
                <a:spcPct val="100000"/>
              </a:lnSpc>
              <a:spcBef>
                <a:spcPts val="1600"/>
              </a:spcBef>
              <a:spcAft>
                <a:spcPts val="0"/>
              </a:spcAft>
              <a:buClr>
                <a:srgbClr val="E76A28"/>
              </a:buClr>
              <a:buSzPts val="1300"/>
              <a:buFont typeface="Kumbh Sans Light"/>
              <a:buChar char="■"/>
              <a:defRPr sz="1200">
                <a:latin typeface="Kumbh Sans"/>
                <a:ea typeface="Kumbh Sans"/>
                <a:cs typeface="Kumbh Sans"/>
                <a:sym typeface="Kumbh Sans"/>
              </a:defRPr>
            </a:lvl3pPr>
            <a:lvl4pPr lvl="3" rtl="0" algn="ctr">
              <a:lnSpc>
                <a:spcPct val="100000"/>
              </a:lnSpc>
              <a:spcBef>
                <a:spcPts val="1600"/>
              </a:spcBef>
              <a:spcAft>
                <a:spcPts val="0"/>
              </a:spcAft>
              <a:buClr>
                <a:srgbClr val="E76A28"/>
              </a:buClr>
              <a:buSzPts val="1300"/>
              <a:buFont typeface="Kumbh Sans Light"/>
              <a:buChar char="●"/>
              <a:defRPr sz="1200">
                <a:latin typeface="Kumbh Sans"/>
                <a:ea typeface="Kumbh Sans"/>
                <a:cs typeface="Kumbh Sans"/>
                <a:sym typeface="Kumbh Sans"/>
              </a:defRPr>
            </a:lvl4pPr>
            <a:lvl5pPr lvl="4" rtl="0" algn="ctr">
              <a:lnSpc>
                <a:spcPct val="100000"/>
              </a:lnSpc>
              <a:spcBef>
                <a:spcPts val="1600"/>
              </a:spcBef>
              <a:spcAft>
                <a:spcPts val="0"/>
              </a:spcAft>
              <a:buClr>
                <a:srgbClr val="E76A28"/>
              </a:buClr>
              <a:buSzPts val="1200"/>
              <a:buFont typeface="Kumbh Sans Light"/>
              <a:buChar char="○"/>
              <a:defRPr sz="1200">
                <a:latin typeface="Kumbh Sans"/>
                <a:ea typeface="Kumbh Sans"/>
                <a:cs typeface="Kumbh Sans"/>
                <a:sym typeface="Kumbh Sans"/>
              </a:defRPr>
            </a:lvl5pPr>
            <a:lvl6pPr lvl="5" rtl="0" algn="ctr">
              <a:lnSpc>
                <a:spcPct val="100000"/>
              </a:lnSpc>
              <a:spcBef>
                <a:spcPts val="1600"/>
              </a:spcBef>
              <a:spcAft>
                <a:spcPts val="0"/>
              </a:spcAft>
              <a:buClr>
                <a:srgbClr val="999999"/>
              </a:buClr>
              <a:buSzPts val="1200"/>
              <a:buFont typeface="Kumbh Sans Light"/>
              <a:buChar char="■"/>
              <a:defRPr sz="1200">
                <a:latin typeface="Kumbh Sans"/>
                <a:ea typeface="Kumbh Sans"/>
                <a:cs typeface="Kumbh Sans"/>
                <a:sym typeface="Kumbh Sans"/>
              </a:defRPr>
            </a:lvl6pPr>
            <a:lvl7pPr lvl="6" rtl="0" algn="ctr">
              <a:lnSpc>
                <a:spcPct val="100000"/>
              </a:lnSpc>
              <a:spcBef>
                <a:spcPts val="1600"/>
              </a:spcBef>
              <a:spcAft>
                <a:spcPts val="0"/>
              </a:spcAft>
              <a:buClr>
                <a:srgbClr val="999999"/>
              </a:buClr>
              <a:buSzPts val="1100"/>
              <a:buFont typeface="Kumbh Sans Light"/>
              <a:buChar char="●"/>
              <a:defRPr sz="1200">
                <a:latin typeface="Kumbh Sans"/>
                <a:ea typeface="Kumbh Sans"/>
                <a:cs typeface="Kumbh Sans"/>
                <a:sym typeface="Kumbh Sans"/>
              </a:defRPr>
            </a:lvl7pPr>
            <a:lvl8pPr lvl="7" rtl="0" algn="ctr">
              <a:lnSpc>
                <a:spcPct val="100000"/>
              </a:lnSpc>
              <a:spcBef>
                <a:spcPts val="1600"/>
              </a:spcBef>
              <a:spcAft>
                <a:spcPts val="0"/>
              </a:spcAft>
              <a:buClr>
                <a:srgbClr val="999999"/>
              </a:buClr>
              <a:buSzPts val="1100"/>
              <a:buFont typeface="Kumbh Sans Light"/>
              <a:buChar char="○"/>
              <a:defRPr sz="1200">
                <a:latin typeface="Kumbh Sans"/>
                <a:ea typeface="Kumbh Sans"/>
                <a:cs typeface="Kumbh Sans"/>
                <a:sym typeface="Kumbh Sans"/>
              </a:defRPr>
            </a:lvl8pPr>
            <a:lvl9pPr lvl="8" rtl="0" algn="ctr">
              <a:lnSpc>
                <a:spcPct val="100000"/>
              </a:lnSpc>
              <a:spcBef>
                <a:spcPts val="1600"/>
              </a:spcBef>
              <a:spcAft>
                <a:spcPts val="1600"/>
              </a:spcAft>
              <a:buClr>
                <a:srgbClr val="999999"/>
              </a:buClr>
              <a:buSzPts val="1200"/>
              <a:buFont typeface="Kumbh Sans Light"/>
              <a:buChar char="■"/>
              <a:defRPr sz="1200">
                <a:latin typeface="Kumbh Sans"/>
                <a:ea typeface="Kumbh Sans"/>
                <a:cs typeface="Kumbh Sans"/>
                <a:sym typeface="Kumbh Sans"/>
              </a:defRPr>
            </a:lvl9pPr>
          </a:lstStyle>
          <a:p/>
        </p:txBody>
      </p:sp>
      <p:sp>
        <p:nvSpPr>
          <p:cNvPr id="1134" name="Google Shape;1134;p20"/>
          <p:cNvSpPr/>
          <p:nvPr/>
        </p:nvSpPr>
        <p:spPr>
          <a:xfrm>
            <a:off x="7691225"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5" name="Google Shape;1135;p20"/>
          <p:cNvGrpSpPr/>
          <p:nvPr/>
        </p:nvGrpSpPr>
        <p:grpSpPr>
          <a:xfrm>
            <a:off x="4786599" y="4938638"/>
            <a:ext cx="2749703" cy="122913"/>
            <a:chOff x="5024149" y="4918613"/>
            <a:chExt cx="2749703" cy="122913"/>
          </a:xfrm>
        </p:grpSpPr>
        <p:sp>
          <p:nvSpPr>
            <p:cNvPr id="1136" name="Google Shape;1136;p20"/>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0"/>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0"/>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0"/>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0"/>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0"/>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0"/>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0"/>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0"/>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0"/>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0"/>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0"/>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0"/>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0"/>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0"/>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0"/>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0"/>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0"/>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0"/>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0"/>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0"/>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0"/>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0"/>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0"/>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0"/>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0"/>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0"/>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0"/>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20"/>
          <p:cNvGrpSpPr/>
          <p:nvPr/>
        </p:nvGrpSpPr>
        <p:grpSpPr>
          <a:xfrm>
            <a:off x="7727735" y="4476944"/>
            <a:ext cx="629337" cy="461701"/>
            <a:chOff x="4891675" y="2045050"/>
            <a:chExt cx="168200" cy="123400"/>
          </a:xfrm>
        </p:grpSpPr>
        <p:sp>
          <p:nvSpPr>
            <p:cNvPr id="1167" name="Google Shape;1167;p20"/>
            <p:cNvSpPr/>
            <p:nvPr/>
          </p:nvSpPr>
          <p:spPr>
            <a:xfrm>
              <a:off x="4949100" y="2045050"/>
              <a:ext cx="110775" cy="107675"/>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0"/>
            <p:cNvSpPr/>
            <p:nvPr/>
          </p:nvSpPr>
          <p:spPr>
            <a:xfrm>
              <a:off x="4949100" y="2046550"/>
              <a:ext cx="53750" cy="106175"/>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0"/>
            <p:cNvSpPr/>
            <p:nvPr/>
          </p:nvSpPr>
          <p:spPr>
            <a:xfrm>
              <a:off x="5001125" y="2093950"/>
              <a:ext cx="7800" cy="74500"/>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0"/>
            <p:cNvSpPr/>
            <p:nvPr/>
          </p:nvSpPr>
          <p:spPr>
            <a:xfrm>
              <a:off x="4984100" y="2120275"/>
              <a:ext cx="20975" cy="17075"/>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0"/>
            <p:cNvSpPr/>
            <p:nvPr/>
          </p:nvSpPr>
          <p:spPr>
            <a:xfrm>
              <a:off x="5005050" y="2115675"/>
              <a:ext cx="17975" cy="14475"/>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0"/>
            <p:cNvSpPr/>
            <p:nvPr/>
          </p:nvSpPr>
          <p:spPr>
            <a:xfrm>
              <a:off x="4990600" y="2105300"/>
              <a:ext cx="14475" cy="11675"/>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0"/>
            <p:cNvSpPr/>
            <p:nvPr/>
          </p:nvSpPr>
          <p:spPr>
            <a:xfrm>
              <a:off x="4891675" y="2046750"/>
              <a:ext cx="64475" cy="81525"/>
            </a:xfrm>
            <a:custGeom>
              <a:rect b="b" l="l" r="r" t="t"/>
              <a:pathLst>
                <a:path extrusionOk="0" h="3261" w="2579">
                  <a:moveTo>
                    <a:pt x="1290" y="1"/>
                  </a:moveTo>
                  <a:cubicBezTo>
                    <a:pt x="726" y="1"/>
                    <a:pt x="274" y="452"/>
                    <a:pt x="274" y="1016"/>
                  </a:cubicBezTo>
                  <a:cubicBezTo>
                    <a:pt x="274" y="1068"/>
                    <a:pt x="281" y="1112"/>
                    <a:pt x="281" y="1157"/>
                  </a:cubicBezTo>
                  <a:cubicBezTo>
                    <a:pt x="103" y="1379"/>
                    <a:pt x="0" y="1660"/>
                    <a:pt x="0" y="1964"/>
                  </a:cubicBezTo>
                  <a:cubicBezTo>
                    <a:pt x="0" y="2682"/>
                    <a:pt x="578" y="3260"/>
                    <a:pt x="1290" y="3260"/>
                  </a:cubicBezTo>
                  <a:cubicBezTo>
                    <a:pt x="2001" y="3260"/>
                    <a:pt x="2579" y="2682"/>
                    <a:pt x="2579" y="1964"/>
                  </a:cubicBezTo>
                  <a:cubicBezTo>
                    <a:pt x="2579" y="1660"/>
                    <a:pt x="2476" y="1379"/>
                    <a:pt x="2298" y="1157"/>
                  </a:cubicBezTo>
                  <a:cubicBezTo>
                    <a:pt x="2305" y="1112"/>
                    <a:pt x="2305" y="1068"/>
                    <a:pt x="2305" y="1016"/>
                  </a:cubicBezTo>
                  <a:cubicBezTo>
                    <a:pt x="2305" y="452"/>
                    <a:pt x="1853" y="1"/>
                    <a:pt x="129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0"/>
            <p:cNvSpPr/>
            <p:nvPr/>
          </p:nvSpPr>
          <p:spPr>
            <a:xfrm>
              <a:off x="4923900" y="2071625"/>
              <a:ext cx="3000" cy="96825"/>
            </a:xfrm>
            <a:custGeom>
              <a:rect b="b" l="l" r="r" t="t"/>
              <a:pathLst>
                <a:path extrusionOk="0" h="3873" w="120">
                  <a:moveTo>
                    <a:pt x="54" y="0"/>
                  </a:moveTo>
                  <a:cubicBezTo>
                    <a:pt x="53" y="0"/>
                    <a:pt x="52" y="4"/>
                    <a:pt x="52" y="14"/>
                  </a:cubicBezTo>
                  <a:lnTo>
                    <a:pt x="1" y="3821"/>
                  </a:lnTo>
                  <a:cubicBezTo>
                    <a:pt x="1" y="3852"/>
                    <a:pt x="22" y="3873"/>
                    <a:pt x="52" y="3873"/>
                  </a:cubicBezTo>
                  <a:lnTo>
                    <a:pt x="59" y="3873"/>
                  </a:lnTo>
                  <a:cubicBezTo>
                    <a:pt x="89" y="3873"/>
                    <a:pt x="120" y="3852"/>
                    <a:pt x="120" y="3821"/>
                  </a:cubicBezTo>
                  <a:cubicBezTo>
                    <a:pt x="120" y="3821"/>
                    <a:pt x="89" y="14"/>
                    <a:pt x="59" y="14"/>
                  </a:cubicBezTo>
                  <a:cubicBezTo>
                    <a:pt x="59" y="14"/>
                    <a:pt x="56" y="0"/>
                    <a:pt x="54"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0"/>
            <p:cNvSpPr/>
            <p:nvPr/>
          </p:nvSpPr>
          <p:spPr>
            <a:xfrm>
              <a:off x="4907050" y="2095075"/>
              <a:ext cx="18350" cy="15050"/>
            </a:xfrm>
            <a:custGeom>
              <a:rect b="b" l="l" r="r" t="t"/>
              <a:pathLst>
                <a:path extrusionOk="0" h="602" w="734">
                  <a:moveTo>
                    <a:pt x="1" y="1"/>
                  </a:moveTo>
                  <a:lnTo>
                    <a:pt x="1" y="1"/>
                  </a:lnTo>
                  <a:cubicBezTo>
                    <a:pt x="353" y="583"/>
                    <a:pt x="681" y="602"/>
                    <a:pt x="722" y="602"/>
                  </a:cubicBezTo>
                  <a:cubicBezTo>
                    <a:pt x="725" y="602"/>
                    <a:pt x="726" y="602"/>
                    <a:pt x="726" y="602"/>
                  </a:cubicBezTo>
                  <a:lnTo>
                    <a:pt x="733" y="513"/>
                  </a:lnTo>
                  <a:lnTo>
                    <a:pt x="733" y="513"/>
                  </a:lnTo>
                  <a:cubicBezTo>
                    <a:pt x="733" y="513"/>
                    <a:pt x="724" y="520"/>
                    <a:pt x="699" y="520"/>
                  </a:cubicBezTo>
                  <a:cubicBezTo>
                    <a:pt x="651" y="520"/>
                    <a:pt x="544" y="494"/>
                    <a:pt x="333" y="342"/>
                  </a:cubicBezTo>
                  <a:cubicBezTo>
                    <a:pt x="141" y="202"/>
                    <a:pt x="1" y="1"/>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0"/>
            <p:cNvSpPr/>
            <p:nvPr/>
          </p:nvSpPr>
          <p:spPr>
            <a:xfrm>
              <a:off x="4925375" y="2090850"/>
              <a:ext cx="15575" cy="12800"/>
            </a:xfrm>
            <a:custGeom>
              <a:rect b="b" l="l" r="r" t="t"/>
              <a:pathLst>
                <a:path extrusionOk="0" h="512" w="623">
                  <a:moveTo>
                    <a:pt x="623" y="1"/>
                  </a:moveTo>
                  <a:cubicBezTo>
                    <a:pt x="622" y="1"/>
                    <a:pt x="496" y="179"/>
                    <a:pt x="335" y="289"/>
                  </a:cubicBezTo>
                  <a:cubicBezTo>
                    <a:pt x="156" y="420"/>
                    <a:pt x="68" y="443"/>
                    <a:pt x="28" y="443"/>
                  </a:cubicBezTo>
                  <a:cubicBezTo>
                    <a:pt x="7" y="443"/>
                    <a:pt x="0" y="436"/>
                    <a:pt x="0" y="436"/>
                  </a:cubicBezTo>
                  <a:lnTo>
                    <a:pt x="0" y="511"/>
                  </a:lnTo>
                  <a:cubicBezTo>
                    <a:pt x="0" y="511"/>
                    <a:pt x="1" y="511"/>
                    <a:pt x="3" y="511"/>
                  </a:cubicBezTo>
                  <a:cubicBezTo>
                    <a:pt x="31" y="511"/>
                    <a:pt x="314" y="498"/>
                    <a:pt x="62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0"/>
            <p:cNvSpPr/>
            <p:nvPr/>
          </p:nvSpPr>
          <p:spPr>
            <a:xfrm>
              <a:off x="4912775" y="2081750"/>
              <a:ext cx="12625" cy="10250"/>
            </a:xfrm>
            <a:custGeom>
              <a:rect b="b" l="l" r="r" t="t"/>
              <a:pathLst>
                <a:path extrusionOk="0" h="410" w="505">
                  <a:moveTo>
                    <a:pt x="1" y="0"/>
                  </a:moveTo>
                  <a:lnTo>
                    <a:pt x="1" y="0"/>
                  </a:lnTo>
                  <a:cubicBezTo>
                    <a:pt x="244" y="397"/>
                    <a:pt x="467" y="409"/>
                    <a:pt x="494" y="409"/>
                  </a:cubicBezTo>
                  <a:cubicBezTo>
                    <a:pt x="496" y="409"/>
                    <a:pt x="497" y="409"/>
                    <a:pt x="497" y="409"/>
                  </a:cubicBezTo>
                  <a:lnTo>
                    <a:pt x="504" y="349"/>
                  </a:lnTo>
                  <a:lnTo>
                    <a:pt x="504" y="349"/>
                  </a:lnTo>
                  <a:cubicBezTo>
                    <a:pt x="504" y="349"/>
                    <a:pt x="498" y="354"/>
                    <a:pt x="479" y="354"/>
                  </a:cubicBezTo>
                  <a:cubicBezTo>
                    <a:pt x="446" y="354"/>
                    <a:pt x="374" y="336"/>
                    <a:pt x="230" y="231"/>
                  </a:cubicBezTo>
                  <a:cubicBezTo>
                    <a:pt x="97" y="143"/>
                    <a:pt x="1" y="0"/>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8" name="Google Shape;1178;p20"/>
          <p:cNvSpPr/>
          <p:nvPr/>
        </p:nvSpPr>
        <p:spPr>
          <a:xfrm>
            <a:off x="8357075" y="4775225"/>
            <a:ext cx="628785" cy="171475"/>
          </a:xfrm>
          <a:custGeom>
            <a:rect b="b" l="l" r="r" t="t"/>
            <a:pathLst>
              <a:path extrusionOk="0" h="2607" w="9560">
                <a:moveTo>
                  <a:pt x="6988" y="1"/>
                </a:moveTo>
                <a:cubicBezTo>
                  <a:pt x="6936" y="1"/>
                  <a:pt x="6884" y="17"/>
                  <a:pt x="6840" y="51"/>
                </a:cubicBezTo>
                <a:cubicBezTo>
                  <a:pt x="6758" y="110"/>
                  <a:pt x="6639" y="370"/>
                  <a:pt x="6522" y="718"/>
                </a:cubicBezTo>
                <a:cubicBezTo>
                  <a:pt x="6461" y="592"/>
                  <a:pt x="6403" y="503"/>
                  <a:pt x="6358" y="466"/>
                </a:cubicBezTo>
                <a:cubicBezTo>
                  <a:pt x="6314" y="432"/>
                  <a:pt x="6262" y="415"/>
                  <a:pt x="6210" y="415"/>
                </a:cubicBezTo>
                <a:cubicBezTo>
                  <a:pt x="6158" y="415"/>
                  <a:pt x="6106" y="432"/>
                  <a:pt x="6061" y="466"/>
                </a:cubicBezTo>
                <a:cubicBezTo>
                  <a:pt x="5965" y="547"/>
                  <a:pt x="5810" y="896"/>
                  <a:pt x="5677" y="1355"/>
                </a:cubicBezTo>
                <a:cubicBezTo>
                  <a:pt x="5640" y="1303"/>
                  <a:pt x="5609" y="1266"/>
                  <a:pt x="5581" y="1252"/>
                </a:cubicBezTo>
                <a:cubicBezTo>
                  <a:pt x="5536" y="1225"/>
                  <a:pt x="5484" y="1212"/>
                  <a:pt x="5432" y="1212"/>
                </a:cubicBezTo>
                <a:cubicBezTo>
                  <a:pt x="5380" y="1212"/>
                  <a:pt x="5328" y="1225"/>
                  <a:pt x="5284" y="1252"/>
                </a:cubicBezTo>
                <a:cubicBezTo>
                  <a:pt x="5209" y="1296"/>
                  <a:pt x="5106" y="1474"/>
                  <a:pt x="5003" y="1710"/>
                </a:cubicBezTo>
                <a:cubicBezTo>
                  <a:pt x="4928" y="1570"/>
                  <a:pt x="4854" y="1474"/>
                  <a:pt x="4802" y="1444"/>
                </a:cubicBezTo>
                <a:cubicBezTo>
                  <a:pt x="4758" y="1414"/>
                  <a:pt x="4706" y="1400"/>
                  <a:pt x="4653" y="1400"/>
                </a:cubicBezTo>
                <a:cubicBezTo>
                  <a:pt x="4601" y="1400"/>
                  <a:pt x="4549" y="1414"/>
                  <a:pt x="4505" y="1444"/>
                </a:cubicBezTo>
                <a:cubicBezTo>
                  <a:pt x="4402" y="1509"/>
                  <a:pt x="4217" y="1865"/>
                  <a:pt x="4076" y="2295"/>
                </a:cubicBezTo>
                <a:cubicBezTo>
                  <a:pt x="4039" y="2237"/>
                  <a:pt x="4009" y="2199"/>
                  <a:pt x="3987" y="2176"/>
                </a:cubicBezTo>
                <a:cubicBezTo>
                  <a:pt x="3957" y="2159"/>
                  <a:pt x="3922" y="2150"/>
                  <a:pt x="3887" y="2150"/>
                </a:cubicBezTo>
                <a:cubicBezTo>
                  <a:pt x="3852" y="2150"/>
                  <a:pt x="3817" y="2159"/>
                  <a:pt x="3787" y="2176"/>
                </a:cubicBezTo>
                <a:cubicBezTo>
                  <a:pt x="3749" y="2199"/>
                  <a:pt x="3714" y="2265"/>
                  <a:pt x="3669" y="2347"/>
                </a:cubicBezTo>
                <a:cubicBezTo>
                  <a:pt x="3616" y="1814"/>
                  <a:pt x="3358" y="1214"/>
                  <a:pt x="3239" y="1132"/>
                </a:cubicBezTo>
                <a:cubicBezTo>
                  <a:pt x="3209" y="1110"/>
                  <a:pt x="3174" y="1099"/>
                  <a:pt x="3139" y="1099"/>
                </a:cubicBezTo>
                <a:cubicBezTo>
                  <a:pt x="3104" y="1099"/>
                  <a:pt x="3068" y="1110"/>
                  <a:pt x="3038" y="1132"/>
                </a:cubicBezTo>
                <a:cubicBezTo>
                  <a:pt x="2972" y="1177"/>
                  <a:pt x="2869" y="1392"/>
                  <a:pt x="2780" y="1659"/>
                </a:cubicBezTo>
                <a:cubicBezTo>
                  <a:pt x="2623" y="1044"/>
                  <a:pt x="2364" y="496"/>
                  <a:pt x="2223" y="398"/>
                </a:cubicBezTo>
                <a:cubicBezTo>
                  <a:pt x="2175" y="365"/>
                  <a:pt x="2120" y="349"/>
                  <a:pt x="2065" y="349"/>
                </a:cubicBezTo>
                <a:cubicBezTo>
                  <a:pt x="2010" y="349"/>
                  <a:pt x="1957" y="365"/>
                  <a:pt x="1912" y="398"/>
                </a:cubicBezTo>
                <a:cubicBezTo>
                  <a:pt x="1779" y="487"/>
                  <a:pt x="1556" y="962"/>
                  <a:pt x="1409" y="1533"/>
                </a:cubicBezTo>
                <a:cubicBezTo>
                  <a:pt x="1409" y="1525"/>
                  <a:pt x="1402" y="1525"/>
                  <a:pt x="1402" y="1525"/>
                </a:cubicBezTo>
                <a:cubicBezTo>
                  <a:pt x="1353" y="1495"/>
                  <a:pt x="1297" y="1480"/>
                  <a:pt x="1242" y="1480"/>
                </a:cubicBezTo>
                <a:cubicBezTo>
                  <a:pt x="1186" y="1480"/>
                  <a:pt x="1131" y="1495"/>
                  <a:pt x="1082" y="1525"/>
                </a:cubicBezTo>
                <a:cubicBezTo>
                  <a:pt x="957" y="1591"/>
                  <a:pt x="749" y="1954"/>
                  <a:pt x="601" y="2392"/>
                </a:cubicBezTo>
                <a:cubicBezTo>
                  <a:pt x="548" y="2288"/>
                  <a:pt x="497" y="2214"/>
                  <a:pt x="459" y="2185"/>
                </a:cubicBezTo>
                <a:cubicBezTo>
                  <a:pt x="426" y="2163"/>
                  <a:pt x="386" y="2152"/>
                  <a:pt x="345" y="2152"/>
                </a:cubicBezTo>
                <a:cubicBezTo>
                  <a:pt x="304" y="2152"/>
                  <a:pt x="264" y="2163"/>
                  <a:pt x="230" y="2185"/>
                </a:cubicBezTo>
                <a:cubicBezTo>
                  <a:pt x="171" y="2230"/>
                  <a:pt x="82" y="2384"/>
                  <a:pt x="0" y="2607"/>
                </a:cubicBezTo>
                <a:lnTo>
                  <a:pt x="9559" y="2607"/>
                </a:lnTo>
                <a:lnTo>
                  <a:pt x="9559" y="1954"/>
                </a:lnTo>
                <a:cubicBezTo>
                  <a:pt x="9419" y="1465"/>
                  <a:pt x="9241" y="1074"/>
                  <a:pt x="9138" y="992"/>
                </a:cubicBezTo>
                <a:cubicBezTo>
                  <a:pt x="9093" y="958"/>
                  <a:pt x="9041" y="941"/>
                  <a:pt x="8989" y="941"/>
                </a:cubicBezTo>
                <a:cubicBezTo>
                  <a:pt x="8937" y="941"/>
                  <a:pt x="8885" y="958"/>
                  <a:pt x="8841" y="992"/>
                </a:cubicBezTo>
                <a:cubicBezTo>
                  <a:pt x="8752" y="1058"/>
                  <a:pt x="8618" y="1341"/>
                  <a:pt x="8499" y="1710"/>
                </a:cubicBezTo>
                <a:cubicBezTo>
                  <a:pt x="8441" y="1570"/>
                  <a:pt x="8382" y="1474"/>
                  <a:pt x="8337" y="1444"/>
                </a:cubicBezTo>
                <a:cubicBezTo>
                  <a:pt x="8300" y="1414"/>
                  <a:pt x="8256" y="1400"/>
                  <a:pt x="8211" y="1400"/>
                </a:cubicBezTo>
                <a:cubicBezTo>
                  <a:pt x="8167" y="1400"/>
                  <a:pt x="8122" y="1414"/>
                  <a:pt x="8085" y="1444"/>
                </a:cubicBezTo>
                <a:cubicBezTo>
                  <a:pt x="8055" y="1465"/>
                  <a:pt x="8026" y="1509"/>
                  <a:pt x="7989" y="1577"/>
                </a:cubicBezTo>
                <a:cubicBezTo>
                  <a:pt x="7877" y="1273"/>
                  <a:pt x="7759" y="1051"/>
                  <a:pt x="7685" y="992"/>
                </a:cubicBezTo>
                <a:cubicBezTo>
                  <a:pt x="7647" y="962"/>
                  <a:pt x="7596" y="947"/>
                  <a:pt x="7544" y="947"/>
                </a:cubicBezTo>
                <a:cubicBezTo>
                  <a:pt x="7411" y="487"/>
                  <a:pt x="7240" y="124"/>
                  <a:pt x="7137" y="51"/>
                </a:cubicBezTo>
                <a:cubicBezTo>
                  <a:pt x="7093" y="17"/>
                  <a:pt x="7041" y="1"/>
                  <a:pt x="698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0"/>
          <p:cNvSpPr/>
          <p:nvPr/>
        </p:nvSpPr>
        <p:spPr>
          <a:xfrm>
            <a:off x="382103" y="291163"/>
            <a:ext cx="248263" cy="248333"/>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0"/>
          <p:cNvSpPr/>
          <p:nvPr/>
        </p:nvSpPr>
        <p:spPr>
          <a:xfrm>
            <a:off x="678137" y="594675"/>
            <a:ext cx="662243" cy="178361"/>
          </a:xfrm>
          <a:custGeom>
            <a:rect b="b" l="l" r="r" t="t"/>
            <a:pathLst>
              <a:path extrusionOk="0" h="2104" w="7812">
                <a:moveTo>
                  <a:pt x="4136" y="0"/>
                </a:moveTo>
                <a:cubicBezTo>
                  <a:pt x="3424" y="0"/>
                  <a:pt x="2846" y="571"/>
                  <a:pt x="2846" y="1282"/>
                </a:cubicBezTo>
                <a:lnTo>
                  <a:pt x="2846" y="1304"/>
                </a:lnTo>
                <a:cubicBezTo>
                  <a:pt x="2765" y="1273"/>
                  <a:pt x="2676" y="1252"/>
                  <a:pt x="2580" y="1252"/>
                </a:cubicBezTo>
                <a:cubicBezTo>
                  <a:pt x="2380" y="1252"/>
                  <a:pt x="2194" y="1327"/>
                  <a:pt x="2046" y="1444"/>
                </a:cubicBezTo>
                <a:cubicBezTo>
                  <a:pt x="1906" y="1259"/>
                  <a:pt x="1683" y="1140"/>
                  <a:pt x="1438" y="1140"/>
                </a:cubicBezTo>
                <a:cubicBezTo>
                  <a:pt x="1082" y="1140"/>
                  <a:pt x="794" y="1371"/>
                  <a:pt x="691" y="1690"/>
                </a:cubicBezTo>
                <a:cubicBezTo>
                  <a:pt x="675" y="1690"/>
                  <a:pt x="654" y="1682"/>
                  <a:pt x="638" y="1682"/>
                </a:cubicBezTo>
                <a:cubicBezTo>
                  <a:pt x="350" y="1682"/>
                  <a:pt x="104" y="1860"/>
                  <a:pt x="1" y="2104"/>
                </a:cubicBezTo>
                <a:lnTo>
                  <a:pt x="7796" y="2104"/>
                </a:lnTo>
                <a:cubicBezTo>
                  <a:pt x="7812" y="2052"/>
                  <a:pt x="7812" y="1994"/>
                  <a:pt x="7812" y="1933"/>
                </a:cubicBezTo>
                <a:cubicBezTo>
                  <a:pt x="7812" y="1467"/>
                  <a:pt x="7433" y="1081"/>
                  <a:pt x="6967" y="1081"/>
                </a:cubicBezTo>
                <a:cubicBezTo>
                  <a:pt x="6714" y="1081"/>
                  <a:pt x="6499" y="1193"/>
                  <a:pt x="6344" y="1355"/>
                </a:cubicBezTo>
                <a:cubicBezTo>
                  <a:pt x="6181" y="1185"/>
                  <a:pt x="5958" y="1074"/>
                  <a:pt x="5706" y="1074"/>
                </a:cubicBezTo>
                <a:cubicBezTo>
                  <a:pt x="5603" y="1074"/>
                  <a:pt x="5500" y="1096"/>
                  <a:pt x="5411" y="1126"/>
                </a:cubicBezTo>
                <a:cubicBezTo>
                  <a:pt x="5329" y="489"/>
                  <a:pt x="4795" y="0"/>
                  <a:pt x="4136"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0"/>
          <p:cNvSpPr/>
          <p:nvPr/>
        </p:nvSpPr>
        <p:spPr>
          <a:xfrm>
            <a:off x="530744" y="330929"/>
            <a:ext cx="364946" cy="108763"/>
          </a:xfrm>
          <a:custGeom>
            <a:rect b="b" l="l" r="r" t="t"/>
            <a:pathLst>
              <a:path extrusionOk="0" h="1283" w="4305">
                <a:moveTo>
                  <a:pt x="2179" y="0"/>
                </a:moveTo>
                <a:cubicBezTo>
                  <a:pt x="1690" y="0"/>
                  <a:pt x="1297" y="400"/>
                  <a:pt x="1297" y="882"/>
                </a:cubicBezTo>
                <a:lnTo>
                  <a:pt x="1297" y="912"/>
                </a:lnTo>
                <a:cubicBezTo>
                  <a:pt x="1223" y="889"/>
                  <a:pt x="1148" y="882"/>
                  <a:pt x="1068" y="882"/>
                </a:cubicBezTo>
                <a:cubicBezTo>
                  <a:pt x="904" y="896"/>
                  <a:pt x="764" y="971"/>
                  <a:pt x="659" y="1074"/>
                </a:cubicBezTo>
                <a:cubicBezTo>
                  <a:pt x="593" y="1053"/>
                  <a:pt x="518" y="1046"/>
                  <a:pt x="445" y="1046"/>
                </a:cubicBezTo>
                <a:cubicBezTo>
                  <a:pt x="259" y="1060"/>
                  <a:pt x="104" y="1149"/>
                  <a:pt x="1" y="1282"/>
                </a:cubicBezTo>
                <a:lnTo>
                  <a:pt x="4297" y="1282"/>
                </a:lnTo>
                <a:cubicBezTo>
                  <a:pt x="4297" y="1268"/>
                  <a:pt x="4304" y="1261"/>
                  <a:pt x="4304" y="1245"/>
                </a:cubicBezTo>
                <a:cubicBezTo>
                  <a:pt x="4277" y="910"/>
                  <a:pt x="4002" y="659"/>
                  <a:pt x="3677" y="659"/>
                </a:cubicBezTo>
                <a:cubicBezTo>
                  <a:pt x="3664" y="659"/>
                  <a:pt x="3651" y="659"/>
                  <a:pt x="3638" y="660"/>
                </a:cubicBezTo>
                <a:cubicBezTo>
                  <a:pt x="3453" y="674"/>
                  <a:pt x="3298" y="772"/>
                  <a:pt x="3193" y="905"/>
                </a:cubicBezTo>
                <a:cubicBezTo>
                  <a:pt x="3149" y="889"/>
                  <a:pt x="3104" y="889"/>
                  <a:pt x="3060" y="889"/>
                </a:cubicBezTo>
                <a:lnTo>
                  <a:pt x="3060" y="882"/>
                </a:lnTo>
                <a:cubicBezTo>
                  <a:pt x="3060" y="400"/>
                  <a:pt x="2660" y="0"/>
                  <a:pt x="2179"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0"/>
          <p:cNvSpPr/>
          <p:nvPr/>
        </p:nvSpPr>
        <p:spPr>
          <a:xfrm>
            <a:off x="1002600" y="245571"/>
            <a:ext cx="94149" cy="45600"/>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0"/>
          <p:cNvSpPr/>
          <p:nvPr/>
        </p:nvSpPr>
        <p:spPr>
          <a:xfrm>
            <a:off x="1014250" y="406050"/>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0"/>
          <p:cNvSpPr/>
          <p:nvPr/>
        </p:nvSpPr>
        <p:spPr>
          <a:xfrm>
            <a:off x="1285075" y="378463"/>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20"/>
          <p:cNvGrpSpPr/>
          <p:nvPr/>
        </p:nvGrpSpPr>
        <p:grpSpPr>
          <a:xfrm>
            <a:off x="8219788" y="4673082"/>
            <a:ext cx="292041" cy="265579"/>
            <a:chOff x="2902325" y="2072636"/>
            <a:chExt cx="187941" cy="170900"/>
          </a:xfrm>
        </p:grpSpPr>
        <p:sp>
          <p:nvSpPr>
            <p:cNvPr id="1186" name="Google Shape;1186;p20"/>
            <p:cNvSpPr/>
            <p:nvPr/>
          </p:nvSpPr>
          <p:spPr>
            <a:xfrm>
              <a:off x="2902325" y="2072636"/>
              <a:ext cx="187941" cy="84772"/>
            </a:xfrm>
            <a:custGeom>
              <a:rect b="b" l="l" r="r" t="t"/>
              <a:pathLst>
                <a:path extrusionOk="0" h="1000" w="2217">
                  <a:moveTo>
                    <a:pt x="157" y="0"/>
                  </a:moveTo>
                  <a:lnTo>
                    <a:pt x="0" y="1000"/>
                  </a:lnTo>
                  <a:lnTo>
                    <a:pt x="2216" y="1000"/>
                  </a:lnTo>
                  <a:lnTo>
                    <a:pt x="20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0"/>
            <p:cNvSpPr/>
            <p:nvPr/>
          </p:nvSpPr>
          <p:spPr>
            <a:xfrm>
              <a:off x="2902325" y="2157322"/>
              <a:ext cx="187347" cy="86214"/>
            </a:xfrm>
            <a:custGeom>
              <a:rect b="b" l="l" r="r" t="t"/>
              <a:pathLst>
                <a:path extrusionOk="0" h="1017" w="2210">
                  <a:moveTo>
                    <a:pt x="0" y="1"/>
                  </a:moveTo>
                  <a:lnTo>
                    <a:pt x="0" y="1016"/>
                  </a:lnTo>
                  <a:lnTo>
                    <a:pt x="2209" y="1016"/>
                  </a:lnTo>
                  <a:lnTo>
                    <a:pt x="220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0"/>
            <p:cNvSpPr/>
            <p:nvPr/>
          </p:nvSpPr>
          <p:spPr>
            <a:xfrm>
              <a:off x="2936827" y="2187501"/>
              <a:ext cx="18904" cy="28399"/>
            </a:xfrm>
            <a:custGeom>
              <a:rect b="b" l="l" r="r" t="t"/>
              <a:pathLst>
                <a:path extrusionOk="0" h="335" w="223">
                  <a:moveTo>
                    <a:pt x="8" y="0"/>
                  </a:moveTo>
                  <a:lnTo>
                    <a:pt x="1" y="16"/>
                  </a:lnTo>
                  <a:lnTo>
                    <a:pt x="216" y="335"/>
                  </a:lnTo>
                  <a:lnTo>
                    <a:pt x="223" y="320"/>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0"/>
            <p:cNvSpPr/>
            <p:nvPr/>
          </p:nvSpPr>
          <p:spPr>
            <a:xfrm>
              <a:off x="2936827" y="2187501"/>
              <a:ext cx="18904" cy="28399"/>
            </a:xfrm>
            <a:custGeom>
              <a:rect b="b" l="l" r="r" t="t"/>
              <a:pathLst>
                <a:path extrusionOk="0" h="335" w="223">
                  <a:moveTo>
                    <a:pt x="216" y="0"/>
                  </a:moveTo>
                  <a:lnTo>
                    <a:pt x="1" y="320"/>
                  </a:lnTo>
                  <a:lnTo>
                    <a:pt x="8" y="335"/>
                  </a:lnTo>
                  <a:lnTo>
                    <a:pt x="223" y="16"/>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0"/>
            <p:cNvSpPr/>
            <p:nvPr/>
          </p:nvSpPr>
          <p:spPr>
            <a:xfrm>
              <a:off x="2936827" y="2187501"/>
              <a:ext cx="18904" cy="28399"/>
            </a:xfrm>
            <a:custGeom>
              <a:rect b="b" l="l" r="r" t="t"/>
              <a:pathLst>
                <a:path extrusionOk="0" h="335" w="223">
                  <a:moveTo>
                    <a:pt x="209" y="16"/>
                  </a:moveTo>
                  <a:lnTo>
                    <a:pt x="209" y="320"/>
                  </a:lnTo>
                  <a:lnTo>
                    <a:pt x="17" y="320"/>
                  </a:lnTo>
                  <a:lnTo>
                    <a:pt x="17" y="16"/>
                  </a:lnTo>
                  <a:close/>
                  <a:moveTo>
                    <a:pt x="1" y="0"/>
                  </a:moveTo>
                  <a:lnTo>
                    <a:pt x="1" y="335"/>
                  </a:lnTo>
                  <a:lnTo>
                    <a:pt x="223" y="335"/>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0"/>
            <p:cNvSpPr/>
            <p:nvPr/>
          </p:nvSpPr>
          <p:spPr>
            <a:xfrm>
              <a:off x="2936827" y="2214628"/>
              <a:ext cx="18904" cy="28229"/>
            </a:xfrm>
            <a:custGeom>
              <a:rect b="b" l="l" r="r" t="t"/>
              <a:pathLst>
                <a:path extrusionOk="0" h="333" w="223">
                  <a:moveTo>
                    <a:pt x="8" y="0"/>
                  </a:moveTo>
                  <a:lnTo>
                    <a:pt x="1" y="15"/>
                  </a:lnTo>
                  <a:lnTo>
                    <a:pt x="216" y="333"/>
                  </a:lnTo>
                  <a:lnTo>
                    <a:pt x="223" y="319"/>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0"/>
            <p:cNvSpPr/>
            <p:nvPr/>
          </p:nvSpPr>
          <p:spPr>
            <a:xfrm>
              <a:off x="2936827" y="2214628"/>
              <a:ext cx="18904" cy="28229"/>
            </a:xfrm>
            <a:custGeom>
              <a:rect b="b" l="l" r="r" t="t"/>
              <a:pathLst>
                <a:path extrusionOk="0" h="333" w="223">
                  <a:moveTo>
                    <a:pt x="216" y="0"/>
                  </a:moveTo>
                  <a:lnTo>
                    <a:pt x="1" y="319"/>
                  </a:lnTo>
                  <a:lnTo>
                    <a:pt x="8" y="333"/>
                  </a:lnTo>
                  <a:lnTo>
                    <a:pt x="223" y="15"/>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0"/>
            <p:cNvSpPr/>
            <p:nvPr/>
          </p:nvSpPr>
          <p:spPr>
            <a:xfrm>
              <a:off x="2936827" y="2214628"/>
              <a:ext cx="18904" cy="28229"/>
            </a:xfrm>
            <a:custGeom>
              <a:rect b="b" l="l" r="r" t="t"/>
              <a:pathLst>
                <a:path extrusionOk="0" h="333" w="223">
                  <a:moveTo>
                    <a:pt x="209" y="15"/>
                  </a:moveTo>
                  <a:lnTo>
                    <a:pt x="209" y="319"/>
                  </a:lnTo>
                  <a:lnTo>
                    <a:pt x="17" y="319"/>
                  </a:lnTo>
                  <a:lnTo>
                    <a:pt x="17" y="15"/>
                  </a:lnTo>
                  <a:close/>
                  <a:moveTo>
                    <a:pt x="1" y="0"/>
                  </a:moveTo>
                  <a:lnTo>
                    <a:pt x="1" y="333"/>
                  </a:lnTo>
                  <a:lnTo>
                    <a:pt x="223" y="333"/>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0"/>
            <p:cNvSpPr/>
            <p:nvPr/>
          </p:nvSpPr>
          <p:spPr>
            <a:xfrm>
              <a:off x="2954459" y="2187501"/>
              <a:ext cx="18989" cy="28399"/>
            </a:xfrm>
            <a:custGeom>
              <a:rect b="b" l="l" r="r" t="t"/>
              <a:pathLst>
                <a:path extrusionOk="0" h="335" w="224">
                  <a:moveTo>
                    <a:pt x="15" y="0"/>
                  </a:moveTo>
                  <a:lnTo>
                    <a:pt x="1" y="16"/>
                  </a:lnTo>
                  <a:lnTo>
                    <a:pt x="216" y="335"/>
                  </a:lnTo>
                  <a:lnTo>
                    <a:pt x="223" y="320"/>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0"/>
            <p:cNvSpPr/>
            <p:nvPr/>
          </p:nvSpPr>
          <p:spPr>
            <a:xfrm>
              <a:off x="2954459" y="2187501"/>
              <a:ext cx="18989" cy="28399"/>
            </a:xfrm>
            <a:custGeom>
              <a:rect b="b" l="l" r="r" t="t"/>
              <a:pathLst>
                <a:path extrusionOk="0" h="335" w="224">
                  <a:moveTo>
                    <a:pt x="216" y="0"/>
                  </a:moveTo>
                  <a:lnTo>
                    <a:pt x="1" y="320"/>
                  </a:lnTo>
                  <a:lnTo>
                    <a:pt x="15" y="335"/>
                  </a:lnTo>
                  <a:lnTo>
                    <a:pt x="223" y="16"/>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0"/>
            <p:cNvSpPr/>
            <p:nvPr/>
          </p:nvSpPr>
          <p:spPr>
            <a:xfrm>
              <a:off x="2954459" y="2187501"/>
              <a:ext cx="19582" cy="28399"/>
            </a:xfrm>
            <a:custGeom>
              <a:rect b="b" l="l" r="r" t="t"/>
              <a:pathLst>
                <a:path extrusionOk="0" h="335" w="231">
                  <a:moveTo>
                    <a:pt x="216" y="16"/>
                  </a:moveTo>
                  <a:lnTo>
                    <a:pt x="216" y="320"/>
                  </a:lnTo>
                  <a:lnTo>
                    <a:pt x="15" y="320"/>
                  </a:lnTo>
                  <a:lnTo>
                    <a:pt x="15" y="16"/>
                  </a:lnTo>
                  <a:close/>
                  <a:moveTo>
                    <a:pt x="1" y="0"/>
                  </a:moveTo>
                  <a:lnTo>
                    <a:pt x="1" y="335"/>
                  </a:lnTo>
                  <a:lnTo>
                    <a:pt x="230" y="335"/>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0"/>
            <p:cNvSpPr/>
            <p:nvPr/>
          </p:nvSpPr>
          <p:spPr>
            <a:xfrm>
              <a:off x="2954459" y="2214628"/>
              <a:ext cx="18989" cy="28229"/>
            </a:xfrm>
            <a:custGeom>
              <a:rect b="b" l="l" r="r" t="t"/>
              <a:pathLst>
                <a:path extrusionOk="0" h="333" w="224">
                  <a:moveTo>
                    <a:pt x="15" y="0"/>
                  </a:moveTo>
                  <a:lnTo>
                    <a:pt x="1" y="15"/>
                  </a:lnTo>
                  <a:lnTo>
                    <a:pt x="216" y="333"/>
                  </a:lnTo>
                  <a:lnTo>
                    <a:pt x="223" y="319"/>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0"/>
            <p:cNvSpPr/>
            <p:nvPr/>
          </p:nvSpPr>
          <p:spPr>
            <a:xfrm>
              <a:off x="2954459" y="2214628"/>
              <a:ext cx="18989" cy="28229"/>
            </a:xfrm>
            <a:custGeom>
              <a:rect b="b" l="l" r="r" t="t"/>
              <a:pathLst>
                <a:path extrusionOk="0" h="333" w="224">
                  <a:moveTo>
                    <a:pt x="216" y="0"/>
                  </a:moveTo>
                  <a:lnTo>
                    <a:pt x="1" y="319"/>
                  </a:lnTo>
                  <a:lnTo>
                    <a:pt x="15" y="333"/>
                  </a:lnTo>
                  <a:lnTo>
                    <a:pt x="223" y="15"/>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0"/>
            <p:cNvSpPr/>
            <p:nvPr/>
          </p:nvSpPr>
          <p:spPr>
            <a:xfrm>
              <a:off x="2954459" y="2214628"/>
              <a:ext cx="19582" cy="28229"/>
            </a:xfrm>
            <a:custGeom>
              <a:rect b="b" l="l" r="r" t="t"/>
              <a:pathLst>
                <a:path extrusionOk="0" h="333" w="231">
                  <a:moveTo>
                    <a:pt x="216" y="15"/>
                  </a:moveTo>
                  <a:lnTo>
                    <a:pt x="216" y="319"/>
                  </a:lnTo>
                  <a:lnTo>
                    <a:pt x="15" y="319"/>
                  </a:lnTo>
                  <a:lnTo>
                    <a:pt x="15" y="15"/>
                  </a:lnTo>
                  <a:close/>
                  <a:moveTo>
                    <a:pt x="1" y="0"/>
                  </a:moveTo>
                  <a:lnTo>
                    <a:pt x="1" y="333"/>
                  </a:lnTo>
                  <a:lnTo>
                    <a:pt x="230" y="333"/>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0"/>
            <p:cNvSpPr/>
            <p:nvPr/>
          </p:nvSpPr>
          <p:spPr>
            <a:xfrm>
              <a:off x="3018547" y="2187501"/>
              <a:ext cx="18904" cy="28399"/>
            </a:xfrm>
            <a:custGeom>
              <a:rect b="b" l="l" r="r" t="t"/>
              <a:pathLst>
                <a:path extrusionOk="0" h="335" w="223">
                  <a:moveTo>
                    <a:pt x="8" y="0"/>
                  </a:moveTo>
                  <a:lnTo>
                    <a:pt x="1" y="16"/>
                  </a:lnTo>
                  <a:lnTo>
                    <a:pt x="216" y="335"/>
                  </a:lnTo>
                  <a:lnTo>
                    <a:pt x="223" y="320"/>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0"/>
            <p:cNvSpPr/>
            <p:nvPr/>
          </p:nvSpPr>
          <p:spPr>
            <a:xfrm>
              <a:off x="3018547" y="2187501"/>
              <a:ext cx="18904" cy="28399"/>
            </a:xfrm>
            <a:custGeom>
              <a:rect b="b" l="l" r="r" t="t"/>
              <a:pathLst>
                <a:path extrusionOk="0" h="335" w="223">
                  <a:moveTo>
                    <a:pt x="216" y="0"/>
                  </a:moveTo>
                  <a:lnTo>
                    <a:pt x="1" y="320"/>
                  </a:lnTo>
                  <a:lnTo>
                    <a:pt x="8" y="335"/>
                  </a:lnTo>
                  <a:lnTo>
                    <a:pt x="223" y="16"/>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0"/>
            <p:cNvSpPr/>
            <p:nvPr/>
          </p:nvSpPr>
          <p:spPr>
            <a:xfrm>
              <a:off x="3018547" y="2187501"/>
              <a:ext cx="18904" cy="28399"/>
            </a:xfrm>
            <a:custGeom>
              <a:rect b="b" l="l" r="r" t="t"/>
              <a:pathLst>
                <a:path extrusionOk="0" h="335" w="223">
                  <a:moveTo>
                    <a:pt x="209" y="16"/>
                  </a:moveTo>
                  <a:lnTo>
                    <a:pt x="209" y="320"/>
                  </a:lnTo>
                  <a:lnTo>
                    <a:pt x="15" y="320"/>
                  </a:lnTo>
                  <a:lnTo>
                    <a:pt x="15" y="16"/>
                  </a:lnTo>
                  <a:close/>
                  <a:moveTo>
                    <a:pt x="1" y="0"/>
                  </a:moveTo>
                  <a:lnTo>
                    <a:pt x="1" y="335"/>
                  </a:lnTo>
                  <a:lnTo>
                    <a:pt x="223" y="335"/>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0"/>
            <p:cNvSpPr/>
            <p:nvPr/>
          </p:nvSpPr>
          <p:spPr>
            <a:xfrm>
              <a:off x="3018547" y="2214628"/>
              <a:ext cx="18904" cy="28229"/>
            </a:xfrm>
            <a:custGeom>
              <a:rect b="b" l="l" r="r" t="t"/>
              <a:pathLst>
                <a:path extrusionOk="0" h="333" w="223">
                  <a:moveTo>
                    <a:pt x="8" y="0"/>
                  </a:moveTo>
                  <a:lnTo>
                    <a:pt x="1" y="15"/>
                  </a:lnTo>
                  <a:lnTo>
                    <a:pt x="216" y="333"/>
                  </a:lnTo>
                  <a:lnTo>
                    <a:pt x="223" y="319"/>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0"/>
            <p:cNvSpPr/>
            <p:nvPr/>
          </p:nvSpPr>
          <p:spPr>
            <a:xfrm>
              <a:off x="3018547" y="2214628"/>
              <a:ext cx="18904" cy="28229"/>
            </a:xfrm>
            <a:custGeom>
              <a:rect b="b" l="l" r="r" t="t"/>
              <a:pathLst>
                <a:path extrusionOk="0" h="333" w="223">
                  <a:moveTo>
                    <a:pt x="216" y="0"/>
                  </a:moveTo>
                  <a:lnTo>
                    <a:pt x="1" y="319"/>
                  </a:lnTo>
                  <a:lnTo>
                    <a:pt x="8" y="333"/>
                  </a:lnTo>
                  <a:lnTo>
                    <a:pt x="223" y="15"/>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0"/>
            <p:cNvSpPr/>
            <p:nvPr/>
          </p:nvSpPr>
          <p:spPr>
            <a:xfrm>
              <a:off x="3018547" y="2214628"/>
              <a:ext cx="18904" cy="28229"/>
            </a:xfrm>
            <a:custGeom>
              <a:rect b="b" l="l" r="r" t="t"/>
              <a:pathLst>
                <a:path extrusionOk="0" h="333" w="223">
                  <a:moveTo>
                    <a:pt x="209" y="15"/>
                  </a:moveTo>
                  <a:lnTo>
                    <a:pt x="209" y="319"/>
                  </a:lnTo>
                  <a:lnTo>
                    <a:pt x="15" y="319"/>
                  </a:lnTo>
                  <a:lnTo>
                    <a:pt x="15" y="15"/>
                  </a:lnTo>
                  <a:close/>
                  <a:moveTo>
                    <a:pt x="1" y="0"/>
                  </a:moveTo>
                  <a:lnTo>
                    <a:pt x="1" y="333"/>
                  </a:lnTo>
                  <a:lnTo>
                    <a:pt x="223" y="333"/>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0"/>
            <p:cNvSpPr/>
            <p:nvPr/>
          </p:nvSpPr>
          <p:spPr>
            <a:xfrm>
              <a:off x="3036179" y="2187501"/>
              <a:ext cx="18904" cy="28399"/>
            </a:xfrm>
            <a:custGeom>
              <a:rect b="b" l="l" r="r" t="t"/>
              <a:pathLst>
                <a:path extrusionOk="0" h="335" w="223">
                  <a:moveTo>
                    <a:pt x="15" y="0"/>
                  </a:moveTo>
                  <a:lnTo>
                    <a:pt x="1" y="16"/>
                  </a:lnTo>
                  <a:lnTo>
                    <a:pt x="214" y="335"/>
                  </a:lnTo>
                  <a:lnTo>
                    <a:pt x="223" y="320"/>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0"/>
            <p:cNvSpPr/>
            <p:nvPr/>
          </p:nvSpPr>
          <p:spPr>
            <a:xfrm>
              <a:off x="3036179" y="2187501"/>
              <a:ext cx="18904" cy="28399"/>
            </a:xfrm>
            <a:custGeom>
              <a:rect b="b" l="l" r="r" t="t"/>
              <a:pathLst>
                <a:path extrusionOk="0" h="335" w="223">
                  <a:moveTo>
                    <a:pt x="214" y="0"/>
                  </a:moveTo>
                  <a:lnTo>
                    <a:pt x="1" y="320"/>
                  </a:lnTo>
                  <a:lnTo>
                    <a:pt x="15" y="335"/>
                  </a:lnTo>
                  <a:lnTo>
                    <a:pt x="223" y="16"/>
                  </a:lnTo>
                  <a:lnTo>
                    <a:pt x="2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0"/>
            <p:cNvSpPr/>
            <p:nvPr/>
          </p:nvSpPr>
          <p:spPr>
            <a:xfrm>
              <a:off x="3036179" y="2187501"/>
              <a:ext cx="19498" cy="28399"/>
            </a:xfrm>
            <a:custGeom>
              <a:rect b="b" l="l" r="r" t="t"/>
              <a:pathLst>
                <a:path extrusionOk="0" h="335" w="230">
                  <a:moveTo>
                    <a:pt x="214" y="16"/>
                  </a:moveTo>
                  <a:lnTo>
                    <a:pt x="214" y="320"/>
                  </a:lnTo>
                  <a:lnTo>
                    <a:pt x="15" y="320"/>
                  </a:lnTo>
                  <a:lnTo>
                    <a:pt x="15" y="16"/>
                  </a:lnTo>
                  <a:close/>
                  <a:moveTo>
                    <a:pt x="1" y="0"/>
                  </a:moveTo>
                  <a:lnTo>
                    <a:pt x="1" y="335"/>
                  </a:lnTo>
                  <a:lnTo>
                    <a:pt x="230" y="335"/>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0"/>
            <p:cNvSpPr/>
            <p:nvPr/>
          </p:nvSpPr>
          <p:spPr>
            <a:xfrm>
              <a:off x="3036179" y="2214628"/>
              <a:ext cx="18904" cy="28229"/>
            </a:xfrm>
            <a:custGeom>
              <a:rect b="b" l="l" r="r" t="t"/>
              <a:pathLst>
                <a:path extrusionOk="0" h="333" w="223">
                  <a:moveTo>
                    <a:pt x="15" y="0"/>
                  </a:moveTo>
                  <a:lnTo>
                    <a:pt x="1" y="15"/>
                  </a:lnTo>
                  <a:lnTo>
                    <a:pt x="214" y="333"/>
                  </a:lnTo>
                  <a:lnTo>
                    <a:pt x="223" y="319"/>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0"/>
            <p:cNvSpPr/>
            <p:nvPr/>
          </p:nvSpPr>
          <p:spPr>
            <a:xfrm>
              <a:off x="3036179" y="2214628"/>
              <a:ext cx="18904" cy="28229"/>
            </a:xfrm>
            <a:custGeom>
              <a:rect b="b" l="l" r="r" t="t"/>
              <a:pathLst>
                <a:path extrusionOk="0" h="333" w="223">
                  <a:moveTo>
                    <a:pt x="214" y="0"/>
                  </a:moveTo>
                  <a:lnTo>
                    <a:pt x="1" y="319"/>
                  </a:lnTo>
                  <a:lnTo>
                    <a:pt x="15" y="333"/>
                  </a:lnTo>
                  <a:lnTo>
                    <a:pt x="223" y="15"/>
                  </a:lnTo>
                  <a:lnTo>
                    <a:pt x="2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0"/>
            <p:cNvSpPr/>
            <p:nvPr/>
          </p:nvSpPr>
          <p:spPr>
            <a:xfrm>
              <a:off x="3036179" y="2214628"/>
              <a:ext cx="19498" cy="28229"/>
            </a:xfrm>
            <a:custGeom>
              <a:rect b="b" l="l" r="r" t="t"/>
              <a:pathLst>
                <a:path extrusionOk="0" h="333" w="230">
                  <a:moveTo>
                    <a:pt x="214" y="15"/>
                  </a:moveTo>
                  <a:lnTo>
                    <a:pt x="214" y="319"/>
                  </a:lnTo>
                  <a:lnTo>
                    <a:pt x="15" y="319"/>
                  </a:lnTo>
                  <a:lnTo>
                    <a:pt x="15" y="15"/>
                  </a:lnTo>
                  <a:close/>
                  <a:moveTo>
                    <a:pt x="1" y="0"/>
                  </a:moveTo>
                  <a:lnTo>
                    <a:pt x="1" y="333"/>
                  </a:lnTo>
                  <a:lnTo>
                    <a:pt x="230" y="333"/>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720000" y="1709125"/>
            <a:ext cx="4098000" cy="1648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20000" y="867325"/>
            <a:ext cx="14883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2"/>
              </a:buClr>
              <a:buSzPts val="6000"/>
              <a:buNone/>
              <a:defRPr sz="8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720000" y="3357625"/>
            <a:ext cx="2690400" cy="6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12" name="Shape 1212"/>
        <p:cNvGrpSpPr/>
        <p:nvPr/>
      </p:nvGrpSpPr>
      <p:grpSpPr>
        <a:xfrm>
          <a:off x="0" y="0"/>
          <a:ext cx="0" cy="0"/>
          <a:chOff x="0" y="0"/>
          <a:chExt cx="0" cy="0"/>
        </a:xfrm>
      </p:grpSpPr>
      <p:sp>
        <p:nvSpPr>
          <p:cNvPr id="1213" name="Google Shape;121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4" name="Google Shape;1214;p21"/>
          <p:cNvSpPr txBox="1"/>
          <p:nvPr>
            <p:ph idx="1" type="subTitle"/>
          </p:nvPr>
        </p:nvSpPr>
        <p:spPr>
          <a:xfrm>
            <a:off x="896113" y="3121328"/>
            <a:ext cx="22860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15" name="Google Shape;1215;p21"/>
          <p:cNvSpPr txBox="1"/>
          <p:nvPr>
            <p:ph idx="2" type="subTitle"/>
          </p:nvPr>
        </p:nvSpPr>
        <p:spPr>
          <a:xfrm>
            <a:off x="3429000" y="3121328"/>
            <a:ext cx="22860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16" name="Google Shape;1216;p21"/>
          <p:cNvSpPr txBox="1"/>
          <p:nvPr>
            <p:ph idx="3" type="subTitle"/>
          </p:nvPr>
        </p:nvSpPr>
        <p:spPr>
          <a:xfrm>
            <a:off x="5961887" y="3121328"/>
            <a:ext cx="22860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17" name="Google Shape;1217;p21"/>
          <p:cNvSpPr txBox="1"/>
          <p:nvPr>
            <p:ph idx="4" type="subTitle"/>
          </p:nvPr>
        </p:nvSpPr>
        <p:spPr>
          <a:xfrm>
            <a:off x="896113" y="2841126"/>
            <a:ext cx="2286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8" name="Google Shape;1218;p21"/>
          <p:cNvSpPr txBox="1"/>
          <p:nvPr>
            <p:ph idx="5" type="subTitle"/>
          </p:nvPr>
        </p:nvSpPr>
        <p:spPr>
          <a:xfrm>
            <a:off x="3429000" y="2841126"/>
            <a:ext cx="2286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9" name="Google Shape;1219;p21"/>
          <p:cNvSpPr txBox="1"/>
          <p:nvPr>
            <p:ph idx="6" type="subTitle"/>
          </p:nvPr>
        </p:nvSpPr>
        <p:spPr>
          <a:xfrm>
            <a:off x="5961887" y="2841126"/>
            <a:ext cx="2286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20" name="Google Shape;1220;p21"/>
          <p:cNvSpPr/>
          <p:nvPr/>
        </p:nvSpPr>
        <p:spPr>
          <a:xfrm flipH="1">
            <a:off x="-178050" y="4938645"/>
            <a:ext cx="15201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1" name="Google Shape;1221;p21"/>
          <p:cNvGrpSpPr/>
          <p:nvPr/>
        </p:nvGrpSpPr>
        <p:grpSpPr>
          <a:xfrm>
            <a:off x="1443774" y="4938638"/>
            <a:ext cx="2749703" cy="122913"/>
            <a:chOff x="5024149" y="4918613"/>
            <a:chExt cx="2749703" cy="122913"/>
          </a:xfrm>
        </p:grpSpPr>
        <p:sp>
          <p:nvSpPr>
            <p:cNvPr id="1222" name="Google Shape;1222;p21"/>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1"/>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1"/>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1"/>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1"/>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1"/>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1"/>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1"/>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1"/>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1"/>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1"/>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1"/>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1"/>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1"/>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1"/>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1"/>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1"/>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1"/>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1"/>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1"/>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1"/>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1"/>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1"/>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1"/>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1"/>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1"/>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1"/>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1"/>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1"/>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1"/>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21"/>
          <p:cNvSpPr/>
          <p:nvPr/>
        </p:nvSpPr>
        <p:spPr>
          <a:xfrm>
            <a:off x="160625" y="4640920"/>
            <a:ext cx="548665" cy="305245"/>
          </a:xfrm>
          <a:custGeom>
            <a:rect b="b" l="l" r="r" t="t"/>
            <a:pathLst>
              <a:path extrusionOk="0" h="8018" w="14412">
                <a:moveTo>
                  <a:pt x="8469" y="0"/>
                </a:moveTo>
                <a:cubicBezTo>
                  <a:pt x="8269" y="0"/>
                  <a:pt x="8106" y="171"/>
                  <a:pt x="8106" y="370"/>
                </a:cubicBezTo>
                <a:lnTo>
                  <a:pt x="8106" y="1675"/>
                </a:lnTo>
                <a:cubicBezTo>
                  <a:pt x="8106" y="1875"/>
                  <a:pt x="7935" y="2038"/>
                  <a:pt x="7736" y="2038"/>
                </a:cubicBezTo>
                <a:cubicBezTo>
                  <a:pt x="7542" y="2038"/>
                  <a:pt x="7387" y="1891"/>
                  <a:pt x="7371" y="1704"/>
                </a:cubicBezTo>
                <a:lnTo>
                  <a:pt x="7371" y="1037"/>
                </a:lnTo>
                <a:cubicBezTo>
                  <a:pt x="7371" y="838"/>
                  <a:pt x="7210" y="667"/>
                  <a:pt x="7009" y="667"/>
                </a:cubicBezTo>
                <a:cubicBezTo>
                  <a:pt x="6802" y="667"/>
                  <a:pt x="6639" y="838"/>
                  <a:pt x="6639" y="1037"/>
                </a:cubicBezTo>
                <a:lnTo>
                  <a:pt x="6639" y="1809"/>
                </a:lnTo>
                <a:cubicBezTo>
                  <a:pt x="6639" y="2015"/>
                  <a:pt x="6475" y="2179"/>
                  <a:pt x="6276" y="2179"/>
                </a:cubicBezTo>
                <a:cubicBezTo>
                  <a:pt x="6068" y="2179"/>
                  <a:pt x="5904" y="2015"/>
                  <a:pt x="5904" y="1809"/>
                </a:cubicBezTo>
                <a:lnTo>
                  <a:pt x="5904" y="601"/>
                </a:lnTo>
                <a:cubicBezTo>
                  <a:pt x="5904" y="393"/>
                  <a:pt x="5742" y="230"/>
                  <a:pt x="5534" y="230"/>
                </a:cubicBezTo>
                <a:cubicBezTo>
                  <a:pt x="5408" y="230"/>
                  <a:pt x="5298" y="297"/>
                  <a:pt x="5237" y="393"/>
                </a:cubicBezTo>
                <a:cubicBezTo>
                  <a:pt x="5193" y="452"/>
                  <a:pt x="5172" y="519"/>
                  <a:pt x="5172" y="601"/>
                </a:cubicBezTo>
                <a:lnTo>
                  <a:pt x="5172" y="993"/>
                </a:lnTo>
                <a:cubicBezTo>
                  <a:pt x="5172" y="1179"/>
                  <a:pt x="5015" y="1334"/>
                  <a:pt x="4830" y="1334"/>
                </a:cubicBezTo>
                <a:lnTo>
                  <a:pt x="4802" y="1334"/>
                </a:lnTo>
                <a:cubicBezTo>
                  <a:pt x="4631" y="1334"/>
                  <a:pt x="4490" y="1201"/>
                  <a:pt x="4467" y="1037"/>
                </a:cubicBezTo>
                <a:lnTo>
                  <a:pt x="288" y="6959"/>
                </a:lnTo>
                <a:cubicBezTo>
                  <a:pt x="0" y="7366"/>
                  <a:pt x="237" y="7982"/>
                  <a:pt x="711" y="8010"/>
                </a:cubicBezTo>
                <a:cubicBezTo>
                  <a:pt x="726" y="8017"/>
                  <a:pt x="740" y="8017"/>
                  <a:pt x="756" y="8017"/>
                </a:cubicBezTo>
                <a:lnTo>
                  <a:pt x="13656" y="8017"/>
                </a:lnTo>
                <a:cubicBezTo>
                  <a:pt x="13670" y="8017"/>
                  <a:pt x="13685" y="8017"/>
                  <a:pt x="13701" y="8010"/>
                </a:cubicBezTo>
                <a:cubicBezTo>
                  <a:pt x="14174" y="7982"/>
                  <a:pt x="14412" y="7366"/>
                  <a:pt x="14122" y="6959"/>
                </a:cubicBezTo>
                <a:lnTo>
                  <a:pt x="9550" y="527"/>
                </a:lnTo>
                <a:lnTo>
                  <a:pt x="9550" y="1341"/>
                </a:lnTo>
                <a:cubicBezTo>
                  <a:pt x="9550" y="1526"/>
                  <a:pt x="9395" y="1683"/>
                  <a:pt x="9210" y="1683"/>
                </a:cubicBezTo>
                <a:lnTo>
                  <a:pt x="9180" y="1683"/>
                </a:lnTo>
                <a:cubicBezTo>
                  <a:pt x="8988" y="1683"/>
                  <a:pt x="8839" y="1526"/>
                  <a:pt x="8839" y="1341"/>
                </a:cubicBezTo>
                <a:lnTo>
                  <a:pt x="8839" y="393"/>
                </a:lnTo>
                <a:lnTo>
                  <a:pt x="8839" y="370"/>
                </a:lnTo>
                <a:cubicBezTo>
                  <a:pt x="8839" y="171"/>
                  <a:pt x="8670" y="0"/>
                  <a:pt x="8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1"/>
          <p:cNvSpPr/>
          <p:nvPr/>
        </p:nvSpPr>
        <p:spPr>
          <a:xfrm>
            <a:off x="324436" y="4573766"/>
            <a:ext cx="199753" cy="150110"/>
          </a:xfrm>
          <a:custGeom>
            <a:rect b="b" l="l" r="r" t="t"/>
            <a:pathLst>
              <a:path extrusionOk="0" h="3943" w="5247">
                <a:moveTo>
                  <a:pt x="2891" y="0"/>
                </a:moveTo>
                <a:cubicBezTo>
                  <a:pt x="2418" y="0"/>
                  <a:pt x="1973" y="238"/>
                  <a:pt x="1683" y="646"/>
                </a:cubicBezTo>
                <a:lnTo>
                  <a:pt x="890" y="1771"/>
                </a:lnTo>
                <a:lnTo>
                  <a:pt x="890" y="1764"/>
                </a:lnTo>
                <a:lnTo>
                  <a:pt x="165" y="2804"/>
                </a:lnTo>
                <a:lnTo>
                  <a:pt x="165" y="2804"/>
                </a:lnTo>
                <a:cubicBezTo>
                  <a:pt x="165" y="2803"/>
                  <a:pt x="164" y="2802"/>
                  <a:pt x="164" y="2801"/>
                </a:cubicBezTo>
                <a:lnTo>
                  <a:pt x="1" y="3039"/>
                </a:lnTo>
                <a:lnTo>
                  <a:pt x="1" y="3039"/>
                </a:lnTo>
                <a:lnTo>
                  <a:pt x="165" y="2804"/>
                </a:lnTo>
                <a:lnTo>
                  <a:pt x="165" y="2804"/>
                </a:lnTo>
                <a:cubicBezTo>
                  <a:pt x="189" y="2966"/>
                  <a:pt x="329" y="3091"/>
                  <a:pt x="499" y="3091"/>
                </a:cubicBezTo>
                <a:lnTo>
                  <a:pt x="534" y="3091"/>
                </a:lnTo>
                <a:cubicBezTo>
                  <a:pt x="721" y="3091"/>
                  <a:pt x="876" y="2943"/>
                  <a:pt x="876" y="2749"/>
                </a:cubicBezTo>
                <a:lnTo>
                  <a:pt x="876" y="2356"/>
                </a:lnTo>
                <a:cubicBezTo>
                  <a:pt x="876" y="2283"/>
                  <a:pt x="899" y="2209"/>
                  <a:pt x="934" y="2157"/>
                </a:cubicBezTo>
                <a:cubicBezTo>
                  <a:pt x="943" y="2143"/>
                  <a:pt x="957" y="2127"/>
                  <a:pt x="965" y="2120"/>
                </a:cubicBezTo>
                <a:cubicBezTo>
                  <a:pt x="972" y="2113"/>
                  <a:pt x="972" y="2106"/>
                  <a:pt x="979" y="2099"/>
                </a:cubicBezTo>
                <a:cubicBezTo>
                  <a:pt x="988" y="2090"/>
                  <a:pt x="1002" y="2083"/>
                  <a:pt x="1009" y="2075"/>
                </a:cubicBezTo>
                <a:cubicBezTo>
                  <a:pt x="1023" y="2068"/>
                  <a:pt x="1032" y="2054"/>
                  <a:pt x="1046" y="2045"/>
                </a:cubicBezTo>
                <a:cubicBezTo>
                  <a:pt x="1053" y="2045"/>
                  <a:pt x="1061" y="2038"/>
                  <a:pt x="1068" y="2038"/>
                </a:cubicBezTo>
                <a:cubicBezTo>
                  <a:pt x="1091" y="2024"/>
                  <a:pt x="1121" y="2017"/>
                  <a:pt x="1142" y="2010"/>
                </a:cubicBezTo>
                <a:cubicBezTo>
                  <a:pt x="1173" y="2001"/>
                  <a:pt x="1201" y="1994"/>
                  <a:pt x="1231" y="1994"/>
                </a:cubicBezTo>
                <a:cubicBezTo>
                  <a:pt x="1439" y="1994"/>
                  <a:pt x="1601" y="2157"/>
                  <a:pt x="1601" y="2365"/>
                </a:cubicBezTo>
                <a:lnTo>
                  <a:pt x="1601" y="3573"/>
                </a:lnTo>
                <a:cubicBezTo>
                  <a:pt x="1601" y="3779"/>
                  <a:pt x="1765" y="3943"/>
                  <a:pt x="1973" y="3943"/>
                </a:cubicBezTo>
                <a:cubicBezTo>
                  <a:pt x="2172" y="3943"/>
                  <a:pt x="2336" y="3779"/>
                  <a:pt x="2336" y="3573"/>
                </a:cubicBezTo>
                <a:lnTo>
                  <a:pt x="2336" y="2801"/>
                </a:lnTo>
                <a:cubicBezTo>
                  <a:pt x="2336" y="2602"/>
                  <a:pt x="2499" y="2431"/>
                  <a:pt x="2706" y="2431"/>
                </a:cubicBezTo>
                <a:cubicBezTo>
                  <a:pt x="2907" y="2431"/>
                  <a:pt x="3068" y="2602"/>
                  <a:pt x="3068" y="2801"/>
                </a:cubicBezTo>
                <a:lnTo>
                  <a:pt x="3068" y="3468"/>
                </a:lnTo>
                <a:cubicBezTo>
                  <a:pt x="3084" y="3655"/>
                  <a:pt x="3239" y="3802"/>
                  <a:pt x="3433" y="3802"/>
                </a:cubicBezTo>
                <a:cubicBezTo>
                  <a:pt x="3632" y="3802"/>
                  <a:pt x="3803" y="3639"/>
                  <a:pt x="3803" y="3439"/>
                </a:cubicBezTo>
                <a:lnTo>
                  <a:pt x="3803" y="2134"/>
                </a:lnTo>
                <a:cubicBezTo>
                  <a:pt x="3803" y="1935"/>
                  <a:pt x="3966" y="1764"/>
                  <a:pt x="4166" y="1764"/>
                </a:cubicBezTo>
                <a:cubicBezTo>
                  <a:pt x="4367" y="1764"/>
                  <a:pt x="4536" y="1935"/>
                  <a:pt x="4536" y="2134"/>
                </a:cubicBezTo>
                <a:lnTo>
                  <a:pt x="4536" y="2157"/>
                </a:lnTo>
                <a:lnTo>
                  <a:pt x="4536" y="3105"/>
                </a:lnTo>
                <a:cubicBezTo>
                  <a:pt x="4536" y="3290"/>
                  <a:pt x="4685" y="3447"/>
                  <a:pt x="4870" y="3447"/>
                </a:cubicBezTo>
                <a:lnTo>
                  <a:pt x="4907" y="3447"/>
                </a:lnTo>
                <a:cubicBezTo>
                  <a:pt x="5092" y="3447"/>
                  <a:pt x="5247" y="3290"/>
                  <a:pt x="5247" y="3105"/>
                </a:cubicBezTo>
                <a:lnTo>
                  <a:pt x="5247" y="2291"/>
                </a:lnTo>
                <a:lnTo>
                  <a:pt x="4062" y="631"/>
                </a:lnTo>
                <a:cubicBezTo>
                  <a:pt x="3780" y="231"/>
                  <a:pt x="3351" y="0"/>
                  <a:pt x="289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4" name="Google Shape;1254;p21"/>
          <p:cNvGrpSpPr/>
          <p:nvPr/>
        </p:nvGrpSpPr>
        <p:grpSpPr>
          <a:xfrm>
            <a:off x="991815" y="4633387"/>
            <a:ext cx="274020" cy="305248"/>
            <a:chOff x="6354733" y="3914449"/>
            <a:chExt cx="375627" cy="418435"/>
          </a:xfrm>
        </p:grpSpPr>
        <p:sp>
          <p:nvSpPr>
            <p:cNvPr id="1255" name="Google Shape;1255;p21"/>
            <p:cNvSpPr/>
            <p:nvPr/>
          </p:nvSpPr>
          <p:spPr>
            <a:xfrm>
              <a:off x="6354733" y="3914449"/>
              <a:ext cx="375627" cy="365115"/>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1"/>
            <p:cNvSpPr/>
            <p:nvPr/>
          </p:nvSpPr>
          <p:spPr>
            <a:xfrm>
              <a:off x="6354733" y="3919536"/>
              <a:ext cx="182261" cy="360029"/>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1"/>
            <p:cNvSpPr/>
            <p:nvPr/>
          </p:nvSpPr>
          <p:spPr>
            <a:xfrm>
              <a:off x="6531143" y="4080262"/>
              <a:ext cx="26449" cy="252622"/>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1"/>
            <p:cNvSpPr/>
            <p:nvPr/>
          </p:nvSpPr>
          <p:spPr>
            <a:xfrm>
              <a:off x="6473413" y="4169527"/>
              <a:ext cx="71124" cy="57900"/>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1"/>
            <p:cNvSpPr/>
            <p:nvPr/>
          </p:nvSpPr>
          <p:spPr>
            <a:xfrm>
              <a:off x="6544452" y="4153929"/>
              <a:ext cx="60951" cy="49083"/>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1"/>
            <p:cNvSpPr/>
            <p:nvPr/>
          </p:nvSpPr>
          <p:spPr>
            <a:xfrm>
              <a:off x="6495454" y="4118749"/>
              <a:ext cx="49083" cy="39589"/>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21"/>
          <p:cNvGrpSpPr/>
          <p:nvPr/>
        </p:nvGrpSpPr>
        <p:grpSpPr>
          <a:xfrm>
            <a:off x="824815" y="4633387"/>
            <a:ext cx="274020" cy="305248"/>
            <a:chOff x="6354733" y="3914449"/>
            <a:chExt cx="375627" cy="418435"/>
          </a:xfrm>
        </p:grpSpPr>
        <p:sp>
          <p:nvSpPr>
            <p:cNvPr id="1262" name="Google Shape;1262;p21"/>
            <p:cNvSpPr/>
            <p:nvPr/>
          </p:nvSpPr>
          <p:spPr>
            <a:xfrm>
              <a:off x="6354733" y="3914449"/>
              <a:ext cx="375627" cy="365115"/>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1"/>
            <p:cNvSpPr/>
            <p:nvPr/>
          </p:nvSpPr>
          <p:spPr>
            <a:xfrm>
              <a:off x="6354733" y="3919536"/>
              <a:ext cx="182261" cy="360029"/>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1"/>
            <p:cNvSpPr/>
            <p:nvPr/>
          </p:nvSpPr>
          <p:spPr>
            <a:xfrm>
              <a:off x="6531143" y="4080262"/>
              <a:ext cx="26449" cy="252622"/>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1"/>
            <p:cNvSpPr/>
            <p:nvPr/>
          </p:nvSpPr>
          <p:spPr>
            <a:xfrm>
              <a:off x="6473413" y="4169527"/>
              <a:ext cx="71124" cy="57900"/>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1"/>
            <p:cNvSpPr/>
            <p:nvPr/>
          </p:nvSpPr>
          <p:spPr>
            <a:xfrm>
              <a:off x="6544452" y="4153929"/>
              <a:ext cx="60951" cy="49083"/>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1"/>
            <p:cNvSpPr/>
            <p:nvPr/>
          </p:nvSpPr>
          <p:spPr>
            <a:xfrm>
              <a:off x="6495454" y="4118749"/>
              <a:ext cx="49083" cy="39589"/>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8" name="Google Shape;1268;p21"/>
          <p:cNvSpPr/>
          <p:nvPr/>
        </p:nvSpPr>
        <p:spPr>
          <a:xfrm>
            <a:off x="8441453" y="235488"/>
            <a:ext cx="248263" cy="248333"/>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1"/>
          <p:cNvSpPr/>
          <p:nvPr/>
        </p:nvSpPr>
        <p:spPr>
          <a:xfrm>
            <a:off x="7864437" y="183125"/>
            <a:ext cx="662243" cy="178361"/>
          </a:xfrm>
          <a:custGeom>
            <a:rect b="b" l="l" r="r" t="t"/>
            <a:pathLst>
              <a:path extrusionOk="0" h="2104" w="7812">
                <a:moveTo>
                  <a:pt x="4136" y="0"/>
                </a:moveTo>
                <a:cubicBezTo>
                  <a:pt x="3424" y="0"/>
                  <a:pt x="2846" y="571"/>
                  <a:pt x="2846" y="1282"/>
                </a:cubicBezTo>
                <a:lnTo>
                  <a:pt x="2846" y="1304"/>
                </a:lnTo>
                <a:cubicBezTo>
                  <a:pt x="2765" y="1273"/>
                  <a:pt x="2676" y="1252"/>
                  <a:pt x="2580" y="1252"/>
                </a:cubicBezTo>
                <a:cubicBezTo>
                  <a:pt x="2380" y="1252"/>
                  <a:pt x="2194" y="1327"/>
                  <a:pt x="2046" y="1444"/>
                </a:cubicBezTo>
                <a:cubicBezTo>
                  <a:pt x="1906" y="1259"/>
                  <a:pt x="1683" y="1140"/>
                  <a:pt x="1438" y="1140"/>
                </a:cubicBezTo>
                <a:cubicBezTo>
                  <a:pt x="1082" y="1140"/>
                  <a:pt x="794" y="1371"/>
                  <a:pt x="691" y="1690"/>
                </a:cubicBezTo>
                <a:cubicBezTo>
                  <a:pt x="675" y="1690"/>
                  <a:pt x="654" y="1682"/>
                  <a:pt x="638" y="1682"/>
                </a:cubicBezTo>
                <a:cubicBezTo>
                  <a:pt x="350" y="1682"/>
                  <a:pt x="104" y="1860"/>
                  <a:pt x="1" y="2104"/>
                </a:cubicBezTo>
                <a:lnTo>
                  <a:pt x="7796" y="2104"/>
                </a:lnTo>
                <a:cubicBezTo>
                  <a:pt x="7812" y="2052"/>
                  <a:pt x="7812" y="1994"/>
                  <a:pt x="7812" y="1933"/>
                </a:cubicBezTo>
                <a:cubicBezTo>
                  <a:pt x="7812" y="1467"/>
                  <a:pt x="7433" y="1081"/>
                  <a:pt x="6967" y="1081"/>
                </a:cubicBezTo>
                <a:cubicBezTo>
                  <a:pt x="6714" y="1081"/>
                  <a:pt x="6499" y="1193"/>
                  <a:pt x="6344" y="1355"/>
                </a:cubicBezTo>
                <a:cubicBezTo>
                  <a:pt x="6181" y="1185"/>
                  <a:pt x="5958" y="1074"/>
                  <a:pt x="5706" y="1074"/>
                </a:cubicBezTo>
                <a:cubicBezTo>
                  <a:pt x="5603" y="1074"/>
                  <a:pt x="5500" y="1096"/>
                  <a:pt x="5411" y="1126"/>
                </a:cubicBezTo>
                <a:cubicBezTo>
                  <a:pt x="5329" y="489"/>
                  <a:pt x="4795" y="0"/>
                  <a:pt x="4136"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1"/>
          <p:cNvSpPr/>
          <p:nvPr/>
        </p:nvSpPr>
        <p:spPr>
          <a:xfrm>
            <a:off x="8499669" y="539504"/>
            <a:ext cx="364946" cy="108763"/>
          </a:xfrm>
          <a:custGeom>
            <a:rect b="b" l="l" r="r" t="t"/>
            <a:pathLst>
              <a:path extrusionOk="0" h="1283" w="4305">
                <a:moveTo>
                  <a:pt x="2179" y="0"/>
                </a:moveTo>
                <a:cubicBezTo>
                  <a:pt x="1690" y="0"/>
                  <a:pt x="1297" y="400"/>
                  <a:pt x="1297" y="882"/>
                </a:cubicBezTo>
                <a:lnTo>
                  <a:pt x="1297" y="912"/>
                </a:lnTo>
                <a:cubicBezTo>
                  <a:pt x="1223" y="889"/>
                  <a:pt x="1148" y="882"/>
                  <a:pt x="1068" y="882"/>
                </a:cubicBezTo>
                <a:cubicBezTo>
                  <a:pt x="904" y="896"/>
                  <a:pt x="764" y="971"/>
                  <a:pt x="659" y="1074"/>
                </a:cubicBezTo>
                <a:cubicBezTo>
                  <a:pt x="593" y="1053"/>
                  <a:pt x="518" y="1046"/>
                  <a:pt x="445" y="1046"/>
                </a:cubicBezTo>
                <a:cubicBezTo>
                  <a:pt x="259" y="1060"/>
                  <a:pt x="104" y="1149"/>
                  <a:pt x="1" y="1282"/>
                </a:cubicBezTo>
                <a:lnTo>
                  <a:pt x="4297" y="1282"/>
                </a:lnTo>
                <a:cubicBezTo>
                  <a:pt x="4297" y="1268"/>
                  <a:pt x="4304" y="1261"/>
                  <a:pt x="4304" y="1245"/>
                </a:cubicBezTo>
                <a:cubicBezTo>
                  <a:pt x="4277" y="910"/>
                  <a:pt x="4002" y="659"/>
                  <a:pt x="3677" y="659"/>
                </a:cubicBezTo>
                <a:cubicBezTo>
                  <a:pt x="3664" y="659"/>
                  <a:pt x="3651" y="659"/>
                  <a:pt x="3638" y="660"/>
                </a:cubicBezTo>
                <a:cubicBezTo>
                  <a:pt x="3453" y="674"/>
                  <a:pt x="3298" y="772"/>
                  <a:pt x="3193" y="905"/>
                </a:cubicBezTo>
                <a:cubicBezTo>
                  <a:pt x="3149" y="889"/>
                  <a:pt x="3104" y="889"/>
                  <a:pt x="3060" y="889"/>
                </a:cubicBezTo>
                <a:lnTo>
                  <a:pt x="3060" y="882"/>
                </a:lnTo>
                <a:cubicBezTo>
                  <a:pt x="3060" y="400"/>
                  <a:pt x="2660" y="0"/>
                  <a:pt x="2179"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1"/>
          <p:cNvSpPr/>
          <p:nvPr/>
        </p:nvSpPr>
        <p:spPr>
          <a:xfrm>
            <a:off x="555488" y="4743138"/>
            <a:ext cx="364948" cy="203036"/>
          </a:xfrm>
          <a:custGeom>
            <a:rect b="b" l="l" r="r" t="t"/>
            <a:pathLst>
              <a:path extrusionOk="0" h="8018" w="14412">
                <a:moveTo>
                  <a:pt x="8469" y="0"/>
                </a:moveTo>
                <a:cubicBezTo>
                  <a:pt x="8269" y="0"/>
                  <a:pt x="8106" y="171"/>
                  <a:pt x="8106" y="370"/>
                </a:cubicBezTo>
                <a:lnTo>
                  <a:pt x="8106" y="1675"/>
                </a:lnTo>
                <a:cubicBezTo>
                  <a:pt x="8106" y="1875"/>
                  <a:pt x="7935" y="2038"/>
                  <a:pt x="7736" y="2038"/>
                </a:cubicBezTo>
                <a:cubicBezTo>
                  <a:pt x="7542" y="2038"/>
                  <a:pt x="7387" y="1891"/>
                  <a:pt x="7371" y="1704"/>
                </a:cubicBezTo>
                <a:lnTo>
                  <a:pt x="7371" y="1037"/>
                </a:lnTo>
                <a:cubicBezTo>
                  <a:pt x="7371" y="838"/>
                  <a:pt x="7210" y="667"/>
                  <a:pt x="7009" y="667"/>
                </a:cubicBezTo>
                <a:cubicBezTo>
                  <a:pt x="6802" y="667"/>
                  <a:pt x="6639" y="838"/>
                  <a:pt x="6639" y="1037"/>
                </a:cubicBezTo>
                <a:lnTo>
                  <a:pt x="6639" y="1809"/>
                </a:lnTo>
                <a:cubicBezTo>
                  <a:pt x="6639" y="2015"/>
                  <a:pt x="6475" y="2179"/>
                  <a:pt x="6276" y="2179"/>
                </a:cubicBezTo>
                <a:cubicBezTo>
                  <a:pt x="6068" y="2179"/>
                  <a:pt x="5904" y="2015"/>
                  <a:pt x="5904" y="1809"/>
                </a:cubicBezTo>
                <a:lnTo>
                  <a:pt x="5904" y="601"/>
                </a:lnTo>
                <a:cubicBezTo>
                  <a:pt x="5904" y="393"/>
                  <a:pt x="5742" y="230"/>
                  <a:pt x="5534" y="230"/>
                </a:cubicBezTo>
                <a:cubicBezTo>
                  <a:pt x="5408" y="230"/>
                  <a:pt x="5298" y="297"/>
                  <a:pt x="5237" y="393"/>
                </a:cubicBezTo>
                <a:cubicBezTo>
                  <a:pt x="5193" y="452"/>
                  <a:pt x="5172" y="519"/>
                  <a:pt x="5172" y="601"/>
                </a:cubicBezTo>
                <a:lnTo>
                  <a:pt x="5172" y="993"/>
                </a:lnTo>
                <a:cubicBezTo>
                  <a:pt x="5172" y="1179"/>
                  <a:pt x="5015" y="1334"/>
                  <a:pt x="4830" y="1334"/>
                </a:cubicBezTo>
                <a:lnTo>
                  <a:pt x="4802" y="1334"/>
                </a:lnTo>
                <a:cubicBezTo>
                  <a:pt x="4631" y="1334"/>
                  <a:pt x="4490" y="1201"/>
                  <a:pt x="4467" y="1037"/>
                </a:cubicBezTo>
                <a:lnTo>
                  <a:pt x="288" y="6959"/>
                </a:lnTo>
                <a:cubicBezTo>
                  <a:pt x="0" y="7366"/>
                  <a:pt x="237" y="7982"/>
                  <a:pt x="711" y="8010"/>
                </a:cubicBezTo>
                <a:cubicBezTo>
                  <a:pt x="726" y="8017"/>
                  <a:pt x="740" y="8017"/>
                  <a:pt x="756" y="8017"/>
                </a:cubicBezTo>
                <a:lnTo>
                  <a:pt x="13656" y="8017"/>
                </a:lnTo>
                <a:cubicBezTo>
                  <a:pt x="13670" y="8017"/>
                  <a:pt x="13685" y="8017"/>
                  <a:pt x="13701" y="8010"/>
                </a:cubicBezTo>
                <a:cubicBezTo>
                  <a:pt x="14174" y="7982"/>
                  <a:pt x="14412" y="7366"/>
                  <a:pt x="14122" y="6959"/>
                </a:cubicBezTo>
                <a:lnTo>
                  <a:pt x="9550" y="527"/>
                </a:lnTo>
                <a:lnTo>
                  <a:pt x="9550" y="1341"/>
                </a:lnTo>
                <a:cubicBezTo>
                  <a:pt x="9550" y="1526"/>
                  <a:pt x="9395" y="1683"/>
                  <a:pt x="9210" y="1683"/>
                </a:cubicBezTo>
                <a:lnTo>
                  <a:pt x="9180" y="1683"/>
                </a:lnTo>
                <a:cubicBezTo>
                  <a:pt x="8988" y="1683"/>
                  <a:pt x="8839" y="1526"/>
                  <a:pt x="8839" y="1341"/>
                </a:cubicBezTo>
                <a:lnTo>
                  <a:pt x="8839" y="393"/>
                </a:lnTo>
                <a:lnTo>
                  <a:pt x="8839" y="370"/>
                </a:lnTo>
                <a:cubicBezTo>
                  <a:pt x="8839" y="171"/>
                  <a:pt x="8670" y="0"/>
                  <a:pt x="8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1"/>
          <p:cNvSpPr/>
          <p:nvPr/>
        </p:nvSpPr>
        <p:spPr>
          <a:xfrm>
            <a:off x="664448" y="4698471"/>
            <a:ext cx="132867" cy="99847"/>
          </a:xfrm>
          <a:custGeom>
            <a:rect b="b" l="l" r="r" t="t"/>
            <a:pathLst>
              <a:path extrusionOk="0" h="3943" w="5247">
                <a:moveTo>
                  <a:pt x="2891" y="0"/>
                </a:moveTo>
                <a:cubicBezTo>
                  <a:pt x="2418" y="0"/>
                  <a:pt x="1973" y="238"/>
                  <a:pt x="1683" y="646"/>
                </a:cubicBezTo>
                <a:lnTo>
                  <a:pt x="890" y="1771"/>
                </a:lnTo>
                <a:lnTo>
                  <a:pt x="890" y="1764"/>
                </a:lnTo>
                <a:lnTo>
                  <a:pt x="165" y="2804"/>
                </a:lnTo>
                <a:lnTo>
                  <a:pt x="165" y="2804"/>
                </a:lnTo>
                <a:cubicBezTo>
                  <a:pt x="165" y="2803"/>
                  <a:pt x="164" y="2802"/>
                  <a:pt x="164" y="2801"/>
                </a:cubicBezTo>
                <a:lnTo>
                  <a:pt x="1" y="3039"/>
                </a:lnTo>
                <a:lnTo>
                  <a:pt x="1" y="3039"/>
                </a:lnTo>
                <a:lnTo>
                  <a:pt x="165" y="2804"/>
                </a:lnTo>
                <a:lnTo>
                  <a:pt x="165" y="2804"/>
                </a:lnTo>
                <a:cubicBezTo>
                  <a:pt x="189" y="2966"/>
                  <a:pt x="329" y="3091"/>
                  <a:pt x="499" y="3091"/>
                </a:cubicBezTo>
                <a:lnTo>
                  <a:pt x="534" y="3091"/>
                </a:lnTo>
                <a:cubicBezTo>
                  <a:pt x="721" y="3091"/>
                  <a:pt x="876" y="2943"/>
                  <a:pt x="876" y="2749"/>
                </a:cubicBezTo>
                <a:lnTo>
                  <a:pt x="876" y="2356"/>
                </a:lnTo>
                <a:cubicBezTo>
                  <a:pt x="876" y="2283"/>
                  <a:pt x="899" y="2209"/>
                  <a:pt x="934" y="2157"/>
                </a:cubicBezTo>
                <a:cubicBezTo>
                  <a:pt x="943" y="2143"/>
                  <a:pt x="957" y="2127"/>
                  <a:pt x="965" y="2120"/>
                </a:cubicBezTo>
                <a:cubicBezTo>
                  <a:pt x="972" y="2113"/>
                  <a:pt x="972" y="2106"/>
                  <a:pt x="979" y="2099"/>
                </a:cubicBezTo>
                <a:cubicBezTo>
                  <a:pt x="988" y="2090"/>
                  <a:pt x="1002" y="2083"/>
                  <a:pt x="1009" y="2075"/>
                </a:cubicBezTo>
                <a:cubicBezTo>
                  <a:pt x="1023" y="2068"/>
                  <a:pt x="1032" y="2054"/>
                  <a:pt x="1046" y="2045"/>
                </a:cubicBezTo>
                <a:cubicBezTo>
                  <a:pt x="1053" y="2045"/>
                  <a:pt x="1061" y="2038"/>
                  <a:pt x="1068" y="2038"/>
                </a:cubicBezTo>
                <a:cubicBezTo>
                  <a:pt x="1091" y="2024"/>
                  <a:pt x="1121" y="2017"/>
                  <a:pt x="1142" y="2010"/>
                </a:cubicBezTo>
                <a:cubicBezTo>
                  <a:pt x="1173" y="2001"/>
                  <a:pt x="1201" y="1994"/>
                  <a:pt x="1231" y="1994"/>
                </a:cubicBezTo>
                <a:cubicBezTo>
                  <a:pt x="1439" y="1994"/>
                  <a:pt x="1601" y="2157"/>
                  <a:pt x="1601" y="2365"/>
                </a:cubicBezTo>
                <a:lnTo>
                  <a:pt x="1601" y="3573"/>
                </a:lnTo>
                <a:cubicBezTo>
                  <a:pt x="1601" y="3779"/>
                  <a:pt x="1765" y="3943"/>
                  <a:pt x="1973" y="3943"/>
                </a:cubicBezTo>
                <a:cubicBezTo>
                  <a:pt x="2172" y="3943"/>
                  <a:pt x="2336" y="3779"/>
                  <a:pt x="2336" y="3573"/>
                </a:cubicBezTo>
                <a:lnTo>
                  <a:pt x="2336" y="2801"/>
                </a:lnTo>
                <a:cubicBezTo>
                  <a:pt x="2336" y="2602"/>
                  <a:pt x="2499" y="2431"/>
                  <a:pt x="2706" y="2431"/>
                </a:cubicBezTo>
                <a:cubicBezTo>
                  <a:pt x="2907" y="2431"/>
                  <a:pt x="3068" y="2602"/>
                  <a:pt x="3068" y="2801"/>
                </a:cubicBezTo>
                <a:lnTo>
                  <a:pt x="3068" y="3468"/>
                </a:lnTo>
                <a:cubicBezTo>
                  <a:pt x="3084" y="3655"/>
                  <a:pt x="3239" y="3802"/>
                  <a:pt x="3433" y="3802"/>
                </a:cubicBezTo>
                <a:cubicBezTo>
                  <a:pt x="3632" y="3802"/>
                  <a:pt x="3803" y="3639"/>
                  <a:pt x="3803" y="3439"/>
                </a:cubicBezTo>
                <a:lnTo>
                  <a:pt x="3803" y="2134"/>
                </a:lnTo>
                <a:cubicBezTo>
                  <a:pt x="3803" y="1935"/>
                  <a:pt x="3966" y="1764"/>
                  <a:pt x="4166" y="1764"/>
                </a:cubicBezTo>
                <a:cubicBezTo>
                  <a:pt x="4367" y="1764"/>
                  <a:pt x="4536" y="1935"/>
                  <a:pt x="4536" y="2134"/>
                </a:cubicBezTo>
                <a:lnTo>
                  <a:pt x="4536" y="2157"/>
                </a:lnTo>
                <a:lnTo>
                  <a:pt x="4536" y="3105"/>
                </a:lnTo>
                <a:cubicBezTo>
                  <a:pt x="4536" y="3290"/>
                  <a:pt x="4685" y="3447"/>
                  <a:pt x="4870" y="3447"/>
                </a:cubicBezTo>
                <a:lnTo>
                  <a:pt x="4907" y="3447"/>
                </a:lnTo>
                <a:cubicBezTo>
                  <a:pt x="5092" y="3447"/>
                  <a:pt x="5247" y="3290"/>
                  <a:pt x="5247" y="3105"/>
                </a:cubicBezTo>
                <a:lnTo>
                  <a:pt x="5247" y="2291"/>
                </a:lnTo>
                <a:lnTo>
                  <a:pt x="4062" y="631"/>
                </a:lnTo>
                <a:cubicBezTo>
                  <a:pt x="3780" y="231"/>
                  <a:pt x="3351" y="0"/>
                  <a:pt x="289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6">
    <p:bg>
      <p:bgPr>
        <a:solidFill>
          <a:schemeClr val="lt1"/>
        </a:solidFill>
      </p:bgPr>
    </p:bg>
    <p:spTree>
      <p:nvGrpSpPr>
        <p:cNvPr id="1273" name="Shape 1273"/>
        <p:cNvGrpSpPr/>
        <p:nvPr/>
      </p:nvGrpSpPr>
      <p:grpSpPr>
        <a:xfrm>
          <a:off x="0" y="0"/>
          <a:ext cx="0" cy="0"/>
          <a:chOff x="0" y="0"/>
          <a:chExt cx="0" cy="0"/>
        </a:xfrm>
      </p:grpSpPr>
      <p:sp>
        <p:nvSpPr>
          <p:cNvPr id="1274" name="Google Shape;1274;p22"/>
          <p:cNvSpPr txBox="1"/>
          <p:nvPr>
            <p:ph idx="1" type="subTitle"/>
          </p:nvPr>
        </p:nvSpPr>
        <p:spPr>
          <a:xfrm>
            <a:off x="896125" y="3595725"/>
            <a:ext cx="2286000" cy="7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5" name="Google Shape;1275;p22"/>
          <p:cNvSpPr txBox="1"/>
          <p:nvPr>
            <p:ph idx="2" type="subTitle"/>
          </p:nvPr>
        </p:nvSpPr>
        <p:spPr>
          <a:xfrm>
            <a:off x="3429001" y="3595725"/>
            <a:ext cx="2286000" cy="7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6" name="Google Shape;1276;p22"/>
          <p:cNvSpPr txBox="1"/>
          <p:nvPr>
            <p:ph idx="3" type="subTitle"/>
          </p:nvPr>
        </p:nvSpPr>
        <p:spPr>
          <a:xfrm>
            <a:off x="5961877" y="3595725"/>
            <a:ext cx="2286000" cy="7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7" name="Google Shape;1277;p22"/>
          <p:cNvSpPr txBox="1"/>
          <p:nvPr>
            <p:ph idx="4" type="subTitle"/>
          </p:nvPr>
        </p:nvSpPr>
        <p:spPr>
          <a:xfrm>
            <a:off x="896113" y="3341026"/>
            <a:ext cx="2286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78" name="Google Shape;1278;p22"/>
          <p:cNvSpPr txBox="1"/>
          <p:nvPr>
            <p:ph idx="5" type="subTitle"/>
          </p:nvPr>
        </p:nvSpPr>
        <p:spPr>
          <a:xfrm>
            <a:off x="3429000" y="3341026"/>
            <a:ext cx="2286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79" name="Google Shape;1279;p22"/>
          <p:cNvSpPr txBox="1"/>
          <p:nvPr>
            <p:ph idx="6" type="subTitle"/>
          </p:nvPr>
        </p:nvSpPr>
        <p:spPr>
          <a:xfrm>
            <a:off x="5961887" y="3341026"/>
            <a:ext cx="22860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0" name="Google Shape;1280;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1" name="Google Shape;1281;p22"/>
          <p:cNvSpPr/>
          <p:nvPr/>
        </p:nvSpPr>
        <p:spPr>
          <a:xfrm flipH="1">
            <a:off x="-178050" y="4938645"/>
            <a:ext cx="15201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2" name="Google Shape;1282;p22"/>
          <p:cNvGrpSpPr/>
          <p:nvPr/>
        </p:nvGrpSpPr>
        <p:grpSpPr>
          <a:xfrm>
            <a:off x="1443774" y="4938638"/>
            <a:ext cx="2749703" cy="122913"/>
            <a:chOff x="5024149" y="4918613"/>
            <a:chExt cx="2749703" cy="122913"/>
          </a:xfrm>
        </p:grpSpPr>
        <p:sp>
          <p:nvSpPr>
            <p:cNvPr id="1283" name="Google Shape;1283;p22"/>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2"/>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2"/>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2"/>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2"/>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2"/>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2"/>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2"/>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2"/>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2"/>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2"/>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2"/>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2"/>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2"/>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2"/>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2"/>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2"/>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2"/>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2"/>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2"/>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2"/>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2"/>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2"/>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2"/>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2"/>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2"/>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2"/>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2"/>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2"/>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2"/>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3" name="Google Shape;1313;p22"/>
          <p:cNvSpPr/>
          <p:nvPr/>
        </p:nvSpPr>
        <p:spPr>
          <a:xfrm>
            <a:off x="114425" y="4640920"/>
            <a:ext cx="548665" cy="305245"/>
          </a:xfrm>
          <a:custGeom>
            <a:rect b="b" l="l" r="r" t="t"/>
            <a:pathLst>
              <a:path extrusionOk="0" h="8018" w="14412">
                <a:moveTo>
                  <a:pt x="8469" y="0"/>
                </a:moveTo>
                <a:cubicBezTo>
                  <a:pt x="8269" y="0"/>
                  <a:pt x="8106" y="171"/>
                  <a:pt x="8106" y="370"/>
                </a:cubicBezTo>
                <a:lnTo>
                  <a:pt x="8106" y="1675"/>
                </a:lnTo>
                <a:cubicBezTo>
                  <a:pt x="8106" y="1875"/>
                  <a:pt x="7935" y="2038"/>
                  <a:pt x="7736" y="2038"/>
                </a:cubicBezTo>
                <a:cubicBezTo>
                  <a:pt x="7542" y="2038"/>
                  <a:pt x="7387" y="1891"/>
                  <a:pt x="7371" y="1704"/>
                </a:cubicBezTo>
                <a:lnTo>
                  <a:pt x="7371" y="1037"/>
                </a:lnTo>
                <a:cubicBezTo>
                  <a:pt x="7371" y="838"/>
                  <a:pt x="7210" y="667"/>
                  <a:pt x="7009" y="667"/>
                </a:cubicBezTo>
                <a:cubicBezTo>
                  <a:pt x="6802" y="667"/>
                  <a:pt x="6639" y="838"/>
                  <a:pt x="6639" y="1037"/>
                </a:cubicBezTo>
                <a:lnTo>
                  <a:pt x="6639" y="1809"/>
                </a:lnTo>
                <a:cubicBezTo>
                  <a:pt x="6639" y="2015"/>
                  <a:pt x="6475" y="2179"/>
                  <a:pt x="6276" y="2179"/>
                </a:cubicBezTo>
                <a:cubicBezTo>
                  <a:pt x="6068" y="2179"/>
                  <a:pt x="5904" y="2015"/>
                  <a:pt x="5904" y="1809"/>
                </a:cubicBezTo>
                <a:lnTo>
                  <a:pt x="5904" y="601"/>
                </a:lnTo>
                <a:cubicBezTo>
                  <a:pt x="5904" y="393"/>
                  <a:pt x="5742" y="230"/>
                  <a:pt x="5534" y="230"/>
                </a:cubicBezTo>
                <a:cubicBezTo>
                  <a:pt x="5408" y="230"/>
                  <a:pt x="5298" y="297"/>
                  <a:pt x="5237" y="393"/>
                </a:cubicBezTo>
                <a:cubicBezTo>
                  <a:pt x="5193" y="452"/>
                  <a:pt x="5172" y="519"/>
                  <a:pt x="5172" y="601"/>
                </a:cubicBezTo>
                <a:lnTo>
                  <a:pt x="5172" y="993"/>
                </a:lnTo>
                <a:cubicBezTo>
                  <a:pt x="5172" y="1179"/>
                  <a:pt x="5015" y="1334"/>
                  <a:pt x="4830" y="1334"/>
                </a:cubicBezTo>
                <a:lnTo>
                  <a:pt x="4802" y="1334"/>
                </a:lnTo>
                <a:cubicBezTo>
                  <a:pt x="4631" y="1334"/>
                  <a:pt x="4490" y="1201"/>
                  <a:pt x="4467" y="1037"/>
                </a:cubicBezTo>
                <a:lnTo>
                  <a:pt x="288" y="6959"/>
                </a:lnTo>
                <a:cubicBezTo>
                  <a:pt x="0" y="7366"/>
                  <a:pt x="237" y="7982"/>
                  <a:pt x="711" y="8010"/>
                </a:cubicBezTo>
                <a:cubicBezTo>
                  <a:pt x="726" y="8017"/>
                  <a:pt x="740" y="8017"/>
                  <a:pt x="756" y="8017"/>
                </a:cubicBezTo>
                <a:lnTo>
                  <a:pt x="13656" y="8017"/>
                </a:lnTo>
                <a:cubicBezTo>
                  <a:pt x="13670" y="8017"/>
                  <a:pt x="13685" y="8017"/>
                  <a:pt x="13701" y="8010"/>
                </a:cubicBezTo>
                <a:cubicBezTo>
                  <a:pt x="14174" y="7982"/>
                  <a:pt x="14412" y="7366"/>
                  <a:pt x="14122" y="6959"/>
                </a:cubicBezTo>
                <a:lnTo>
                  <a:pt x="9550" y="527"/>
                </a:lnTo>
                <a:lnTo>
                  <a:pt x="9550" y="1341"/>
                </a:lnTo>
                <a:cubicBezTo>
                  <a:pt x="9550" y="1526"/>
                  <a:pt x="9395" y="1683"/>
                  <a:pt x="9210" y="1683"/>
                </a:cubicBezTo>
                <a:lnTo>
                  <a:pt x="9180" y="1683"/>
                </a:lnTo>
                <a:cubicBezTo>
                  <a:pt x="8988" y="1683"/>
                  <a:pt x="8839" y="1526"/>
                  <a:pt x="8839" y="1341"/>
                </a:cubicBezTo>
                <a:lnTo>
                  <a:pt x="8839" y="393"/>
                </a:lnTo>
                <a:lnTo>
                  <a:pt x="8839" y="370"/>
                </a:lnTo>
                <a:cubicBezTo>
                  <a:pt x="8839" y="171"/>
                  <a:pt x="8670" y="0"/>
                  <a:pt x="84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2"/>
          <p:cNvSpPr/>
          <p:nvPr/>
        </p:nvSpPr>
        <p:spPr>
          <a:xfrm>
            <a:off x="278236" y="4573766"/>
            <a:ext cx="199753" cy="150110"/>
          </a:xfrm>
          <a:custGeom>
            <a:rect b="b" l="l" r="r" t="t"/>
            <a:pathLst>
              <a:path extrusionOk="0" h="3943" w="5247">
                <a:moveTo>
                  <a:pt x="2891" y="0"/>
                </a:moveTo>
                <a:cubicBezTo>
                  <a:pt x="2418" y="0"/>
                  <a:pt x="1973" y="238"/>
                  <a:pt x="1683" y="646"/>
                </a:cubicBezTo>
                <a:lnTo>
                  <a:pt x="890" y="1771"/>
                </a:lnTo>
                <a:lnTo>
                  <a:pt x="890" y="1764"/>
                </a:lnTo>
                <a:lnTo>
                  <a:pt x="165" y="2804"/>
                </a:lnTo>
                <a:lnTo>
                  <a:pt x="165" y="2804"/>
                </a:lnTo>
                <a:cubicBezTo>
                  <a:pt x="165" y="2803"/>
                  <a:pt x="164" y="2802"/>
                  <a:pt x="164" y="2801"/>
                </a:cubicBezTo>
                <a:lnTo>
                  <a:pt x="1" y="3039"/>
                </a:lnTo>
                <a:lnTo>
                  <a:pt x="1" y="3039"/>
                </a:lnTo>
                <a:lnTo>
                  <a:pt x="165" y="2804"/>
                </a:lnTo>
                <a:lnTo>
                  <a:pt x="165" y="2804"/>
                </a:lnTo>
                <a:cubicBezTo>
                  <a:pt x="189" y="2966"/>
                  <a:pt x="329" y="3091"/>
                  <a:pt x="499" y="3091"/>
                </a:cubicBezTo>
                <a:lnTo>
                  <a:pt x="534" y="3091"/>
                </a:lnTo>
                <a:cubicBezTo>
                  <a:pt x="721" y="3091"/>
                  <a:pt x="876" y="2943"/>
                  <a:pt x="876" y="2749"/>
                </a:cubicBezTo>
                <a:lnTo>
                  <a:pt x="876" y="2356"/>
                </a:lnTo>
                <a:cubicBezTo>
                  <a:pt x="876" y="2283"/>
                  <a:pt x="899" y="2209"/>
                  <a:pt x="934" y="2157"/>
                </a:cubicBezTo>
                <a:cubicBezTo>
                  <a:pt x="943" y="2143"/>
                  <a:pt x="957" y="2127"/>
                  <a:pt x="965" y="2120"/>
                </a:cubicBezTo>
                <a:cubicBezTo>
                  <a:pt x="972" y="2113"/>
                  <a:pt x="972" y="2106"/>
                  <a:pt x="979" y="2099"/>
                </a:cubicBezTo>
                <a:cubicBezTo>
                  <a:pt x="988" y="2090"/>
                  <a:pt x="1002" y="2083"/>
                  <a:pt x="1009" y="2075"/>
                </a:cubicBezTo>
                <a:cubicBezTo>
                  <a:pt x="1023" y="2068"/>
                  <a:pt x="1032" y="2054"/>
                  <a:pt x="1046" y="2045"/>
                </a:cubicBezTo>
                <a:cubicBezTo>
                  <a:pt x="1053" y="2045"/>
                  <a:pt x="1061" y="2038"/>
                  <a:pt x="1068" y="2038"/>
                </a:cubicBezTo>
                <a:cubicBezTo>
                  <a:pt x="1091" y="2024"/>
                  <a:pt x="1121" y="2017"/>
                  <a:pt x="1142" y="2010"/>
                </a:cubicBezTo>
                <a:cubicBezTo>
                  <a:pt x="1173" y="2001"/>
                  <a:pt x="1201" y="1994"/>
                  <a:pt x="1231" y="1994"/>
                </a:cubicBezTo>
                <a:cubicBezTo>
                  <a:pt x="1439" y="1994"/>
                  <a:pt x="1601" y="2157"/>
                  <a:pt x="1601" y="2365"/>
                </a:cubicBezTo>
                <a:lnTo>
                  <a:pt x="1601" y="3573"/>
                </a:lnTo>
                <a:cubicBezTo>
                  <a:pt x="1601" y="3779"/>
                  <a:pt x="1765" y="3943"/>
                  <a:pt x="1973" y="3943"/>
                </a:cubicBezTo>
                <a:cubicBezTo>
                  <a:pt x="2172" y="3943"/>
                  <a:pt x="2336" y="3779"/>
                  <a:pt x="2336" y="3573"/>
                </a:cubicBezTo>
                <a:lnTo>
                  <a:pt x="2336" y="2801"/>
                </a:lnTo>
                <a:cubicBezTo>
                  <a:pt x="2336" y="2602"/>
                  <a:pt x="2499" y="2431"/>
                  <a:pt x="2706" y="2431"/>
                </a:cubicBezTo>
                <a:cubicBezTo>
                  <a:pt x="2907" y="2431"/>
                  <a:pt x="3068" y="2602"/>
                  <a:pt x="3068" y="2801"/>
                </a:cubicBezTo>
                <a:lnTo>
                  <a:pt x="3068" y="3468"/>
                </a:lnTo>
                <a:cubicBezTo>
                  <a:pt x="3084" y="3655"/>
                  <a:pt x="3239" y="3802"/>
                  <a:pt x="3433" y="3802"/>
                </a:cubicBezTo>
                <a:cubicBezTo>
                  <a:pt x="3632" y="3802"/>
                  <a:pt x="3803" y="3639"/>
                  <a:pt x="3803" y="3439"/>
                </a:cubicBezTo>
                <a:lnTo>
                  <a:pt x="3803" y="2134"/>
                </a:lnTo>
                <a:cubicBezTo>
                  <a:pt x="3803" y="1935"/>
                  <a:pt x="3966" y="1764"/>
                  <a:pt x="4166" y="1764"/>
                </a:cubicBezTo>
                <a:cubicBezTo>
                  <a:pt x="4367" y="1764"/>
                  <a:pt x="4536" y="1935"/>
                  <a:pt x="4536" y="2134"/>
                </a:cubicBezTo>
                <a:lnTo>
                  <a:pt x="4536" y="2157"/>
                </a:lnTo>
                <a:lnTo>
                  <a:pt x="4536" y="3105"/>
                </a:lnTo>
                <a:cubicBezTo>
                  <a:pt x="4536" y="3290"/>
                  <a:pt x="4685" y="3447"/>
                  <a:pt x="4870" y="3447"/>
                </a:cubicBezTo>
                <a:lnTo>
                  <a:pt x="4907" y="3447"/>
                </a:lnTo>
                <a:cubicBezTo>
                  <a:pt x="5092" y="3447"/>
                  <a:pt x="5247" y="3290"/>
                  <a:pt x="5247" y="3105"/>
                </a:cubicBezTo>
                <a:lnTo>
                  <a:pt x="5247" y="2291"/>
                </a:lnTo>
                <a:lnTo>
                  <a:pt x="4062" y="631"/>
                </a:lnTo>
                <a:cubicBezTo>
                  <a:pt x="3780" y="231"/>
                  <a:pt x="3351" y="0"/>
                  <a:pt x="28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5" name="Google Shape;1315;p22"/>
          <p:cNvGrpSpPr/>
          <p:nvPr/>
        </p:nvGrpSpPr>
        <p:grpSpPr>
          <a:xfrm>
            <a:off x="760204" y="4366034"/>
            <a:ext cx="280222" cy="572731"/>
            <a:chOff x="684763" y="4011150"/>
            <a:chExt cx="453875" cy="927500"/>
          </a:xfrm>
        </p:grpSpPr>
        <p:sp>
          <p:nvSpPr>
            <p:cNvPr id="1316" name="Google Shape;1316;p22"/>
            <p:cNvSpPr/>
            <p:nvPr/>
          </p:nvSpPr>
          <p:spPr>
            <a:xfrm>
              <a:off x="900663" y="4285675"/>
              <a:ext cx="44150" cy="652975"/>
            </a:xfrm>
            <a:custGeom>
              <a:rect b="b" l="l" r="r" t="t"/>
              <a:pathLst>
                <a:path extrusionOk="0" h="26119" w="1766">
                  <a:moveTo>
                    <a:pt x="217" y="0"/>
                  </a:moveTo>
                  <a:lnTo>
                    <a:pt x="0" y="26118"/>
                  </a:lnTo>
                  <a:lnTo>
                    <a:pt x="1765" y="26118"/>
                  </a:lnTo>
                  <a:lnTo>
                    <a:pt x="1298" y="91"/>
                  </a:lnTo>
                  <a:lnTo>
                    <a:pt x="21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2"/>
            <p:cNvSpPr/>
            <p:nvPr/>
          </p:nvSpPr>
          <p:spPr>
            <a:xfrm>
              <a:off x="913313" y="4011150"/>
              <a:ext cx="53125" cy="254200"/>
            </a:xfrm>
            <a:custGeom>
              <a:rect b="b" l="l" r="r" t="t"/>
              <a:pathLst>
                <a:path extrusionOk="0" h="10168" w="2125">
                  <a:moveTo>
                    <a:pt x="1008" y="1"/>
                  </a:moveTo>
                  <a:lnTo>
                    <a:pt x="0" y="9899"/>
                  </a:lnTo>
                  <a:lnTo>
                    <a:pt x="740" y="10168"/>
                  </a:lnTo>
                  <a:lnTo>
                    <a:pt x="2125" y="8710"/>
                  </a:lnTo>
                  <a:lnTo>
                    <a:pt x="1532" y="416"/>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2"/>
            <p:cNvSpPr/>
            <p:nvPr/>
          </p:nvSpPr>
          <p:spPr>
            <a:xfrm>
              <a:off x="920438" y="4275725"/>
              <a:ext cx="218200" cy="150150"/>
            </a:xfrm>
            <a:custGeom>
              <a:rect b="b" l="l" r="r" t="t"/>
              <a:pathLst>
                <a:path extrusionOk="0" h="6006" w="8728">
                  <a:moveTo>
                    <a:pt x="598" y="0"/>
                  </a:moveTo>
                  <a:lnTo>
                    <a:pt x="1" y="506"/>
                  </a:lnTo>
                  <a:lnTo>
                    <a:pt x="598" y="2453"/>
                  </a:lnTo>
                  <a:lnTo>
                    <a:pt x="8113" y="6005"/>
                  </a:lnTo>
                  <a:lnTo>
                    <a:pt x="8727" y="5750"/>
                  </a:lnTo>
                  <a:lnTo>
                    <a:pt x="5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2"/>
            <p:cNvSpPr/>
            <p:nvPr/>
          </p:nvSpPr>
          <p:spPr>
            <a:xfrm>
              <a:off x="684763" y="4256350"/>
              <a:ext cx="222725" cy="140625"/>
            </a:xfrm>
            <a:custGeom>
              <a:rect b="b" l="l" r="r" t="t"/>
              <a:pathLst>
                <a:path extrusionOk="0" h="5625" w="8909">
                  <a:moveTo>
                    <a:pt x="6746" y="1"/>
                  </a:moveTo>
                  <a:lnTo>
                    <a:pt x="74" y="4959"/>
                  </a:lnTo>
                  <a:lnTo>
                    <a:pt x="1" y="5625"/>
                  </a:lnTo>
                  <a:lnTo>
                    <a:pt x="8909" y="1173"/>
                  </a:lnTo>
                  <a:lnTo>
                    <a:pt x="8727" y="377"/>
                  </a:lnTo>
                  <a:lnTo>
                    <a:pt x="67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2"/>
            <p:cNvSpPr/>
            <p:nvPr/>
          </p:nvSpPr>
          <p:spPr>
            <a:xfrm>
              <a:off x="888013" y="4245000"/>
              <a:ext cx="61350" cy="58400"/>
            </a:xfrm>
            <a:custGeom>
              <a:rect b="b" l="l" r="r" t="t"/>
              <a:pathLst>
                <a:path extrusionOk="0" h="2336" w="2454">
                  <a:moveTo>
                    <a:pt x="1223" y="0"/>
                  </a:moveTo>
                  <a:cubicBezTo>
                    <a:pt x="1189" y="0"/>
                    <a:pt x="1155" y="2"/>
                    <a:pt x="1121" y="5"/>
                  </a:cubicBezTo>
                  <a:cubicBezTo>
                    <a:pt x="472" y="74"/>
                    <a:pt x="0" y="654"/>
                    <a:pt x="74" y="1285"/>
                  </a:cubicBezTo>
                  <a:cubicBezTo>
                    <a:pt x="142" y="1889"/>
                    <a:pt x="630" y="2336"/>
                    <a:pt x="1220" y="2336"/>
                  </a:cubicBezTo>
                  <a:cubicBezTo>
                    <a:pt x="1264" y="2336"/>
                    <a:pt x="1309" y="2333"/>
                    <a:pt x="1354" y="2328"/>
                  </a:cubicBezTo>
                  <a:cubicBezTo>
                    <a:pt x="1986" y="2259"/>
                    <a:pt x="2453" y="1696"/>
                    <a:pt x="2401" y="1047"/>
                  </a:cubicBezTo>
                  <a:cubicBezTo>
                    <a:pt x="2332" y="454"/>
                    <a:pt x="1813" y="0"/>
                    <a:pt x="1223"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1" name="Google Shape;1321;p22"/>
          <p:cNvGrpSpPr/>
          <p:nvPr/>
        </p:nvGrpSpPr>
        <p:grpSpPr>
          <a:xfrm>
            <a:off x="523504" y="4661042"/>
            <a:ext cx="280220" cy="273435"/>
            <a:chOff x="3582125" y="860850"/>
            <a:chExt cx="259175" cy="252900"/>
          </a:xfrm>
        </p:grpSpPr>
        <p:sp>
          <p:nvSpPr>
            <p:cNvPr id="1322" name="Google Shape;1322;p22"/>
            <p:cNvSpPr/>
            <p:nvPr/>
          </p:nvSpPr>
          <p:spPr>
            <a:xfrm>
              <a:off x="3613700" y="887450"/>
              <a:ext cx="196450" cy="226300"/>
            </a:xfrm>
            <a:custGeom>
              <a:rect b="b" l="l" r="r" t="t"/>
              <a:pathLst>
                <a:path extrusionOk="0" h="9052" w="7858">
                  <a:moveTo>
                    <a:pt x="3877" y="1"/>
                  </a:moveTo>
                  <a:lnTo>
                    <a:pt x="1" y="3194"/>
                  </a:lnTo>
                  <a:lnTo>
                    <a:pt x="1" y="9052"/>
                  </a:lnTo>
                  <a:lnTo>
                    <a:pt x="7857" y="9052"/>
                  </a:lnTo>
                  <a:lnTo>
                    <a:pt x="7857" y="3280"/>
                  </a:lnTo>
                  <a:lnTo>
                    <a:pt x="38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2"/>
            <p:cNvSpPr/>
            <p:nvPr/>
          </p:nvSpPr>
          <p:spPr>
            <a:xfrm>
              <a:off x="3712775" y="1029900"/>
              <a:ext cx="25325" cy="23400"/>
            </a:xfrm>
            <a:custGeom>
              <a:rect b="b" l="l" r="r" t="t"/>
              <a:pathLst>
                <a:path extrusionOk="0" h="936" w="1013">
                  <a:moveTo>
                    <a:pt x="1" y="1"/>
                  </a:moveTo>
                  <a:lnTo>
                    <a:pt x="1" y="935"/>
                  </a:lnTo>
                  <a:lnTo>
                    <a:pt x="1013" y="935"/>
                  </a:lnTo>
                  <a:lnTo>
                    <a:pt x="1013" y="502"/>
                  </a:lnTo>
                  <a:cubicBezTo>
                    <a:pt x="939" y="286"/>
                    <a:pt x="797" y="109"/>
                    <a:pt x="598"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2"/>
            <p:cNvSpPr/>
            <p:nvPr/>
          </p:nvSpPr>
          <p:spPr>
            <a:xfrm>
              <a:off x="3700225" y="1024925"/>
              <a:ext cx="10400" cy="2300"/>
            </a:xfrm>
            <a:custGeom>
              <a:rect b="b" l="l" r="r" t="t"/>
              <a:pathLst>
                <a:path extrusionOk="0" h="92" w="416">
                  <a:moveTo>
                    <a:pt x="416" y="1"/>
                  </a:moveTo>
                  <a:cubicBezTo>
                    <a:pt x="269" y="1"/>
                    <a:pt x="126" y="35"/>
                    <a:pt x="1" y="91"/>
                  </a:cubicBezTo>
                  <a:lnTo>
                    <a:pt x="416" y="91"/>
                  </a:lnTo>
                  <a:lnTo>
                    <a:pt x="416"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2"/>
            <p:cNvSpPr/>
            <p:nvPr/>
          </p:nvSpPr>
          <p:spPr>
            <a:xfrm>
              <a:off x="3712775" y="1082575"/>
              <a:ext cx="25325" cy="25325"/>
            </a:xfrm>
            <a:custGeom>
              <a:rect b="b" l="l" r="r" t="t"/>
              <a:pathLst>
                <a:path extrusionOk="0" h="1013" w="1013">
                  <a:moveTo>
                    <a:pt x="1" y="1"/>
                  </a:moveTo>
                  <a:lnTo>
                    <a:pt x="1" y="1013"/>
                  </a:lnTo>
                  <a:lnTo>
                    <a:pt x="1013" y="1013"/>
                  </a:lnTo>
                  <a:lnTo>
                    <a:pt x="101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2"/>
            <p:cNvSpPr/>
            <p:nvPr/>
          </p:nvSpPr>
          <p:spPr>
            <a:xfrm>
              <a:off x="3685300" y="1082575"/>
              <a:ext cx="25775" cy="25325"/>
            </a:xfrm>
            <a:custGeom>
              <a:rect b="b" l="l" r="r" t="t"/>
              <a:pathLst>
                <a:path extrusionOk="0" h="1013" w="1031">
                  <a:moveTo>
                    <a:pt x="1" y="1"/>
                  </a:moveTo>
                  <a:lnTo>
                    <a:pt x="1" y="1013"/>
                  </a:lnTo>
                  <a:lnTo>
                    <a:pt x="1030" y="1013"/>
                  </a:lnTo>
                  <a:lnTo>
                    <a:pt x="1030"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2"/>
            <p:cNvSpPr/>
            <p:nvPr/>
          </p:nvSpPr>
          <p:spPr>
            <a:xfrm>
              <a:off x="3685300" y="1029900"/>
              <a:ext cx="25775" cy="23400"/>
            </a:xfrm>
            <a:custGeom>
              <a:rect b="b" l="l" r="r" t="t"/>
              <a:pathLst>
                <a:path extrusionOk="0" h="936" w="1031">
                  <a:moveTo>
                    <a:pt x="416" y="1"/>
                  </a:moveTo>
                  <a:cubicBezTo>
                    <a:pt x="234" y="109"/>
                    <a:pt x="91" y="286"/>
                    <a:pt x="1" y="485"/>
                  </a:cubicBezTo>
                  <a:lnTo>
                    <a:pt x="1" y="935"/>
                  </a:lnTo>
                  <a:lnTo>
                    <a:pt x="1030" y="935"/>
                  </a:lnTo>
                  <a:lnTo>
                    <a:pt x="1030"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2"/>
            <p:cNvSpPr/>
            <p:nvPr/>
          </p:nvSpPr>
          <p:spPr>
            <a:xfrm>
              <a:off x="3712775" y="1056500"/>
              <a:ext cx="25325" cy="23825"/>
            </a:xfrm>
            <a:custGeom>
              <a:rect b="b" l="l" r="r" t="t"/>
              <a:pathLst>
                <a:path extrusionOk="0" h="953" w="1013">
                  <a:moveTo>
                    <a:pt x="1" y="1"/>
                  </a:moveTo>
                  <a:lnTo>
                    <a:pt x="1" y="953"/>
                  </a:lnTo>
                  <a:lnTo>
                    <a:pt x="1013" y="953"/>
                  </a:lnTo>
                  <a:lnTo>
                    <a:pt x="101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2"/>
            <p:cNvSpPr/>
            <p:nvPr/>
          </p:nvSpPr>
          <p:spPr>
            <a:xfrm>
              <a:off x="3685300" y="1056500"/>
              <a:ext cx="25325" cy="23825"/>
            </a:xfrm>
            <a:custGeom>
              <a:rect b="b" l="l" r="r" t="t"/>
              <a:pathLst>
                <a:path extrusionOk="0" h="953" w="1013">
                  <a:moveTo>
                    <a:pt x="1" y="1"/>
                  </a:moveTo>
                  <a:lnTo>
                    <a:pt x="1" y="953"/>
                  </a:lnTo>
                  <a:lnTo>
                    <a:pt x="1013" y="953"/>
                  </a:lnTo>
                  <a:lnTo>
                    <a:pt x="101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2"/>
            <p:cNvSpPr/>
            <p:nvPr/>
          </p:nvSpPr>
          <p:spPr>
            <a:xfrm>
              <a:off x="3712775" y="1024925"/>
              <a:ext cx="10400" cy="2300"/>
            </a:xfrm>
            <a:custGeom>
              <a:rect b="b" l="l" r="r" t="t"/>
              <a:pathLst>
                <a:path extrusionOk="0" h="92" w="416">
                  <a:moveTo>
                    <a:pt x="1" y="1"/>
                  </a:moveTo>
                  <a:lnTo>
                    <a:pt x="1" y="91"/>
                  </a:lnTo>
                  <a:lnTo>
                    <a:pt x="416" y="91"/>
                  </a:lnTo>
                  <a:cubicBezTo>
                    <a:pt x="290" y="35"/>
                    <a:pt x="148" y="1"/>
                    <a:pt x="1"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2"/>
            <p:cNvSpPr/>
            <p:nvPr/>
          </p:nvSpPr>
          <p:spPr>
            <a:xfrm>
              <a:off x="3683025" y="1049700"/>
              <a:ext cx="575" cy="58650"/>
            </a:xfrm>
            <a:custGeom>
              <a:rect b="b" l="l" r="r" t="t"/>
              <a:pathLst>
                <a:path extrusionOk="0" h="2346" w="23">
                  <a:moveTo>
                    <a:pt x="22" y="0"/>
                  </a:moveTo>
                  <a:cubicBezTo>
                    <a:pt x="1" y="57"/>
                    <a:pt x="1" y="108"/>
                    <a:pt x="1" y="165"/>
                  </a:cubicBezTo>
                  <a:lnTo>
                    <a:pt x="1" y="2345"/>
                  </a:lnTo>
                  <a:lnTo>
                    <a:pt x="22" y="2345"/>
                  </a:lnTo>
                  <a:lnTo>
                    <a:pt x="22" y="1333"/>
                  </a:lnTo>
                  <a:lnTo>
                    <a:pt x="22" y="165"/>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2"/>
            <p:cNvSpPr/>
            <p:nvPr/>
          </p:nvSpPr>
          <p:spPr>
            <a:xfrm>
              <a:off x="3739825" y="1056950"/>
              <a:ext cx="550" cy="24775"/>
            </a:xfrm>
            <a:custGeom>
              <a:rect b="b" l="l" r="r" t="t"/>
              <a:pathLst>
                <a:path extrusionOk="0" h="991" w="22">
                  <a:moveTo>
                    <a:pt x="0" y="0"/>
                  </a:moveTo>
                  <a:lnTo>
                    <a:pt x="0" y="956"/>
                  </a:lnTo>
                  <a:lnTo>
                    <a:pt x="22" y="991"/>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2"/>
            <p:cNvSpPr/>
            <p:nvPr/>
          </p:nvSpPr>
          <p:spPr>
            <a:xfrm>
              <a:off x="3710600" y="1025350"/>
              <a:ext cx="475" cy="2300"/>
            </a:xfrm>
            <a:custGeom>
              <a:rect b="b" l="l" r="r" t="t"/>
              <a:pathLst>
                <a:path extrusionOk="0" h="92" w="19">
                  <a:moveTo>
                    <a:pt x="1" y="1"/>
                  </a:moveTo>
                  <a:lnTo>
                    <a:pt x="1" y="92"/>
                  </a:lnTo>
                  <a:lnTo>
                    <a:pt x="18" y="92"/>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2"/>
            <p:cNvSpPr/>
            <p:nvPr/>
          </p:nvSpPr>
          <p:spPr>
            <a:xfrm>
              <a:off x="3712775" y="1025350"/>
              <a:ext cx="25" cy="2300"/>
            </a:xfrm>
            <a:custGeom>
              <a:rect b="b" l="l" r="r" t="t"/>
              <a:pathLst>
                <a:path extrusionOk="0" h="92" w="1">
                  <a:moveTo>
                    <a:pt x="1" y="92"/>
                  </a:moveTo>
                  <a:lnTo>
                    <a:pt x="1" y="92"/>
                  </a:lnTo>
                  <a:lnTo>
                    <a:pt x="1" y="92"/>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2"/>
            <p:cNvSpPr/>
            <p:nvPr/>
          </p:nvSpPr>
          <p:spPr>
            <a:xfrm>
              <a:off x="3711050" y="1024925"/>
              <a:ext cx="1750" cy="2725"/>
            </a:xfrm>
            <a:custGeom>
              <a:rect b="b" l="l" r="r" t="t"/>
              <a:pathLst>
                <a:path extrusionOk="0" h="109" w="70">
                  <a:moveTo>
                    <a:pt x="35" y="1"/>
                  </a:moveTo>
                  <a:cubicBezTo>
                    <a:pt x="18" y="1"/>
                    <a:pt x="0" y="1"/>
                    <a:pt x="0" y="18"/>
                  </a:cubicBezTo>
                  <a:lnTo>
                    <a:pt x="0" y="109"/>
                  </a:lnTo>
                  <a:lnTo>
                    <a:pt x="70" y="109"/>
                  </a:lnTo>
                  <a:lnTo>
                    <a:pt x="70" y="18"/>
                  </a:lnTo>
                  <a:cubicBezTo>
                    <a:pt x="52" y="1"/>
                    <a:pt x="35" y="1"/>
                    <a:pt x="3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2"/>
            <p:cNvSpPr/>
            <p:nvPr/>
          </p:nvSpPr>
          <p:spPr>
            <a:xfrm>
              <a:off x="3685300" y="1055525"/>
              <a:ext cx="25325" cy="1450"/>
            </a:xfrm>
            <a:custGeom>
              <a:rect b="b" l="l" r="r" t="t"/>
              <a:pathLst>
                <a:path extrusionOk="0" h="58" w="1013">
                  <a:moveTo>
                    <a:pt x="1" y="1"/>
                  </a:moveTo>
                  <a:lnTo>
                    <a:pt x="1" y="57"/>
                  </a:lnTo>
                  <a:lnTo>
                    <a:pt x="1013" y="57"/>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2"/>
            <p:cNvSpPr/>
            <p:nvPr/>
          </p:nvSpPr>
          <p:spPr>
            <a:xfrm>
              <a:off x="3683575" y="1042450"/>
              <a:ext cx="1750" cy="11375"/>
            </a:xfrm>
            <a:custGeom>
              <a:rect b="b" l="l" r="r" t="t"/>
              <a:pathLst>
                <a:path extrusionOk="0" h="455" w="70">
                  <a:moveTo>
                    <a:pt x="70" y="0"/>
                  </a:moveTo>
                  <a:cubicBezTo>
                    <a:pt x="35" y="91"/>
                    <a:pt x="18" y="199"/>
                    <a:pt x="0" y="290"/>
                  </a:cubicBezTo>
                  <a:lnTo>
                    <a:pt x="0" y="455"/>
                  </a:lnTo>
                  <a:lnTo>
                    <a:pt x="70" y="455"/>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2"/>
            <p:cNvSpPr/>
            <p:nvPr/>
          </p:nvSpPr>
          <p:spPr>
            <a:xfrm>
              <a:off x="3699250" y="1027625"/>
              <a:ext cx="11375" cy="475"/>
            </a:xfrm>
            <a:custGeom>
              <a:rect b="b" l="l" r="r" t="t"/>
              <a:pathLst>
                <a:path extrusionOk="0" h="19" w="455">
                  <a:moveTo>
                    <a:pt x="40" y="1"/>
                  </a:moveTo>
                  <a:cubicBezTo>
                    <a:pt x="22" y="1"/>
                    <a:pt x="1" y="18"/>
                    <a:pt x="1" y="18"/>
                  </a:cubicBezTo>
                  <a:lnTo>
                    <a:pt x="455" y="18"/>
                  </a:lnTo>
                  <a:lnTo>
                    <a:pt x="455"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2"/>
            <p:cNvSpPr/>
            <p:nvPr/>
          </p:nvSpPr>
          <p:spPr>
            <a:xfrm>
              <a:off x="3695675" y="1029475"/>
              <a:ext cx="14950" cy="450"/>
            </a:xfrm>
            <a:custGeom>
              <a:rect b="b" l="l" r="r" t="t"/>
              <a:pathLst>
                <a:path extrusionOk="0" h="18" w="598">
                  <a:moveTo>
                    <a:pt x="36" y="0"/>
                  </a:moveTo>
                  <a:cubicBezTo>
                    <a:pt x="18" y="18"/>
                    <a:pt x="18" y="18"/>
                    <a:pt x="1" y="18"/>
                  </a:cubicBezTo>
                  <a:lnTo>
                    <a:pt x="598" y="18"/>
                  </a:lnTo>
                  <a:lnTo>
                    <a:pt x="59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2"/>
            <p:cNvSpPr/>
            <p:nvPr/>
          </p:nvSpPr>
          <p:spPr>
            <a:xfrm>
              <a:off x="3696550" y="1028075"/>
              <a:ext cx="14075" cy="1425"/>
            </a:xfrm>
            <a:custGeom>
              <a:rect b="b" l="l" r="r" t="t"/>
              <a:pathLst>
                <a:path extrusionOk="0" h="57" w="563">
                  <a:moveTo>
                    <a:pt x="109" y="0"/>
                  </a:moveTo>
                  <a:cubicBezTo>
                    <a:pt x="74" y="17"/>
                    <a:pt x="39" y="35"/>
                    <a:pt x="1" y="56"/>
                  </a:cubicBezTo>
                  <a:lnTo>
                    <a:pt x="563" y="56"/>
                  </a:lnTo>
                  <a:lnTo>
                    <a:pt x="563" y="17"/>
                  </a:lnTo>
                  <a:lnTo>
                    <a:pt x="56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2"/>
            <p:cNvSpPr/>
            <p:nvPr/>
          </p:nvSpPr>
          <p:spPr>
            <a:xfrm>
              <a:off x="3710600" y="1027625"/>
              <a:ext cx="25" cy="475"/>
            </a:xfrm>
            <a:custGeom>
              <a:rect b="b" l="l" r="r" t="t"/>
              <a:pathLst>
                <a:path extrusionOk="0" h="19" w="1">
                  <a:moveTo>
                    <a:pt x="1" y="18"/>
                  </a:moveTo>
                  <a:lnTo>
                    <a:pt x="1" y="1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2"/>
            <p:cNvSpPr/>
            <p:nvPr/>
          </p:nvSpPr>
          <p:spPr>
            <a:xfrm>
              <a:off x="3710600" y="1029475"/>
              <a:ext cx="25" cy="450"/>
            </a:xfrm>
            <a:custGeom>
              <a:rect b="b" l="l" r="r" t="t"/>
              <a:pathLst>
                <a:path extrusionOk="0" h="18" w="1">
                  <a:moveTo>
                    <a:pt x="1" y="18"/>
                  </a:moveTo>
                  <a:lnTo>
                    <a:pt x="1" y="1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2"/>
            <p:cNvSpPr/>
            <p:nvPr/>
          </p:nvSpPr>
          <p:spPr>
            <a:xfrm>
              <a:off x="3710600" y="1028500"/>
              <a:ext cx="25" cy="1000"/>
            </a:xfrm>
            <a:custGeom>
              <a:rect b="b" l="l" r="r" t="t"/>
              <a:pathLst>
                <a:path extrusionOk="0" h="40" w="1">
                  <a:moveTo>
                    <a:pt x="1" y="39"/>
                  </a:moveTo>
                  <a:lnTo>
                    <a:pt x="1" y="39"/>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2"/>
            <p:cNvSpPr/>
            <p:nvPr/>
          </p:nvSpPr>
          <p:spPr>
            <a:xfrm>
              <a:off x="3710600" y="1028075"/>
              <a:ext cx="25" cy="1425"/>
            </a:xfrm>
            <a:custGeom>
              <a:rect b="b" l="l" r="r" t="t"/>
              <a:pathLst>
                <a:path extrusionOk="0" h="57" w="1">
                  <a:moveTo>
                    <a:pt x="1" y="17"/>
                  </a:moveTo>
                  <a:lnTo>
                    <a:pt x="1" y="56"/>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2"/>
            <p:cNvSpPr/>
            <p:nvPr/>
          </p:nvSpPr>
          <p:spPr>
            <a:xfrm>
              <a:off x="3712775" y="1055525"/>
              <a:ext cx="25325" cy="1450"/>
            </a:xfrm>
            <a:custGeom>
              <a:rect b="b" l="l" r="r" t="t"/>
              <a:pathLst>
                <a:path extrusionOk="0" h="58" w="1013">
                  <a:moveTo>
                    <a:pt x="1" y="1"/>
                  </a:moveTo>
                  <a:lnTo>
                    <a:pt x="1" y="57"/>
                  </a:lnTo>
                  <a:lnTo>
                    <a:pt x="1013" y="57"/>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2"/>
            <p:cNvSpPr/>
            <p:nvPr/>
          </p:nvSpPr>
          <p:spPr>
            <a:xfrm>
              <a:off x="3738075" y="1042450"/>
              <a:ext cx="2300" cy="14525"/>
            </a:xfrm>
            <a:custGeom>
              <a:rect b="b" l="l" r="r" t="t"/>
              <a:pathLst>
                <a:path extrusionOk="0" h="581" w="92">
                  <a:moveTo>
                    <a:pt x="1" y="0"/>
                  </a:moveTo>
                  <a:lnTo>
                    <a:pt x="1" y="455"/>
                  </a:lnTo>
                  <a:lnTo>
                    <a:pt x="70" y="455"/>
                  </a:lnTo>
                  <a:lnTo>
                    <a:pt x="70" y="580"/>
                  </a:lnTo>
                  <a:lnTo>
                    <a:pt x="92" y="580"/>
                  </a:lnTo>
                  <a:lnTo>
                    <a:pt x="92" y="308"/>
                  </a:lnTo>
                  <a:cubicBezTo>
                    <a:pt x="70" y="199"/>
                    <a:pt x="36" y="109"/>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2"/>
            <p:cNvSpPr/>
            <p:nvPr/>
          </p:nvSpPr>
          <p:spPr>
            <a:xfrm>
              <a:off x="3712775" y="1027625"/>
              <a:ext cx="11825" cy="475"/>
            </a:xfrm>
            <a:custGeom>
              <a:rect b="b" l="l" r="r" t="t"/>
              <a:pathLst>
                <a:path extrusionOk="0" h="19" w="473">
                  <a:moveTo>
                    <a:pt x="1" y="1"/>
                  </a:moveTo>
                  <a:lnTo>
                    <a:pt x="1" y="18"/>
                  </a:lnTo>
                  <a:lnTo>
                    <a:pt x="472" y="18"/>
                  </a:lnTo>
                  <a:cubicBezTo>
                    <a:pt x="455" y="18"/>
                    <a:pt x="433" y="1"/>
                    <a:pt x="416"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2"/>
            <p:cNvSpPr/>
            <p:nvPr/>
          </p:nvSpPr>
          <p:spPr>
            <a:xfrm>
              <a:off x="3712775" y="1029475"/>
              <a:ext cx="14950" cy="450"/>
            </a:xfrm>
            <a:custGeom>
              <a:rect b="b" l="l" r="r" t="t"/>
              <a:pathLst>
                <a:path extrusionOk="0" h="18" w="598">
                  <a:moveTo>
                    <a:pt x="1" y="0"/>
                  </a:moveTo>
                  <a:lnTo>
                    <a:pt x="1" y="18"/>
                  </a:lnTo>
                  <a:lnTo>
                    <a:pt x="598" y="18"/>
                  </a:lnTo>
                  <a:cubicBezTo>
                    <a:pt x="598" y="18"/>
                    <a:pt x="580" y="18"/>
                    <a:pt x="563"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2"/>
            <p:cNvSpPr/>
            <p:nvPr/>
          </p:nvSpPr>
          <p:spPr>
            <a:xfrm>
              <a:off x="3712775" y="1028075"/>
              <a:ext cx="14075" cy="1425"/>
            </a:xfrm>
            <a:custGeom>
              <a:rect b="b" l="l" r="r" t="t"/>
              <a:pathLst>
                <a:path extrusionOk="0" h="57" w="563">
                  <a:moveTo>
                    <a:pt x="1" y="0"/>
                  </a:moveTo>
                  <a:lnTo>
                    <a:pt x="1" y="35"/>
                  </a:lnTo>
                  <a:lnTo>
                    <a:pt x="1" y="56"/>
                  </a:lnTo>
                  <a:lnTo>
                    <a:pt x="563" y="56"/>
                  </a:lnTo>
                  <a:cubicBezTo>
                    <a:pt x="541" y="35"/>
                    <a:pt x="507" y="17"/>
                    <a:pt x="472"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2"/>
            <p:cNvSpPr/>
            <p:nvPr/>
          </p:nvSpPr>
          <p:spPr>
            <a:xfrm>
              <a:off x="3710600" y="1029900"/>
              <a:ext cx="475" cy="23925"/>
            </a:xfrm>
            <a:custGeom>
              <a:rect b="b" l="l" r="r" t="t"/>
              <a:pathLst>
                <a:path extrusionOk="0" h="957" w="19">
                  <a:moveTo>
                    <a:pt x="1" y="1"/>
                  </a:moveTo>
                  <a:lnTo>
                    <a:pt x="1" y="957"/>
                  </a:lnTo>
                  <a:lnTo>
                    <a:pt x="18" y="957"/>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2"/>
            <p:cNvSpPr/>
            <p:nvPr/>
          </p:nvSpPr>
          <p:spPr>
            <a:xfrm>
              <a:off x="3712775" y="1029900"/>
              <a:ext cx="25" cy="23925"/>
            </a:xfrm>
            <a:custGeom>
              <a:rect b="b" l="l" r="r" t="t"/>
              <a:pathLst>
                <a:path extrusionOk="0" h="957" w="1">
                  <a:moveTo>
                    <a:pt x="1" y="1"/>
                  </a:moveTo>
                  <a:lnTo>
                    <a:pt x="1" y="957"/>
                  </a:lnTo>
                  <a:lnTo>
                    <a:pt x="1" y="957"/>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2"/>
            <p:cNvSpPr/>
            <p:nvPr/>
          </p:nvSpPr>
          <p:spPr>
            <a:xfrm>
              <a:off x="3712775" y="1055525"/>
              <a:ext cx="25" cy="1450"/>
            </a:xfrm>
            <a:custGeom>
              <a:rect b="b" l="l" r="r" t="t"/>
              <a:pathLst>
                <a:path extrusionOk="0" h="58" w="1">
                  <a:moveTo>
                    <a:pt x="1" y="57"/>
                  </a:moveTo>
                  <a:lnTo>
                    <a:pt x="1" y="57"/>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2"/>
            <p:cNvSpPr/>
            <p:nvPr/>
          </p:nvSpPr>
          <p:spPr>
            <a:xfrm>
              <a:off x="3711050" y="1029900"/>
              <a:ext cx="1750" cy="23925"/>
            </a:xfrm>
            <a:custGeom>
              <a:rect b="b" l="l" r="r" t="t"/>
              <a:pathLst>
                <a:path extrusionOk="0" h="957" w="70">
                  <a:moveTo>
                    <a:pt x="0" y="1"/>
                  </a:moveTo>
                  <a:lnTo>
                    <a:pt x="0" y="957"/>
                  </a:lnTo>
                  <a:lnTo>
                    <a:pt x="70" y="957"/>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2"/>
            <p:cNvSpPr/>
            <p:nvPr/>
          </p:nvSpPr>
          <p:spPr>
            <a:xfrm>
              <a:off x="3712775" y="1029475"/>
              <a:ext cx="25" cy="450"/>
            </a:xfrm>
            <a:custGeom>
              <a:rect b="b" l="l" r="r" t="t"/>
              <a:pathLst>
                <a:path extrusionOk="0" h="18" w="1">
                  <a:moveTo>
                    <a:pt x="1" y="18"/>
                  </a:move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2"/>
            <p:cNvSpPr/>
            <p:nvPr/>
          </p:nvSpPr>
          <p:spPr>
            <a:xfrm>
              <a:off x="3712775" y="1028925"/>
              <a:ext cx="25" cy="575"/>
            </a:xfrm>
            <a:custGeom>
              <a:rect b="b" l="l" r="r" t="t"/>
              <a:pathLst>
                <a:path extrusionOk="0" h="23" w="1">
                  <a:moveTo>
                    <a:pt x="1" y="22"/>
                  </a:moveTo>
                  <a:lnTo>
                    <a:pt x="1" y="22"/>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2"/>
            <p:cNvSpPr/>
            <p:nvPr/>
          </p:nvSpPr>
          <p:spPr>
            <a:xfrm>
              <a:off x="3712775" y="1027625"/>
              <a:ext cx="25" cy="475"/>
            </a:xfrm>
            <a:custGeom>
              <a:rect b="b" l="l" r="r" t="t"/>
              <a:pathLst>
                <a:path extrusionOk="0" h="19" w="1">
                  <a:moveTo>
                    <a:pt x="1" y="18"/>
                  </a:move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2"/>
            <p:cNvSpPr/>
            <p:nvPr/>
          </p:nvSpPr>
          <p:spPr>
            <a:xfrm>
              <a:off x="3712775" y="1027625"/>
              <a:ext cx="25" cy="475"/>
            </a:xfrm>
            <a:custGeom>
              <a:rect b="b" l="l" r="r" t="t"/>
              <a:pathLst>
                <a:path extrusionOk="0" h="19" w="1">
                  <a:moveTo>
                    <a:pt x="1" y="18"/>
                  </a:moveTo>
                  <a:lnTo>
                    <a:pt x="1" y="1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2"/>
            <p:cNvSpPr/>
            <p:nvPr/>
          </p:nvSpPr>
          <p:spPr>
            <a:xfrm>
              <a:off x="3712775" y="1028075"/>
              <a:ext cx="25" cy="875"/>
            </a:xfrm>
            <a:custGeom>
              <a:rect b="b" l="l" r="r" t="t"/>
              <a:pathLst>
                <a:path extrusionOk="0" h="35" w="1">
                  <a:moveTo>
                    <a:pt x="1" y="0"/>
                  </a:moveTo>
                  <a:lnTo>
                    <a:pt x="1" y="17"/>
                  </a:lnTo>
                  <a:lnTo>
                    <a:pt x="1" y="35"/>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2"/>
            <p:cNvSpPr/>
            <p:nvPr/>
          </p:nvSpPr>
          <p:spPr>
            <a:xfrm>
              <a:off x="3712775" y="1028075"/>
              <a:ext cx="25" cy="450"/>
            </a:xfrm>
            <a:custGeom>
              <a:rect b="b" l="l" r="r" t="t"/>
              <a:pathLst>
                <a:path extrusionOk="0" h="18" w="1">
                  <a:moveTo>
                    <a:pt x="1" y="0"/>
                  </a:moveTo>
                  <a:lnTo>
                    <a:pt x="1" y="1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2"/>
            <p:cNvSpPr/>
            <p:nvPr/>
          </p:nvSpPr>
          <p:spPr>
            <a:xfrm>
              <a:off x="3712775" y="1029475"/>
              <a:ext cx="25" cy="450"/>
            </a:xfrm>
            <a:custGeom>
              <a:rect b="b" l="l" r="r" t="t"/>
              <a:pathLst>
                <a:path extrusionOk="0" h="18" w="1">
                  <a:moveTo>
                    <a:pt x="1" y="0"/>
                  </a:moveTo>
                  <a:lnTo>
                    <a:pt x="1" y="0"/>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2"/>
            <p:cNvSpPr/>
            <p:nvPr/>
          </p:nvSpPr>
          <p:spPr>
            <a:xfrm>
              <a:off x="3712775" y="1028500"/>
              <a:ext cx="25" cy="1000"/>
            </a:xfrm>
            <a:custGeom>
              <a:rect b="b" l="l" r="r" t="t"/>
              <a:pathLst>
                <a:path extrusionOk="0" h="40" w="1">
                  <a:moveTo>
                    <a:pt x="1" y="0"/>
                  </a:moveTo>
                  <a:lnTo>
                    <a:pt x="1" y="39"/>
                  </a:lnTo>
                  <a:lnTo>
                    <a:pt x="1" y="39"/>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2"/>
            <p:cNvSpPr/>
            <p:nvPr/>
          </p:nvSpPr>
          <p:spPr>
            <a:xfrm>
              <a:off x="3712775" y="1028075"/>
              <a:ext cx="25" cy="1425"/>
            </a:xfrm>
            <a:custGeom>
              <a:rect b="b" l="l" r="r" t="t"/>
              <a:pathLst>
                <a:path extrusionOk="0" h="57" w="1">
                  <a:moveTo>
                    <a:pt x="1" y="56"/>
                  </a:moveTo>
                  <a:lnTo>
                    <a:pt x="1" y="56"/>
                  </a:lnTo>
                  <a:lnTo>
                    <a:pt x="1" y="1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2"/>
            <p:cNvSpPr/>
            <p:nvPr/>
          </p:nvSpPr>
          <p:spPr>
            <a:xfrm>
              <a:off x="3710600" y="1027625"/>
              <a:ext cx="475" cy="475"/>
            </a:xfrm>
            <a:custGeom>
              <a:rect b="b" l="l" r="r" t="t"/>
              <a:pathLst>
                <a:path extrusionOk="0" h="19" w="19">
                  <a:moveTo>
                    <a:pt x="1" y="1"/>
                  </a:moveTo>
                  <a:lnTo>
                    <a:pt x="1" y="18"/>
                  </a:lnTo>
                  <a:lnTo>
                    <a:pt x="18" y="18"/>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2"/>
            <p:cNvSpPr/>
            <p:nvPr/>
          </p:nvSpPr>
          <p:spPr>
            <a:xfrm>
              <a:off x="3710600" y="1029475"/>
              <a:ext cx="475" cy="450"/>
            </a:xfrm>
            <a:custGeom>
              <a:rect b="b" l="l" r="r" t="t"/>
              <a:pathLst>
                <a:path extrusionOk="0" h="18" w="19">
                  <a:moveTo>
                    <a:pt x="1" y="0"/>
                  </a:moveTo>
                  <a:lnTo>
                    <a:pt x="1" y="18"/>
                  </a:lnTo>
                  <a:lnTo>
                    <a:pt x="18" y="18"/>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2"/>
            <p:cNvSpPr/>
            <p:nvPr/>
          </p:nvSpPr>
          <p:spPr>
            <a:xfrm>
              <a:off x="3710600" y="1028075"/>
              <a:ext cx="475" cy="1425"/>
            </a:xfrm>
            <a:custGeom>
              <a:rect b="b" l="l" r="r" t="t"/>
              <a:pathLst>
                <a:path extrusionOk="0" h="57" w="19">
                  <a:moveTo>
                    <a:pt x="1" y="0"/>
                  </a:moveTo>
                  <a:lnTo>
                    <a:pt x="1" y="56"/>
                  </a:lnTo>
                  <a:lnTo>
                    <a:pt x="18" y="56"/>
                  </a:lnTo>
                  <a:lnTo>
                    <a:pt x="18" y="17"/>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2"/>
            <p:cNvSpPr/>
            <p:nvPr/>
          </p:nvSpPr>
          <p:spPr>
            <a:xfrm>
              <a:off x="3711050" y="1027625"/>
              <a:ext cx="25" cy="475"/>
            </a:xfrm>
            <a:custGeom>
              <a:rect b="b" l="l" r="r" t="t"/>
              <a:pathLst>
                <a:path extrusionOk="0" h="19" w="1">
                  <a:moveTo>
                    <a:pt x="0" y="18"/>
                  </a:moveTo>
                  <a:lnTo>
                    <a:pt x="0" y="18"/>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2"/>
            <p:cNvSpPr/>
            <p:nvPr/>
          </p:nvSpPr>
          <p:spPr>
            <a:xfrm>
              <a:off x="3712775" y="1027625"/>
              <a:ext cx="25" cy="475"/>
            </a:xfrm>
            <a:custGeom>
              <a:rect b="b" l="l" r="r" t="t"/>
              <a:pathLst>
                <a:path extrusionOk="0" h="19" w="1">
                  <a:moveTo>
                    <a:pt x="1" y="1"/>
                  </a:moveTo>
                  <a:lnTo>
                    <a:pt x="1" y="18"/>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2"/>
            <p:cNvSpPr/>
            <p:nvPr/>
          </p:nvSpPr>
          <p:spPr>
            <a:xfrm>
              <a:off x="3712775" y="1027625"/>
              <a:ext cx="25" cy="475"/>
            </a:xfrm>
            <a:custGeom>
              <a:rect b="b" l="l" r="r" t="t"/>
              <a:pathLst>
                <a:path extrusionOk="0" h="19" w="1">
                  <a:moveTo>
                    <a:pt x="1" y="18"/>
                  </a:move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2"/>
            <p:cNvSpPr/>
            <p:nvPr/>
          </p:nvSpPr>
          <p:spPr>
            <a:xfrm>
              <a:off x="3711050" y="1027625"/>
              <a:ext cx="1750" cy="475"/>
            </a:xfrm>
            <a:custGeom>
              <a:rect b="b" l="l" r="r" t="t"/>
              <a:pathLst>
                <a:path extrusionOk="0" h="19" w="70">
                  <a:moveTo>
                    <a:pt x="0" y="1"/>
                  </a:moveTo>
                  <a:lnTo>
                    <a:pt x="0" y="18"/>
                  </a:lnTo>
                  <a:lnTo>
                    <a:pt x="70" y="18"/>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2"/>
            <p:cNvSpPr/>
            <p:nvPr/>
          </p:nvSpPr>
          <p:spPr>
            <a:xfrm>
              <a:off x="3712775" y="1028075"/>
              <a:ext cx="25" cy="25"/>
            </a:xfrm>
            <a:custGeom>
              <a:rect b="b" l="l" r="r" t="t"/>
              <a:pathLst>
                <a:path extrusionOk="0" h="1" w="1">
                  <a:moveTo>
                    <a:pt x="1" y="0"/>
                  </a:move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2"/>
            <p:cNvSpPr/>
            <p:nvPr/>
          </p:nvSpPr>
          <p:spPr>
            <a:xfrm>
              <a:off x="3711050" y="1029475"/>
              <a:ext cx="25" cy="450"/>
            </a:xfrm>
            <a:custGeom>
              <a:rect b="b" l="l" r="r" t="t"/>
              <a:pathLst>
                <a:path extrusionOk="0" h="18" w="1">
                  <a:moveTo>
                    <a:pt x="0" y="18"/>
                  </a:moveTo>
                  <a:lnTo>
                    <a:pt x="0" y="18"/>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2"/>
            <p:cNvSpPr/>
            <p:nvPr/>
          </p:nvSpPr>
          <p:spPr>
            <a:xfrm>
              <a:off x="3711050" y="1028500"/>
              <a:ext cx="25" cy="1000"/>
            </a:xfrm>
            <a:custGeom>
              <a:rect b="b" l="l" r="r" t="t"/>
              <a:pathLst>
                <a:path extrusionOk="0" h="40" w="1">
                  <a:moveTo>
                    <a:pt x="0" y="39"/>
                  </a:moveTo>
                  <a:lnTo>
                    <a:pt x="0" y="39"/>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2"/>
            <p:cNvSpPr/>
            <p:nvPr/>
          </p:nvSpPr>
          <p:spPr>
            <a:xfrm>
              <a:off x="3711050" y="1028075"/>
              <a:ext cx="25" cy="1425"/>
            </a:xfrm>
            <a:custGeom>
              <a:rect b="b" l="l" r="r" t="t"/>
              <a:pathLst>
                <a:path extrusionOk="0" h="57" w="1">
                  <a:moveTo>
                    <a:pt x="0" y="17"/>
                  </a:moveTo>
                  <a:lnTo>
                    <a:pt x="0" y="56"/>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2"/>
            <p:cNvSpPr/>
            <p:nvPr/>
          </p:nvSpPr>
          <p:spPr>
            <a:xfrm>
              <a:off x="3712775" y="1029475"/>
              <a:ext cx="25" cy="450"/>
            </a:xfrm>
            <a:custGeom>
              <a:rect b="b" l="l" r="r" t="t"/>
              <a:pathLst>
                <a:path extrusionOk="0" h="18" w="1">
                  <a:moveTo>
                    <a:pt x="1" y="0"/>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2"/>
            <p:cNvSpPr/>
            <p:nvPr/>
          </p:nvSpPr>
          <p:spPr>
            <a:xfrm>
              <a:off x="3712775" y="1028075"/>
              <a:ext cx="25" cy="1425"/>
            </a:xfrm>
            <a:custGeom>
              <a:rect b="b" l="l" r="r" t="t"/>
              <a:pathLst>
                <a:path extrusionOk="0" h="57" w="1">
                  <a:moveTo>
                    <a:pt x="1" y="0"/>
                  </a:moveTo>
                  <a:lnTo>
                    <a:pt x="1" y="0"/>
                  </a:lnTo>
                  <a:lnTo>
                    <a:pt x="1" y="17"/>
                  </a:lnTo>
                  <a:lnTo>
                    <a:pt x="1" y="35"/>
                  </a:lnTo>
                  <a:lnTo>
                    <a:pt x="1" y="56"/>
                  </a:lnTo>
                  <a:lnTo>
                    <a:pt x="1" y="56"/>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2"/>
            <p:cNvSpPr/>
            <p:nvPr/>
          </p:nvSpPr>
          <p:spPr>
            <a:xfrm>
              <a:off x="3712775" y="1029475"/>
              <a:ext cx="25" cy="450"/>
            </a:xfrm>
            <a:custGeom>
              <a:rect b="b" l="l" r="r" t="t"/>
              <a:pathLst>
                <a:path extrusionOk="0" h="18" w="1">
                  <a:moveTo>
                    <a:pt x="1" y="18"/>
                  </a:move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2"/>
            <p:cNvSpPr/>
            <p:nvPr/>
          </p:nvSpPr>
          <p:spPr>
            <a:xfrm>
              <a:off x="3712775" y="1028500"/>
              <a:ext cx="25" cy="1000"/>
            </a:xfrm>
            <a:custGeom>
              <a:rect b="b" l="l" r="r" t="t"/>
              <a:pathLst>
                <a:path extrusionOk="0" h="40" w="1">
                  <a:moveTo>
                    <a:pt x="1" y="39"/>
                  </a:moveTo>
                  <a:lnTo>
                    <a:pt x="1" y="39"/>
                  </a:lnTo>
                  <a:lnTo>
                    <a:pt x="1" y="1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2"/>
            <p:cNvSpPr/>
            <p:nvPr/>
          </p:nvSpPr>
          <p:spPr>
            <a:xfrm>
              <a:off x="3712775" y="1028075"/>
              <a:ext cx="25" cy="450"/>
            </a:xfrm>
            <a:custGeom>
              <a:rect b="b" l="l" r="r" t="t"/>
              <a:pathLst>
                <a:path extrusionOk="0" h="18" w="1">
                  <a:moveTo>
                    <a:pt x="1" y="0"/>
                  </a:moveTo>
                  <a:lnTo>
                    <a:pt x="1" y="1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2"/>
            <p:cNvSpPr/>
            <p:nvPr/>
          </p:nvSpPr>
          <p:spPr>
            <a:xfrm>
              <a:off x="3712775" y="1029475"/>
              <a:ext cx="25" cy="450"/>
            </a:xfrm>
            <a:custGeom>
              <a:rect b="b" l="l" r="r" t="t"/>
              <a:pathLst>
                <a:path extrusionOk="0" h="18" w="1">
                  <a:moveTo>
                    <a:pt x="1" y="0"/>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2"/>
            <p:cNvSpPr/>
            <p:nvPr/>
          </p:nvSpPr>
          <p:spPr>
            <a:xfrm>
              <a:off x="3712775" y="1028075"/>
              <a:ext cx="25" cy="1425"/>
            </a:xfrm>
            <a:custGeom>
              <a:rect b="b" l="l" r="r" t="t"/>
              <a:pathLst>
                <a:path extrusionOk="0" h="57" w="1">
                  <a:moveTo>
                    <a:pt x="1" y="0"/>
                  </a:moveTo>
                  <a:lnTo>
                    <a:pt x="1" y="56"/>
                  </a:lnTo>
                  <a:lnTo>
                    <a:pt x="1" y="56"/>
                  </a:lnTo>
                  <a:lnTo>
                    <a:pt x="1" y="1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2"/>
            <p:cNvSpPr/>
            <p:nvPr/>
          </p:nvSpPr>
          <p:spPr>
            <a:xfrm>
              <a:off x="3711050" y="1029475"/>
              <a:ext cx="1750" cy="450"/>
            </a:xfrm>
            <a:custGeom>
              <a:rect b="b" l="l" r="r" t="t"/>
              <a:pathLst>
                <a:path extrusionOk="0" h="18" w="70">
                  <a:moveTo>
                    <a:pt x="0" y="0"/>
                  </a:moveTo>
                  <a:lnTo>
                    <a:pt x="0" y="18"/>
                  </a:lnTo>
                  <a:lnTo>
                    <a:pt x="70" y="18"/>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2"/>
            <p:cNvSpPr/>
            <p:nvPr/>
          </p:nvSpPr>
          <p:spPr>
            <a:xfrm>
              <a:off x="3711050" y="1028075"/>
              <a:ext cx="1750" cy="1425"/>
            </a:xfrm>
            <a:custGeom>
              <a:rect b="b" l="l" r="r" t="t"/>
              <a:pathLst>
                <a:path extrusionOk="0" h="57" w="70">
                  <a:moveTo>
                    <a:pt x="0" y="0"/>
                  </a:moveTo>
                  <a:lnTo>
                    <a:pt x="0" y="56"/>
                  </a:lnTo>
                  <a:lnTo>
                    <a:pt x="70" y="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2"/>
            <p:cNvSpPr/>
            <p:nvPr/>
          </p:nvSpPr>
          <p:spPr>
            <a:xfrm>
              <a:off x="3685300" y="1053800"/>
              <a:ext cx="25325" cy="1325"/>
            </a:xfrm>
            <a:custGeom>
              <a:rect b="b" l="l" r="r" t="t"/>
              <a:pathLst>
                <a:path extrusionOk="0" h="53" w="1013">
                  <a:moveTo>
                    <a:pt x="1" y="1"/>
                  </a:moveTo>
                  <a:lnTo>
                    <a:pt x="1" y="53"/>
                  </a:lnTo>
                  <a:lnTo>
                    <a:pt x="1013" y="53"/>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2"/>
            <p:cNvSpPr/>
            <p:nvPr/>
          </p:nvSpPr>
          <p:spPr>
            <a:xfrm>
              <a:off x="3683575" y="1056950"/>
              <a:ext cx="1750" cy="23925"/>
            </a:xfrm>
            <a:custGeom>
              <a:rect b="b" l="l" r="r" t="t"/>
              <a:pathLst>
                <a:path extrusionOk="0" h="957" w="70">
                  <a:moveTo>
                    <a:pt x="0" y="0"/>
                  </a:moveTo>
                  <a:lnTo>
                    <a:pt x="0" y="956"/>
                  </a:lnTo>
                  <a:lnTo>
                    <a:pt x="70" y="9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2"/>
            <p:cNvSpPr/>
            <p:nvPr/>
          </p:nvSpPr>
          <p:spPr>
            <a:xfrm>
              <a:off x="3683575" y="1053800"/>
              <a:ext cx="27050" cy="3175"/>
            </a:xfrm>
            <a:custGeom>
              <a:rect b="b" l="l" r="r" t="t"/>
              <a:pathLst>
                <a:path extrusionOk="0" h="127" w="1082">
                  <a:moveTo>
                    <a:pt x="0" y="1"/>
                  </a:moveTo>
                  <a:lnTo>
                    <a:pt x="0" y="126"/>
                  </a:lnTo>
                  <a:lnTo>
                    <a:pt x="70" y="126"/>
                  </a:lnTo>
                  <a:lnTo>
                    <a:pt x="70" y="70"/>
                  </a:lnTo>
                  <a:lnTo>
                    <a:pt x="1082" y="70"/>
                  </a:lnTo>
                  <a:lnTo>
                    <a:pt x="1082" y="53"/>
                  </a:lnTo>
                  <a:lnTo>
                    <a:pt x="70" y="5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2"/>
            <p:cNvSpPr/>
            <p:nvPr/>
          </p:nvSpPr>
          <p:spPr>
            <a:xfrm>
              <a:off x="3712775" y="1053800"/>
              <a:ext cx="25325" cy="1325"/>
            </a:xfrm>
            <a:custGeom>
              <a:rect b="b" l="l" r="r" t="t"/>
              <a:pathLst>
                <a:path extrusionOk="0" h="53" w="1013">
                  <a:moveTo>
                    <a:pt x="1" y="1"/>
                  </a:moveTo>
                  <a:lnTo>
                    <a:pt x="1" y="53"/>
                  </a:lnTo>
                  <a:lnTo>
                    <a:pt x="1013" y="53"/>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2"/>
            <p:cNvSpPr/>
            <p:nvPr/>
          </p:nvSpPr>
          <p:spPr>
            <a:xfrm>
              <a:off x="3738075" y="1056950"/>
              <a:ext cx="1775" cy="23925"/>
            </a:xfrm>
            <a:custGeom>
              <a:rect b="b" l="l" r="r" t="t"/>
              <a:pathLst>
                <a:path extrusionOk="0" h="957" w="71">
                  <a:moveTo>
                    <a:pt x="1" y="0"/>
                  </a:moveTo>
                  <a:lnTo>
                    <a:pt x="1" y="956"/>
                  </a:lnTo>
                  <a:lnTo>
                    <a:pt x="70" y="9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2"/>
            <p:cNvSpPr/>
            <p:nvPr/>
          </p:nvSpPr>
          <p:spPr>
            <a:xfrm>
              <a:off x="3712775" y="1053800"/>
              <a:ext cx="27075" cy="3175"/>
            </a:xfrm>
            <a:custGeom>
              <a:rect b="b" l="l" r="r" t="t"/>
              <a:pathLst>
                <a:path extrusionOk="0" h="127" w="1083">
                  <a:moveTo>
                    <a:pt x="1013" y="1"/>
                  </a:moveTo>
                  <a:lnTo>
                    <a:pt x="1013" y="53"/>
                  </a:lnTo>
                  <a:lnTo>
                    <a:pt x="1" y="53"/>
                  </a:lnTo>
                  <a:lnTo>
                    <a:pt x="1" y="70"/>
                  </a:lnTo>
                  <a:lnTo>
                    <a:pt x="1013" y="70"/>
                  </a:lnTo>
                  <a:lnTo>
                    <a:pt x="1013" y="126"/>
                  </a:lnTo>
                  <a:lnTo>
                    <a:pt x="1082" y="126"/>
                  </a:lnTo>
                  <a:lnTo>
                    <a:pt x="10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2"/>
            <p:cNvSpPr/>
            <p:nvPr/>
          </p:nvSpPr>
          <p:spPr>
            <a:xfrm>
              <a:off x="3712775" y="1053800"/>
              <a:ext cx="25" cy="1750"/>
            </a:xfrm>
            <a:custGeom>
              <a:rect b="b" l="l" r="r" t="t"/>
              <a:pathLst>
                <a:path extrusionOk="0" h="70" w="1">
                  <a:moveTo>
                    <a:pt x="1" y="18"/>
                  </a:moveTo>
                  <a:lnTo>
                    <a:pt x="1" y="35"/>
                  </a:lnTo>
                  <a:lnTo>
                    <a:pt x="1" y="70"/>
                  </a:lnTo>
                  <a:lnTo>
                    <a:pt x="1" y="70"/>
                  </a:ln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2"/>
            <p:cNvSpPr/>
            <p:nvPr/>
          </p:nvSpPr>
          <p:spPr>
            <a:xfrm>
              <a:off x="3712775" y="1053800"/>
              <a:ext cx="25" cy="450"/>
            </a:xfrm>
            <a:custGeom>
              <a:rect b="b" l="l" r="r" t="t"/>
              <a:pathLst>
                <a:path extrusionOk="0" h="18" w="1">
                  <a:moveTo>
                    <a:pt x="1" y="1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2"/>
            <p:cNvSpPr/>
            <p:nvPr/>
          </p:nvSpPr>
          <p:spPr>
            <a:xfrm>
              <a:off x="3710600" y="1056950"/>
              <a:ext cx="475" cy="23925"/>
            </a:xfrm>
            <a:custGeom>
              <a:rect b="b" l="l" r="r" t="t"/>
              <a:pathLst>
                <a:path extrusionOk="0" h="957" w="19">
                  <a:moveTo>
                    <a:pt x="1" y="0"/>
                  </a:moveTo>
                  <a:lnTo>
                    <a:pt x="1" y="956"/>
                  </a:lnTo>
                  <a:lnTo>
                    <a:pt x="18" y="956"/>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2"/>
            <p:cNvSpPr/>
            <p:nvPr/>
          </p:nvSpPr>
          <p:spPr>
            <a:xfrm>
              <a:off x="3710600" y="1053800"/>
              <a:ext cx="25" cy="1325"/>
            </a:xfrm>
            <a:custGeom>
              <a:rect b="b" l="l" r="r" t="t"/>
              <a:pathLst>
                <a:path extrusionOk="0" h="53" w="1">
                  <a:moveTo>
                    <a:pt x="1" y="53"/>
                  </a:move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2"/>
            <p:cNvSpPr/>
            <p:nvPr/>
          </p:nvSpPr>
          <p:spPr>
            <a:xfrm>
              <a:off x="3710600" y="1055100"/>
              <a:ext cx="25" cy="1875"/>
            </a:xfrm>
            <a:custGeom>
              <a:rect b="b" l="l" r="r" t="t"/>
              <a:pathLst>
                <a:path extrusionOk="0" h="75" w="1">
                  <a:moveTo>
                    <a:pt x="1" y="18"/>
                  </a:moveTo>
                  <a:lnTo>
                    <a:pt x="1" y="74"/>
                  </a:lnTo>
                  <a:lnTo>
                    <a:pt x="1" y="7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2"/>
            <p:cNvSpPr/>
            <p:nvPr/>
          </p:nvSpPr>
          <p:spPr>
            <a:xfrm>
              <a:off x="3710600" y="1053800"/>
              <a:ext cx="475" cy="3175"/>
            </a:xfrm>
            <a:custGeom>
              <a:rect b="b" l="l" r="r" t="t"/>
              <a:pathLst>
                <a:path extrusionOk="0" h="127" w="19">
                  <a:moveTo>
                    <a:pt x="1" y="1"/>
                  </a:moveTo>
                  <a:lnTo>
                    <a:pt x="1" y="53"/>
                  </a:lnTo>
                  <a:lnTo>
                    <a:pt x="1" y="126"/>
                  </a:lnTo>
                  <a:lnTo>
                    <a:pt x="18" y="126"/>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2"/>
            <p:cNvSpPr/>
            <p:nvPr/>
          </p:nvSpPr>
          <p:spPr>
            <a:xfrm>
              <a:off x="3712775" y="1056950"/>
              <a:ext cx="25" cy="23925"/>
            </a:xfrm>
            <a:custGeom>
              <a:rect b="b" l="l" r="r" t="t"/>
              <a:pathLst>
                <a:path extrusionOk="0" h="957" w="1">
                  <a:moveTo>
                    <a:pt x="1" y="0"/>
                  </a:moveTo>
                  <a:lnTo>
                    <a:pt x="1" y="956"/>
                  </a:lnTo>
                  <a:lnTo>
                    <a:pt x="1" y="956"/>
                  </a:lnTo>
                  <a:lnTo>
                    <a:pt x="1" y="956"/>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2"/>
            <p:cNvSpPr/>
            <p:nvPr/>
          </p:nvSpPr>
          <p:spPr>
            <a:xfrm>
              <a:off x="3712775" y="1054250"/>
              <a:ext cx="25" cy="2725"/>
            </a:xfrm>
            <a:custGeom>
              <a:rect b="b" l="l" r="r" t="t"/>
              <a:pathLst>
                <a:path extrusionOk="0" h="109" w="1">
                  <a:moveTo>
                    <a:pt x="1" y="108"/>
                  </a:moveTo>
                  <a:lnTo>
                    <a:pt x="1" y="108"/>
                  </a:lnTo>
                  <a:lnTo>
                    <a:pt x="1" y="52"/>
                  </a:lnTo>
                  <a:lnTo>
                    <a:pt x="1" y="1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2"/>
            <p:cNvSpPr/>
            <p:nvPr/>
          </p:nvSpPr>
          <p:spPr>
            <a:xfrm>
              <a:off x="3712775" y="1053800"/>
              <a:ext cx="25" cy="3175"/>
            </a:xfrm>
            <a:custGeom>
              <a:rect b="b" l="l" r="r" t="t"/>
              <a:pathLst>
                <a:path extrusionOk="0" h="127" w="1">
                  <a:moveTo>
                    <a:pt x="1" y="126"/>
                  </a:moveTo>
                  <a:lnTo>
                    <a:pt x="1" y="126"/>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2"/>
            <p:cNvSpPr/>
            <p:nvPr/>
          </p:nvSpPr>
          <p:spPr>
            <a:xfrm>
              <a:off x="3711050" y="1056950"/>
              <a:ext cx="1750" cy="23925"/>
            </a:xfrm>
            <a:custGeom>
              <a:rect b="b" l="l" r="r" t="t"/>
              <a:pathLst>
                <a:path extrusionOk="0" h="957" w="70">
                  <a:moveTo>
                    <a:pt x="0" y="0"/>
                  </a:moveTo>
                  <a:lnTo>
                    <a:pt x="0" y="956"/>
                  </a:lnTo>
                  <a:lnTo>
                    <a:pt x="70" y="9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2"/>
            <p:cNvSpPr/>
            <p:nvPr/>
          </p:nvSpPr>
          <p:spPr>
            <a:xfrm>
              <a:off x="3711050" y="1053800"/>
              <a:ext cx="25" cy="3175"/>
            </a:xfrm>
            <a:custGeom>
              <a:rect b="b" l="l" r="r" t="t"/>
              <a:pathLst>
                <a:path extrusionOk="0" h="127" w="1">
                  <a:moveTo>
                    <a:pt x="0" y="126"/>
                  </a:moveTo>
                  <a:lnTo>
                    <a:pt x="0" y="126"/>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2"/>
            <p:cNvSpPr/>
            <p:nvPr/>
          </p:nvSpPr>
          <p:spPr>
            <a:xfrm>
              <a:off x="3711050" y="1053800"/>
              <a:ext cx="1750" cy="3175"/>
            </a:xfrm>
            <a:custGeom>
              <a:rect b="b" l="l" r="r" t="t"/>
              <a:pathLst>
                <a:path extrusionOk="0" h="127" w="70">
                  <a:moveTo>
                    <a:pt x="0" y="1"/>
                  </a:moveTo>
                  <a:lnTo>
                    <a:pt x="0" y="126"/>
                  </a:lnTo>
                  <a:lnTo>
                    <a:pt x="70" y="126"/>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2"/>
            <p:cNvSpPr/>
            <p:nvPr/>
          </p:nvSpPr>
          <p:spPr>
            <a:xfrm>
              <a:off x="3683575" y="1108325"/>
              <a:ext cx="27050" cy="1750"/>
            </a:xfrm>
            <a:custGeom>
              <a:rect b="b" l="l" r="r" t="t"/>
              <a:pathLst>
                <a:path extrusionOk="0" h="70" w="1082">
                  <a:moveTo>
                    <a:pt x="0" y="0"/>
                  </a:moveTo>
                  <a:lnTo>
                    <a:pt x="0" y="69"/>
                  </a:lnTo>
                  <a:lnTo>
                    <a:pt x="1082" y="69"/>
                  </a:lnTo>
                  <a:lnTo>
                    <a:pt x="108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2"/>
            <p:cNvSpPr/>
            <p:nvPr/>
          </p:nvSpPr>
          <p:spPr>
            <a:xfrm>
              <a:off x="3683575" y="1083000"/>
              <a:ext cx="1750" cy="25350"/>
            </a:xfrm>
            <a:custGeom>
              <a:rect b="b" l="l" r="r" t="t"/>
              <a:pathLst>
                <a:path extrusionOk="0" h="1014" w="70">
                  <a:moveTo>
                    <a:pt x="0" y="1"/>
                  </a:moveTo>
                  <a:lnTo>
                    <a:pt x="0" y="1013"/>
                  </a:lnTo>
                  <a:lnTo>
                    <a:pt x="70" y="101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2"/>
            <p:cNvSpPr/>
            <p:nvPr/>
          </p:nvSpPr>
          <p:spPr>
            <a:xfrm>
              <a:off x="3683575" y="1080850"/>
              <a:ext cx="27050" cy="450"/>
            </a:xfrm>
            <a:custGeom>
              <a:rect b="b" l="l" r="r" t="t"/>
              <a:pathLst>
                <a:path extrusionOk="0" h="18" w="1082">
                  <a:moveTo>
                    <a:pt x="0" y="0"/>
                  </a:moveTo>
                  <a:lnTo>
                    <a:pt x="0" y="18"/>
                  </a:lnTo>
                  <a:lnTo>
                    <a:pt x="1082" y="18"/>
                  </a:lnTo>
                  <a:lnTo>
                    <a:pt x="108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2"/>
            <p:cNvSpPr/>
            <p:nvPr/>
          </p:nvSpPr>
          <p:spPr>
            <a:xfrm>
              <a:off x="3685300" y="1082575"/>
              <a:ext cx="25325" cy="450"/>
            </a:xfrm>
            <a:custGeom>
              <a:rect b="b" l="l" r="r" t="t"/>
              <a:pathLst>
                <a:path extrusionOk="0" h="18" w="1013">
                  <a:moveTo>
                    <a:pt x="1" y="1"/>
                  </a:moveTo>
                  <a:lnTo>
                    <a:pt x="1" y="18"/>
                  </a:lnTo>
                  <a:lnTo>
                    <a:pt x="1013" y="18"/>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2"/>
            <p:cNvSpPr/>
            <p:nvPr/>
          </p:nvSpPr>
          <p:spPr>
            <a:xfrm>
              <a:off x="3683575" y="1081275"/>
              <a:ext cx="27050" cy="1750"/>
            </a:xfrm>
            <a:custGeom>
              <a:rect b="b" l="l" r="r" t="t"/>
              <a:pathLst>
                <a:path extrusionOk="0" h="70" w="1082">
                  <a:moveTo>
                    <a:pt x="0" y="1"/>
                  </a:moveTo>
                  <a:lnTo>
                    <a:pt x="0" y="70"/>
                  </a:lnTo>
                  <a:lnTo>
                    <a:pt x="70" y="70"/>
                  </a:lnTo>
                  <a:lnTo>
                    <a:pt x="70" y="53"/>
                  </a:lnTo>
                  <a:lnTo>
                    <a:pt x="1082" y="53"/>
                  </a:lnTo>
                  <a:lnTo>
                    <a:pt x="1082" y="18"/>
                  </a:lnTo>
                  <a:lnTo>
                    <a:pt x="10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2"/>
            <p:cNvSpPr/>
            <p:nvPr/>
          </p:nvSpPr>
          <p:spPr>
            <a:xfrm>
              <a:off x="3710600" y="1080850"/>
              <a:ext cx="25" cy="450"/>
            </a:xfrm>
            <a:custGeom>
              <a:rect b="b" l="l" r="r" t="t"/>
              <a:pathLst>
                <a:path extrusionOk="0" h="18" w="1">
                  <a:moveTo>
                    <a:pt x="1" y="18"/>
                  </a:moveTo>
                  <a:lnTo>
                    <a:pt x="1" y="1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2"/>
            <p:cNvSpPr/>
            <p:nvPr/>
          </p:nvSpPr>
          <p:spPr>
            <a:xfrm>
              <a:off x="3710600" y="1082575"/>
              <a:ext cx="25" cy="450"/>
            </a:xfrm>
            <a:custGeom>
              <a:rect b="b" l="l" r="r" t="t"/>
              <a:pathLst>
                <a:path extrusionOk="0" h="18" w="1">
                  <a:moveTo>
                    <a:pt x="1" y="18"/>
                  </a:moveTo>
                  <a:lnTo>
                    <a:pt x="1" y="1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2"/>
            <p:cNvSpPr/>
            <p:nvPr/>
          </p:nvSpPr>
          <p:spPr>
            <a:xfrm>
              <a:off x="3710600" y="1081700"/>
              <a:ext cx="25" cy="900"/>
            </a:xfrm>
            <a:custGeom>
              <a:rect b="b" l="l" r="r" t="t"/>
              <a:pathLst>
                <a:path extrusionOk="0" h="36" w="1">
                  <a:moveTo>
                    <a:pt x="1" y="36"/>
                  </a:moveTo>
                  <a:lnTo>
                    <a:pt x="1" y="36"/>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2"/>
            <p:cNvSpPr/>
            <p:nvPr/>
          </p:nvSpPr>
          <p:spPr>
            <a:xfrm>
              <a:off x="3710600" y="1081275"/>
              <a:ext cx="25" cy="1325"/>
            </a:xfrm>
            <a:custGeom>
              <a:rect b="b" l="l" r="r" t="t"/>
              <a:pathLst>
                <a:path extrusionOk="0" h="53" w="1">
                  <a:moveTo>
                    <a:pt x="1" y="18"/>
                  </a:move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2"/>
            <p:cNvSpPr/>
            <p:nvPr/>
          </p:nvSpPr>
          <p:spPr>
            <a:xfrm>
              <a:off x="3712775" y="1108325"/>
              <a:ext cx="27600" cy="1750"/>
            </a:xfrm>
            <a:custGeom>
              <a:rect b="b" l="l" r="r" t="t"/>
              <a:pathLst>
                <a:path extrusionOk="0" h="70" w="1104">
                  <a:moveTo>
                    <a:pt x="1" y="0"/>
                  </a:moveTo>
                  <a:lnTo>
                    <a:pt x="1" y="69"/>
                  </a:lnTo>
                  <a:lnTo>
                    <a:pt x="1104" y="69"/>
                  </a:lnTo>
                  <a:lnTo>
                    <a:pt x="110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2"/>
            <p:cNvSpPr/>
            <p:nvPr/>
          </p:nvSpPr>
          <p:spPr>
            <a:xfrm>
              <a:off x="3738075" y="1080850"/>
              <a:ext cx="2300" cy="27500"/>
            </a:xfrm>
            <a:custGeom>
              <a:rect b="b" l="l" r="r" t="t"/>
              <a:pathLst>
                <a:path extrusionOk="0" h="1100" w="92">
                  <a:moveTo>
                    <a:pt x="70" y="0"/>
                  </a:moveTo>
                  <a:lnTo>
                    <a:pt x="70" y="70"/>
                  </a:lnTo>
                  <a:lnTo>
                    <a:pt x="70" y="87"/>
                  </a:lnTo>
                  <a:lnTo>
                    <a:pt x="1" y="87"/>
                  </a:lnTo>
                  <a:lnTo>
                    <a:pt x="1" y="1099"/>
                  </a:lnTo>
                  <a:lnTo>
                    <a:pt x="92" y="1099"/>
                  </a:lnTo>
                  <a:lnTo>
                    <a:pt x="92" y="35"/>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2"/>
            <p:cNvSpPr/>
            <p:nvPr/>
          </p:nvSpPr>
          <p:spPr>
            <a:xfrm>
              <a:off x="3712775" y="1080850"/>
              <a:ext cx="25325" cy="450"/>
            </a:xfrm>
            <a:custGeom>
              <a:rect b="b" l="l" r="r" t="t"/>
              <a:pathLst>
                <a:path extrusionOk="0" h="18" w="1013">
                  <a:moveTo>
                    <a:pt x="1" y="0"/>
                  </a:moveTo>
                  <a:lnTo>
                    <a:pt x="1" y="18"/>
                  </a:lnTo>
                  <a:lnTo>
                    <a:pt x="1013" y="18"/>
                  </a:lnTo>
                  <a:lnTo>
                    <a:pt x="101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2"/>
            <p:cNvSpPr/>
            <p:nvPr/>
          </p:nvSpPr>
          <p:spPr>
            <a:xfrm>
              <a:off x="3712775" y="1082575"/>
              <a:ext cx="27075" cy="450"/>
            </a:xfrm>
            <a:custGeom>
              <a:rect b="b" l="l" r="r" t="t"/>
              <a:pathLst>
                <a:path extrusionOk="0" h="18" w="1083">
                  <a:moveTo>
                    <a:pt x="1" y="1"/>
                  </a:moveTo>
                  <a:lnTo>
                    <a:pt x="1" y="18"/>
                  </a:lnTo>
                  <a:lnTo>
                    <a:pt x="1082" y="18"/>
                  </a:lnTo>
                  <a:lnTo>
                    <a:pt x="10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2"/>
            <p:cNvSpPr/>
            <p:nvPr/>
          </p:nvSpPr>
          <p:spPr>
            <a:xfrm>
              <a:off x="3712775" y="1080850"/>
              <a:ext cx="27075" cy="1750"/>
            </a:xfrm>
            <a:custGeom>
              <a:rect b="b" l="l" r="r" t="t"/>
              <a:pathLst>
                <a:path extrusionOk="0" h="70" w="1083">
                  <a:moveTo>
                    <a:pt x="1013" y="0"/>
                  </a:moveTo>
                  <a:lnTo>
                    <a:pt x="1013" y="18"/>
                  </a:lnTo>
                  <a:lnTo>
                    <a:pt x="1" y="18"/>
                  </a:lnTo>
                  <a:lnTo>
                    <a:pt x="1" y="35"/>
                  </a:lnTo>
                  <a:lnTo>
                    <a:pt x="1" y="52"/>
                  </a:lnTo>
                  <a:lnTo>
                    <a:pt x="1" y="70"/>
                  </a:lnTo>
                  <a:lnTo>
                    <a:pt x="1082" y="70"/>
                  </a:lnTo>
                  <a:lnTo>
                    <a:pt x="108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2"/>
            <p:cNvSpPr/>
            <p:nvPr/>
          </p:nvSpPr>
          <p:spPr>
            <a:xfrm>
              <a:off x="3710600" y="1108325"/>
              <a:ext cx="475" cy="1750"/>
            </a:xfrm>
            <a:custGeom>
              <a:rect b="b" l="l" r="r" t="t"/>
              <a:pathLst>
                <a:path extrusionOk="0" h="70" w="19">
                  <a:moveTo>
                    <a:pt x="1" y="0"/>
                  </a:moveTo>
                  <a:lnTo>
                    <a:pt x="1" y="69"/>
                  </a:lnTo>
                  <a:lnTo>
                    <a:pt x="18" y="69"/>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2"/>
            <p:cNvSpPr/>
            <p:nvPr/>
          </p:nvSpPr>
          <p:spPr>
            <a:xfrm>
              <a:off x="3710600" y="1083000"/>
              <a:ext cx="475" cy="25350"/>
            </a:xfrm>
            <a:custGeom>
              <a:rect b="b" l="l" r="r" t="t"/>
              <a:pathLst>
                <a:path extrusionOk="0" h="1014" w="19">
                  <a:moveTo>
                    <a:pt x="1" y="1"/>
                  </a:moveTo>
                  <a:lnTo>
                    <a:pt x="1" y="1013"/>
                  </a:lnTo>
                  <a:lnTo>
                    <a:pt x="18" y="1013"/>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2"/>
            <p:cNvSpPr/>
            <p:nvPr/>
          </p:nvSpPr>
          <p:spPr>
            <a:xfrm>
              <a:off x="3712775" y="1108325"/>
              <a:ext cx="25" cy="1750"/>
            </a:xfrm>
            <a:custGeom>
              <a:rect b="b" l="l" r="r" t="t"/>
              <a:pathLst>
                <a:path extrusionOk="0" h="70" w="1">
                  <a:moveTo>
                    <a:pt x="1" y="69"/>
                  </a:moveTo>
                  <a:lnTo>
                    <a:pt x="1" y="69"/>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2"/>
            <p:cNvSpPr/>
            <p:nvPr/>
          </p:nvSpPr>
          <p:spPr>
            <a:xfrm>
              <a:off x="3712775" y="1083000"/>
              <a:ext cx="25" cy="25350"/>
            </a:xfrm>
            <a:custGeom>
              <a:rect b="b" l="l" r="r" t="t"/>
              <a:pathLst>
                <a:path extrusionOk="0" h="1014" w="1">
                  <a:moveTo>
                    <a:pt x="1" y="1"/>
                  </a:moveTo>
                  <a:lnTo>
                    <a:pt x="1" y="1013"/>
                  </a:lnTo>
                  <a:lnTo>
                    <a:pt x="1" y="1013"/>
                  </a:lnTo>
                  <a:lnTo>
                    <a:pt x="1" y="1013"/>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2"/>
            <p:cNvSpPr/>
            <p:nvPr/>
          </p:nvSpPr>
          <p:spPr>
            <a:xfrm>
              <a:off x="3711050" y="1108325"/>
              <a:ext cx="1750" cy="1750"/>
            </a:xfrm>
            <a:custGeom>
              <a:rect b="b" l="l" r="r" t="t"/>
              <a:pathLst>
                <a:path extrusionOk="0" h="70" w="70">
                  <a:moveTo>
                    <a:pt x="0" y="0"/>
                  </a:moveTo>
                  <a:lnTo>
                    <a:pt x="0" y="69"/>
                  </a:lnTo>
                  <a:lnTo>
                    <a:pt x="70" y="69"/>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2"/>
            <p:cNvSpPr/>
            <p:nvPr/>
          </p:nvSpPr>
          <p:spPr>
            <a:xfrm>
              <a:off x="3711050" y="1083000"/>
              <a:ext cx="1750" cy="25350"/>
            </a:xfrm>
            <a:custGeom>
              <a:rect b="b" l="l" r="r" t="t"/>
              <a:pathLst>
                <a:path extrusionOk="0" h="1014" w="70">
                  <a:moveTo>
                    <a:pt x="0" y="1"/>
                  </a:moveTo>
                  <a:lnTo>
                    <a:pt x="0" y="1013"/>
                  </a:lnTo>
                  <a:lnTo>
                    <a:pt x="70" y="101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2"/>
            <p:cNvSpPr/>
            <p:nvPr/>
          </p:nvSpPr>
          <p:spPr>
            <a:xfrm>
              <a:off x="3712775" y="1082575"/>
              <a:ext cx="25" cy="450"/>
            </a:xfrm>
            <a:custGeom>
              <a:rect b="b" l="l" r="r" t="t"/>
              <a:pathLst>
                <a:path extrusionOk="0" h="18" w="1">
                  <a:moveTo>
                    <a:pt x="1" y="1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2"/>
            <p:cNvSpPr/>
            <p:nvPr/>
          </p:nvSpPr>
          <p:spPr>
            <a:xfrm>
              <a:off x="3712775" y="1081700"/>
              <a:ext cx="25" cy="900"/>
            </a:xfrm>
            <a:custGeom>
              <a:rect b="b" l="l" r="r" t="t"/>
              <a:pathLst>
                <a:path extrusionOk="0" h="36" w="1">
                  <a:moveTo>
                    <a:pt x="1" y="36"/>
                  </a:moveTo>
                  <a:lnTo>
                    <a:pt x="1" y="36"/>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2"/>
            <p:cNvSpPr/>
            <p:nvPr/>
          </p:nvSpPr>
          <p:spPr>
            <a:xfrm>
              <a:off x="3712775" y="1080850"/>
              <a:ext cx="25" cy="450"/>
            </a:xfrm>
            <a:custGeom>
              <a:rect b="b" l="l" r="r" t="t"/>
              <a:pathLst>
                <a:path extrusionOk="0" h="18" w="1">
                  <a:moveTo>
                    <a:pt x="1" y="18"/>
                  </a:moveTo>
                  <a:lnTo>
                    <a:pt x="1" y="1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2"/>
            <p:cNvSpPr/>
            <p:nvPr/>
          </p:nvSpPr>
          <p:spPr>
            <a:xfrm>
              <a:off x="3712775" y="1080850"/>
              <a:ext cx="25" cy="450"/>
            </a:xfrm>
            <a:custGeom>
              <a:rect b="b" l="l" r="r" t="t"/>
              <a:pathLst>
                <a:path extrusionOk="0" h="18" w="1">
                  <a:moveTo>
                    <a:pt x="1" y="18"/>
                  </a:moveTo>
                  <a:lnTo>
                    <a:pt x="1" y="1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2"/>
            <p:cNvSpPr/>
            <p:nvPr/>
          </p:nvSpPr>
          <p:spPr>
            <a:xfrm>
              <a:off x="3712775" y="1081275"/>
              <a:ext cx="25" cy="450"/>
            </a:xfrm>
            <a:custGeom>
              <a:rect b="b" l="l" r="r" t="t"/>
              <a:pathLst>
                <a:path extrusionOk="0" h="18" w="1">
                  <a:moveTo>
                    <a:pt x="1" y="1"/>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2"/>
            <p:cNvSpPr/>
            <p:nvPr/>
          </p:nvSpPr>
          <p:spPr>
            <a:xfrm>
              <a:off x="3712775" y="1081275"/>
              <a:ext cx="25" cy="450"/>
            </a:xfrm>
            <a:custGeom>
              <a:rect b="b" l="l" r="r" t="t"/>
              <a:pathLst>
                <a:path extrusionOk="0" h="18" w="1">
                  <a:moveTo>
                    <a:pt x="1" y="1"/>
                  </a:move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2"/>
            <p:cNvSpPr/>
            <p:nvPr/>
          </p:nvSpPr>
          <p:spPr>
            <a:xfrm>
              <a:off x="3712775" y="1082575"/>
              <a:ext cx="25" cy="450"/>
            </a:xfrm>
            <a:custGeom>
              <a:rect b="b" l="l" r="r" t="t"/>
              <a:pathLst>
                <a:path extrusionOk="0" h="18" w="1">
                  <a:moveTo>
                    <a:pt x="1" y="1"/>
                  </a:moveTo>
                  <a:lnTo>
                    <a:pt x="1" y="1"/>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2"/>
            <p:cNvSpPr/>
            <p:nvPr/>
          </p:nvSpPr>
          <p:spPr>
            <a:xfrm>
              <a:off x="3712775" y="1081700"/>
              <a:ext cx="25" cy="900"/>
            </a:xfrm>
            <a:custGeom>
              <a:rect b="b" l="l" r="r" t="t"/>
              <a:pathLst>
                <a:path extrusionOk="0" h="36" w="1">
                  <a:moveTo>
                    <a:pt x="1" y="1"/>
                  </a:moveTo>
                  <a:lnTo>
                    <a:pt x="1" y="36"/>
                  </a:lnTo>
                  <a:lnTo>
                    <a:pt x="1" y="36"/>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2"/>
            <p:cNvSpPr/>
            <p:nvPr/>
          </p:nvSpPr>
          <p:spPr>
            <a:xfrm>
              <a:off x="3712775" y="1081275"/>
              <a:ext cx="25" cy="1325"/>
            </a:xfrm>
            <a:custGeom>
              <a:rect b="b" l="l" r="r" t="t"/>
              <a:pathLst>
                <a:path extrusionOk="0" h="53" w="1">
                  <a:moveTo>
                    <a:pt x="1" y="53"/>
                  </a:moveTo>
                  <a:lnTo>
                    <a:pt x="1" y="53"/>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2"/>
            <p:cNvSpPr/>
            <p:nvPr/>
          </p:nvSpPr>
          <p:spPr>
            <a:xfrm>
              <a:off x="3710600" y="1080850"/>
              <a:ext cx="475" cy="450"/>
            </a:xfrm>
            <a:custGeom>
              <a:rect b="b" l="l" r="r" t="t"/>
              <a:pathLst>
                <a:path extrusionOk="0" h="18" w="19">
                  <a:moveTo>
                    <a:pt x="1" y="0"/>
                  </a:moveTo>
                  <a:lnTo>
                    <a:pt x="1" y="18"/>
                  </a:lnTo>
                  <a:lnTo>
                    <a:pt x="18" y="18"/>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2"/>
            <p:cNvSpPr/>
            <p:nvPr/>
          </p:nvSpPr>
          <p:spPr>
            <a:xfrm>
              <a:off x="3710600" y="1082575"/>
              <a:ext cx="475" cy="450"/>
            </a:xfrm>
            <a:custGeom>
              <a:rect b="b" l="l" r="r" t="t"/>
              <a:pathLst>
                <a:path extrusionOk="0" h="18" w="19">
                  <a:moveTo>
                    <a:pt x="1" y="1"/>
                  </a:moveTo>
                  <a:lnTo>
                    <a:pt x="1" y="18"/>
                  </a:lnTo>
                  <a:lnTo>
                    <a:pt x="18" y="18"/>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2"/>
            <p:cNvSpPr/>
            <p:nvPr/>
          </p:nvSpPr>
          <p:spPr>
            <a:xfrm>
              <a:off x="3710600" y="1081275"/>
              <a:ext cx="475" cy="1325"/>
            </a:xfrm>
            <a:custGeom>
              <a:rect b="b" l="l" r="r" t="t"/>
              <a:pathLst>
                <a:path extrusionOk="0" h="53" w="19">
                  <a:moveTo>
                    <a:pt x="1" y="1"/>
                  </a:moveTo>
                  <a:lnTo>
                    <a:pt x="1" y="53"/>
                  </a:lnTo>
                  <a:lnTo>
                    <a:pt x="18" y="53"/>
                  </a:lnTo>
                  <a:lnTo>
                    <a:pt x="18" y="18"/>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2"/>
            <p:cNvSpPr/>
            <p:nvPr/>
          </p:nvSpPr>
          <p:spPr>
            <a:xfrm>
              <a:off x="3711050" y="1080850"/>
              <a:ext cx="25" cy="450"/>
            </a:xfrm>
            <a:custGeom>
              <a:rect b="b" l="l" r="r" t="t"/>
              <a:pathLst>
                <a:path extrusionOk="0" h="18" w="1">
                  <a:moveTo>
                    <a:pt x="0" y="18"/>
                  </a:moveTo>
                  <a:lnTo>
                    <a:pt x="0" y="18"/>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2"/>
            <p:cNvSpPr/>
            <p:nvPr/>
          </p:nvSpPr>
          <p:spPr>
            <a:xfrm>
              <a:off x="3712775" y="1080850"/>
              <a:ext cx="25" cy="450"/>
            </a:xfrm>
            <a:custGeom>
              <a:rect b="b" l="l" r="r" t="t"/>
              <a:pathLst>
                <a:path extrusionOk="0" h="18" w="1">
                  <a:moveTo>
                    <a:pt x="1" y="0"/>
                  </a:moveTo>
                  <a:lnTo>
                    <a:pt x="1" y="18"/>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2"/>
            <p:cNvSpPr/>
            <p:nvPr/>
          </p:nvSpPr>
          <p:spPr>
            <a:xfrm>
              <a:off x="3712775" y="1080850"/>
              <a:ext cx="25" cy="450"/>
            </a:xfrm>
            <a:custGeom>
              <a:rect b="b" l="l" r="r" t="t"/>
              <a:pathLst>
                <a:path extrusionOk="0" h="18" w="1">
                  <a:moveTo>
                    <a:pt x="1" y="18"/>
                  </a:moveTo>
                  <a:lnTo>
                    <a:pt x="1" y="1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2"/>
            <p:cNvSpPr/>
            <p:nvPr/>
          </p:nvSpPr>
          <p:spPr>
            <a:xfrm>
              <a:off x="3711050" y="1080850"/>
              <a:ext cx="1750" cy="450"/>
            </a:xfrm>
            <a:custGeom>
              <a:rect b="b" l="l" r="r" t="t"/>
              <a:pathLst>
                <a:path extrusionOk="0" h="18" w="70">
                  <a:moveTo>
                    <a:pt x="0" y="0"/>
                  </a:moveTo>
                  <a:lnTo>
                    <a:pt x="0" y="18"/>
                  </a:lnTo>
                  <a:lnTo>
                    <a:pt x="70" y="18"/>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2"/>
            <p:cNvSpPr/>
            <p:nvPr/>
          </p:nvSpPr>
          <p:spPr>
            <a:xfrm>
              <a:off x="3712775" y="1081275"/>
              <a:ext cx="25" cy="25"/>
            </a:xfrm>
            <a:custGeom>
              <a:rect b="b" l="l" r="r" t="t"/>
              <a:pathLst>
                <a:path extrusionOk="0" h="1" w="1">
                  <a:moveTo>
                    <a:pt x="1" y="1"/>
                  </a:move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2"/>
            <p:cNvSpPr/>
            <p:nvPr/>
          </p:nvSpPr>
          <p:spPr>
            <a:xfrm>
              <a:off x="3711050" y="1082575"/>
              <a:ext cx="25" cy="450"/>
            </a:xfrm>
            <a:custGeom>
              <a:rect b="b" l="l" r="r" t="t"/>
              <a:pathLst>
                <a:path extrusionOk="0" h="18" w="1">
                  <a:moveTo>
                    <a:pt x="0" y="18"/>
                  </a:moveTo>
                  <a:lnTo>
                    <a:pt x="0" y="18"/>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2"/>
            <p:cNvSpPr/>
            <p:nvPr/>
          </p:nvSpPr>
          <p:spPr>
            <a:xfrm>
              <a:off x="3711050" y="1081700"/>
              <a:ext cx="25" cy="900"/>
            </a:xfrm>
            <a:custGeom>
              <a:rect b="b" l="l" r="r" t="t"/>
              <a:pathLst>
                <a:path extrusionOk="0" h="36" w="1">
                  <a:moveTo>
                    <a:pt x="0" y="36"/>
                  </a:moveTo>
                  <a:lnTo>
                    <a:pt x="0" y="36"/>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2"/>
            <p:cNvSpPr/>
            <p:nvPr/>
          </p:nvSpPr>
          <p:spPr>
            <a:xfrm>
              <a:off x="3711050" y="1081275"/>
              <a:ext cx="25" cy="1325"/>
            </a:xfrm>
            <a:custGeom>
              <a:rect b="b" l="l" r="r" t="t"/>
              <a:pathLst>
                <a:path extrusionOk="0" h="53" w="1">
                  <a:moveTo>
                    <a:pt x="0" y="18"/>
                  </a:moveTo>
                  <a:lnTo>
                    <a:pt x="0" y="53"/>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2"/>
            <p:cNvSpPr/>
            <p:nvPr/>
          </p:nvSpPr>
          <p:spPr>
            <a:xfrm>
              <a:off x="3712775" y="1082575"/>
              <a:ext cx="25" cy="450"/>
            </a:xfrm>
            <a:custGeom>
              <a:rect b="b" l="l" r="r" t="t"/>
              <a:pathLst>
                <a:path extrusionOk="0" h="18" w="1">
                  <a:moveTo>
                    <a:pt x="1" y="1"/>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2"/>
            <p:cNvSpPr/>
            <p:nvPr/>
          </p:nvSpPr>
          <p:spPr>
            <a:xfrm>
              <a:off x="3712775" y="1081275"/>
              <a:ext cx="25" cy="1325"/>
            </a:xfrm>
            <a:custGeom>
              <a:rect b="b" l="l" r="r" t="t"/>
              <a:pathLst>
                <a:path extrusionOk="0" h="53" w="1">
                  <a:moveTo>
                    <a:pt x="1" y="1"/>
                  </a:moveTo>
                  <a:lnTo>
                    <a:pt x="1" y="1"/>
                  </a:lnTo>
                  <a:lnTo>
                    <a:pt x="1" y="18"/>
                  </a:lnTo>
                  <a:lnTo>
                    <a:pt x="1" y="35"/>
                  </a:lnTo>
                  <a:lnTo>
                    <a:pt x="1" y="53"/>
                  </a:lnTo>
                  <a:lnTo>
                    <a:pt x="1" y="53"/>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2"/>
            <p:cNvSpPr/>
            <p:nvPr/>
          </p:nvSpPr>
          <p:spPr>
            <a:xfrm>
              <a:off x="3712775" y="1082575"/>
              <a:ext cx="25" cy="450"/>
            </a:xfrm>
            <a:custGeom>
              <a:rect b="b" l="l" r="r" t="t"/>
              <a:pathLst>
                <a:path extrusionOk="0" h="18" w="1">
                  <a:moveTo>
                    <a:pt x="1" y="1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2"/>
            <p:cNvSpPr/>
            <p:nvPr/>
          </p:nvSpPr>
          <p:spPr>
            <a:xfrm>
              <a:off x="3712775" y="1081700"/>
              <a:ext cx="25" cy="900"/>
            </a:xfrm>
            <a:custGeom>
              <a:rect b="b" l="l" r="r" t="t"/>
              <a:pathLst>
                <a:path extrusionOk="0" h="36" w="1">
                  <a:moveTo>
                    <a:pt x="1" y="36"/>
                  </a:moveTo>
                  <a:lnTo>
                    <a:pt x="1" y="36"/>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2"/>
            <p:cNvSpPr/>
            <p:nvPr/>
          </p:nvSpPr>
          <p:spPr>
            <a:xfrm>
              <a:off x="3712775" y="1081275"/>
              <a:ext cx="25" cy="450"/>
            </a:xfrm>
            <a:custGeom>
              <a:rect b="b" l="l" r="r" t="t"/>
              <a:pathLst>
                <a:path extrusionOk="0" h="18" w="1">
                  <a:moveTo>
                    <a:pt x="1" y="1"/>
                  </a:move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2"/>
            <p:cNvSpPr/>
            <p:nvPr/>
          </p:nvSpPr>
          <p:spPr>
            <a:xfrm>
              <a:off x="3712775" y="1082575"/>
              <a:ext cx="25" cy="450"/>
            </a:xfrm>
            <a:custGeom>
              <a:rect b="b" l="l" r="r" t="t"/>
              <a:pathLst>
                <a:path extrusionOk="0" h="18" w="1">
                  <a:moveTo>
                    <a:pt x="1" y="1"/>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2"/>
            <p:cNvSpPr/>
            <p:nvPr/>
          </p:nvSpPr>
          <p:spPr>
            <a:xfrm>
              <a:off x="3712775" y="1081275"/>
              <a:ext cx="25" cy="1325"/>
            </a:xfrm>
            <a:custGeom>
              <a:rect b="b" l="l" r="r" t="t"/>
              <a:pathLst>
                <a:path extrusionOk="0" h="53" w="1">
                  <a:moveTo>
                    <a:pt x="1" y="1"/>
                  </a:moveTo>
                  <a:lnTo>
                    <a:pt x="1" y="53"/>
                  </a:lnTo>
                  <a:lnTo>
                    <a:pt x="1" y="53"/>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2"/>
            <p:cNvSpPr/>
            <p:nvPr/>
          </p:nvSpPr>
          <p:spPr>
            <a:xfrm>
              <a:off x="3711050" y="1082575"/>
              <a:ext cx="1750" cy="450"/>
            </a:xfrm>
            <a:custGeom>
              <a:rect b="b" l="l" r="r" t="t"/>
              <a:pathLst>
                <a:path extrusionOk="0" h="18" w="70">
                  <a:moveTo>
                    <a:pt x="0" y="1"/>
                  </a:moveTo>
                  <a:lnTo>
                    <a:pt x="0" y="18"/>
                  </a:lnTo>
                  <a:lnTo>
                    <a:pt x="70" y="18"/>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2"/>
            <p:cNvSpPr/>
            <p:nvPr/>
          </p:nvSpPr>
          <p:spPr>
            <a:xfrm>
              <a:off x="3711050" y="1081275"/>
              <a:ext cx="1750" cy="1325"/>
            </a:xfrm>
            <a:custGeom>
              <a:rect b="b" l="l" r="r" t="t"/>
              <a:pathLst>
                <a:path extrusionOk="0" h="53" w="70">
                  <a:moveTo>
                    <a:pt x="0" y="1"/>
                  </a:moveTo>
                  <a:lnTo>
                    <a:pt x="0" y="53"/>
                  </a:lnTo>
                  <a:lnTo>
                    <a:pt x="70" y="5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2"/>
            <p:cNvSpPr/>
            <p:nvPr/>
          </p:nvSpPr>
          <p:spPr>
            <a:xfrm>
              <a:off x="3681725" y="1024925"/>
              <a:ext cx="59950" cy="85700"/>
            </a:xfrm>
            <a:custGeom>
              <a:rect b="b" l="l" r="r" t="t"/>
              <a:pathLst>
                <a:path extrusionOk="0" h="3428" w="2398">
                  <a:moveTo>
                    <a:pt x="1208" y="109"/>
                  </a:moveTo>
                  <a:cubicBezTo>
                    <a:pt x="1805" y="109"/>
                    <a:pt x="2290" y="593"/>
                    <a:pt x="2290" y="1208"/>
                  </a:cubicBezTo>
                  <a:lnTo>
                    <a:pt x="2290" y="3336"/>
                  </a:lnTo>
                  <a:lnTo>
                    <a:pt x="109" y="3336"/>
                  </a:lnTo>
                  <a:lnTo>
                    <a:pt x="109" y="1208"/>
                  </a:lnTo>
                  <a:cubicBezTo>
                    <a:pt x="109" y="593"/>
                    <a:pt x="594" y="109"/>
                    <a:pt x="1208" y="109"/>
                  </a:cubicBezTo>
                  <a:close/>
                  <a:moveTo>
                    <a:pt x="1208" y="1"/>
                  </a:moveTo>
                  <a:cubicBezTo>
                    <a:pt x="542" y="1"/>
                    <a:pt x="1" y="541"/>
                    <a:pt x="1" y="1208"/>
                  </a:cubicBezTo>
                  <a:lnTo>
                    <a:pt x="1" y="3427"/>
                  </a:lnTo>
                  <a:lnTo>
                    <a:pt x="2398" y="3427"/>
                  </a:lnTo>
                  <a:lnTo>
                    <a:pt x="2398" y="1208"/>
                  </a:lnTo>
                  <a:cubicBezTo>
                    <a:pt x="2398" y="541"/>
                    <a:pt x="1857" y="1"/>
                    <a:pt x="1208"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2"/>
            <p:cNvSpPr/>
            <p:nvPr/>
          </p:nvSpPr>
          <p:spPr>
            <a:xfrm>
              <a:off x="3582125" y="860850"/>
              <a:ext cx="259175" cy="109600"/>
            </a:xfrm>
            <a:custGeom>
              <a:rect b="b" l="l" r="r" t="t"/>
              <a:pathLst>
                <a:path extrusionOk="0" h="4384" w="10367">
                  <a:moveTo>
                    <a:pt x="5157" y="0"/>
                  </a:moveTo>
                  <a:lnTo>
                    <a:pt x="4526" y="541"/>
                  </a:lnTo>
                  <a:lnTo>
                    <a:pt x="0" y="4344"/>
                  </a:lnTo>
                  <a:lnTo>
                    <a:pt x="1190" y="4383"/>
                  </a:lnTo>
                  <a:lnTo>
                    <a:pt x="5192" y="1082"/>
                  </a:lnTo>
                  <a:lnTo>
                    <a:pt x="9194" y="4383"/>
                  </a:lnTo>
                  <a:lnTo>
                    <a:pt x="10366" y="4344"/>
                  </a:lnTo>
                  <a:lnTo>
                    <a:pt x="5841" y="541"/>
                  </a:lnTo>
                  <a:lnTo>
                    <a:pt x="5209"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2" name="Google Shape;1452;p22"/>
          <p:cNvSpPr/>
          <p:nvPr/>
        </p:nvSpPr>
        <p:spPr>
          <a:xfrm>
            <a:off x="8034053" y="411308"/>
            <a:ext cx="230824" cy="68683"/>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2"/>
          <p:cNvSpPr/>
          <p:nvPr/>
        </p:nvSpPr>
        <p:spPr>
          <a:xfrm>
            <a:off x="8311560" y="241279"/>
            <a:ext cx="246884" cy="246892"/>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2"/>
          <p:cNvSpPr/>
          <p:nvPr/>
        </p:nvSpPr>
        <p:spPr>
          <a:xfrm>
            <a:off x="8424135" y="241279"/>
            <a:ext cx="535741" cy="149440"/>
          </a:xfrm>
          <a:custGeom>
            <a:rect b="b" l="l" r="r" t="t"/>
            <a:pathLst>
              <a:path extrusionOk="0" h="1906" w="6833">
                <a:moveTo>
                  <a:pt x="3617" y="1"/>
                </a:moveTo>
                <a:cubicBezTo>
                  <a:pt x="2995" y="1"/>
                  <a:pt x="2490" y="518"/>
                  <a:pt x="2490" y="1164"/>
                </a:cubicBezTo>
                <a:lnTo>
                  <a:pt x="2490" y="1178"/>
                </a:lnTo>
                <a:cubicBezTo>
                  <a:pt x="2417" y="1157"/>
                  <a:pt x="2342" y="1134"/>
                  <a:pt x="2253" y="1134"/>
                </a:cubicBezTo>
                <a:cubicBezTo>
                  <a:pt x="2083" y="1134"/>
                  <a:pt x="1919" y="1201"/>
                  <a:pt x="1794" y="1304"/>
                </a:cubicBezTo>
                <a:cubicBezTo>
                  <a:pt x="1668" y="1141"/>
                  <a:pt x="1474" y="1030"/>
                  <a:pt x="1261" y="1030"/>
                </a:cubicBezTo>
                <a:cubicBezTo>
                  <a:pt x="950" y="1030"/>
                  <a:pt x="697" y="1246"/>
                  <a:pt x="608" y="1527"/>
                </a:cubicBezTo>
                <a:lnTo>
                  <a:pt x="557" y="1527"/>
                </a:lnTo>
                <a:cubicBezTo>
                  <a:pt x="311" y="1527"/>
                  <a:pt x="96" y="1683"/>
                  <a:pt x="0" y="1905"/>
                </a:cubicBezTo>
                <a:lnTo>
                  <a:pt x="6818" y="1905"/>
                </a:lnTo>
                <a:cubicBezTo>
                  <a:pt x="6825" y="1852"/>
                  <a:pt x="6833" y="1801"/>
                  <a:pt x="6833" y="1749"/>
                </a:cubicBezTo>
                <a:cubicBezTo>
                  <a:pt x="6833" y="1327"/>
                  <a:pt x="6498" y="986"/>
                  <a:pt x="6091" y="986"/>
                </a:cubicBezTo>
                <a:cubicBezTo>
                  <a:pt x="5876" y="986"/>
                  <a:pt x="5684" y="1075"/>
                  <a:pt x="5543" y="1230"/>
                </a:cubicBezTo>
                <a:cubicBezTo>
                  <a:pt x="5410" y="1075"/>
                  <a:pt x="5209" y="972"/>
                  <a:pt x="4987" y="972"/>
                </a:cubicBezTo>
                <a:cubicBezTo>
                  <a:pt x="4898" y="972"/>
                  <a:pt x="4809" y="993"/>
                  <a:pt x="4729" y="1023"/>
                </a:cubicBezTo>
                <a:cubicBezTo>
                  <a:pt x="4661" y="445"/>
                  <a:pt x="4195" y="1"/>
                  <a:pt x="3617"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55" name="Shape 1455"/>
        <p:cNvGrpSpPr/>
        <p:nvPr/>
      </p:nvGrpSpPr>
      <p:grpSpPr>
        <a:xfrm>
          <a:off x="0" y="0"/>
          <a:ext cx="0" cy="0"/>
          <a:chOff x="0" y="0"/>
          <a:chExt cx="0" cy="0"/>
        </a:xfrm>
      </p:grpSpPr>
      <p:sp>
        <p:nvSpPr>
          <p:cNvPr id="1456" name="Google Shape;145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7" name="Google Shape;1457;p23"/>
          <p:cNvSpPr txBox="1"/>
          <p:nvPr>
            <p:ph idx="1" type="subTitle"/>
          </p:nvPr>
        </p:nvSpPr>
        <p:spPr>
          <a:xfrm>
            <a:off x="4582286" y="3832194"/>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8" name="Google Shape;1458;p23"/>
          <p:cNvSpPr txBox="1"/>
          <p:nvPr>
            <p:ph idx="2" type="subTitle"/>
          </p:nvPr>
        </p:nvSpPr>
        <p:spPr>
          <a:xfrm>
            <a:off x="6581054" y="3832194"/>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9" name="Google Shape;1459;p23"/>
          <p:cNvSpPr txBox="1"/>
          <p:nvPr>
            <p:ph idx="3" type="subTitle"/>
          </p:nvPr>
        </p:nvSpPr>
        <p:spPr>
          <a:xfrm>
            <a:off x="584750" y="3832194"/>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0" name="Google Shape;1460;p23"/>
          <p:cNvSpPr txBox="1"/>
          <p:nvPr>
            <p:ph idx="4" type="subTitle"/>
          </p:nvPr>
        </p:nvSpPr>
        <p:spPr>
          <a:xfrm>
            <a:off x="2583518" y="3832194"/>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1" name="Google Shape;1461;p23"/>
          <p:cNvSpPr txBox="1"/>
          <p:nvPr>
            <p:ph idx="5" type="subTitle"/>
          </p:nvPr>
        </p:nvSpPr>
        <p:spPr>
          <a:xfrm>
            <a:off x="4582283" y="36164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2" name="Google Shape;1462;p23"/>
          <p:cNvSpPr txBox="1"/>
          <p:nvPr>
            <p:ph idx="6" type="subTitle"/>
          </p:nvPr>
        </p:nvSpPr>
        <p:spPr>
          <a:xfrm>
            <a:off x="584750" y="36164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3" name="Google Shape;1463;p23"/>
          <p:cNvSpPr txBox="1"/>
          <p:nvPr>
            <p:ph idx="7" type="subTitle"/>
          </p:nvPr>
        </p:nvSpPr>
        <p:spPr>
          <a:xfrm>
            <a:off x="6581050" y="36164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4" name="Google Shape;1464;p23"/>
          <p:cNvSpPr txBox="1"/>
          <p:nvPr>
            <p:ph idx="8" type="subTitle"/>
          </p:nvPr>
        </p:nvSpPr>
        <p:spPr>
          <a:xfrm>
            <a:off x="2583517" y="36164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5" name="Google Shape;1465;p23"/>
          <p:cNvSpPr/>
          <p:nvPr/>
        </p:nvSpPr>
        <p:spPr>
          <a:xfrm>
            <a:off x="7233675"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6" name="Google Shape;1466;p23"/>
          <p:cNvGrpSpPr/>
          <p:nvPr/>
        </p:nvGrpSpPr>
        <p:grpSpPr>
          <a:xfrm>
            <a:off x="4382899" y="4938638"/>
            <a:ext cx="2749703" cy="122913"/>
            <a:chOff x="5024149" y="4918613"/>
            <a:chExt cx="2749703" cy="122913"/>
          </a:xfrm>
        </p:grpSpPr>
        <p:sp>
          <p:nvSpPr>
            <p:cNvPr id="1467" name="Google Shape;1467;p23"/>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3"/>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3"/>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3"/>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3"/>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3"/>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3"/>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3"/>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3"/>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3"/>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3"/>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3"/>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3"/>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3"/>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3"/>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3"/>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3"/>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3"/>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3"/>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3"/>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3"/>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3"/>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3"/>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3"/>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3"/>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3"/>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3"/>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3"/>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3"/>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3"/>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23"/>
          <p:cNvGrpSpPr/>
          <p:nvPr/>
        </p:nvGrpSpPr>
        <p:grpSpPr>
          <a:xfrm>
            <a:off x="7798297" y="4555358"/>
            <a:ext cx="308625" cy="383292"/>
            <a:chOff x="7727697" y="4555358"/>
            <a:chExt cx="308625" cy="383292"/>
          </a:xfrm>
        </p:grpSpPr>
        <p:sp>
          <p:nvSpPr>
            <p:cNvPr id="1498" name="Google Shape;1498;p23"/>
            <p:cNvSpPr/>
            <p:nvPr/>
          </p:nvSpPr>
          <p:spPr>
            <a:xfrm>
              <a:off x="7796502" y="4704806"/>
              <a:ext cx="87677" cy="159998"/>
            </a:xfrm>
            <a:custGeom>
              <a:rect b="b" l="l" r="r" t="t"/>
              <a:pathLst>
                <a:path extrusionOk="0" h="1365" w="748">
                  <a:moveTo>
                    <a:pt x="1" y="1"/>
                  </a:moveTo>
                  <a:lnTo>
                    <a:pt x="1" y="979"/>
                  </a:lnTo>
                  <a:cubicBezTo>
                    <a:pt x="1" y="1187"/>
                    <a:pt x="170" y="1365"/>
                    <a:pt x="385" y="1365"/>
                  </a:cubicBezTo>
                  <a:lnTo>
                    <a:pt x="748" y="1365"/>
                  </a:lnTo>
                  <a:lnTo>
                    <a:pt x="748" y="1304"/>
                  </a:lnTo>
                  <a:lnTo>
                    <a:pt x="385" y="1304"/>
                  </a:lnTo>
                  <a:cubicBezTo>
                    <a:pt x="200" y="1304"/>
                    <a:pt x="52" y="1157"/>
                    <a:pt x="52" y="979"/>
                  </a:cubicBezTo>
                  <a:lnTo>
                    <a:pt x="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3"/>
            <p:cNvSpPr/>
            <p:nvPr/>
          </p:nvSpPr>
          <p:spPr>
            <a:xfrm>
              <a:off x="7884060" y="4727311"/>
              <a:ext cx="107017" cy="116629"/>
            </a:xfrm>
            <a:custGeom>
              <a:rect b="b" l="l" r="r" t="t"/>
              <a:pathLst>
                <a:path extrusionOk="0" h="995" w="913">
                  <a:moveTo>
                    <a:pt x="854" y="1"/>
                  </a:moveTo>
                  <a:lnTo>
                    <a:pt x="854" y="417"/>
                  </a:lnTo>
                  <a:cubicBezTo>
                    <a:pt x="854" y="705"/>
                    <a:pt x="623" y="942"/>
                    <a:pt x="335" y="942"/>
                  </a:cubicBezTo>
                  <a:lnTo>
                    <a:pt x="1" y="942"/>
                  </a:lnTo>
                  <a:lnTo>
                    <a:pt x="1" y="995"/>
                  </a:lnTo>
                  <a:lnTo>
                    <a:pt x="335" y="995"/>
                  </a:lnTo>
                  <a:cubicBezTo>
                    <a:pt x="653" y="995"/>
                    <a:pt x="913" y="735"/>
                    <a:pt x="913" y="417"/>
                  </a:cubicBezTo>
                  <a:lnTo>
                    <a:pt x="9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3"/>
            <p:cNvSpPr/>
            <p:nvPr/>
          </p:nvSpPr>
          <p:spPr>
            <a:xfrm>
              <a:off x="7880778" y="4735281"/>
              <a:ext cx="6095" cy="203368"/>
            </a:xfrm>
            <a:custGeom>
              <a:rect b="b" l="l" r="r" t="t"/>
              <a:pathLst>
                <a:path extrusionOk="0" h="1735" w="52">
                  <a:moveTo>
                    <a:pt x="0" y="0"/>
                  </a:moveTo>
                  <a:lnTo>
                    <a:pt x="0" y="1734"/>
                  </a:lnTo>
                  <a:lnTo>
                    <a:pt x="52" y="1734"/>
                  </a:lnTo>
                  <a:lnTo>
                    <a:pt x="5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3"/>
            <p:cNvSpPr/>
            <p:nvPr/>
          </p:nvSpPr>
          <p:spPr>
            <a:xfrm>
              <a:off x="7781733" y="4555358"/>
              <a:ext cx="211104" cy="180042"/>
            </a:xfrm>
            <a:custGeom>
              <a:rect b="b" l="l" r="r" t="t"/>
              <a:pathLst>
                <a:path extrusionOk="0" h="1536" w="1801">
                  <a:moveTo>
                    <a:pt x="904" y="1"/>
                  </a:moveTo>
                  <a:cubicBezTo>
                    <a:pt x="401" y="1"/>
                    <a:pt x="1" y="342"/>
                    <a:pt x="1" y="764"/>
                  </a:cubicBezTo>
                  <a:cubicBezTo>
                    <a:pt x="1" y="1187"/>
                    <a:pt x="401" y="1535"/>
                    <a:pt x="904" y="1535"/>
                  </a:cubicBezTo>
                  <a:cubicBezTo>
                    <a:pt x="1400" y="1535"/>
                    <a:pt x="1800" y="1187"/>
                    <a:pt x="1800" y="764"/>
                  </a:cubicBezTo>
                  <a:cubicBezTo>
                    <a:pt x="1800" y="342"/>
                    <a:pt x="1400" y="1"/>
                    <a:pt x="904"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3"/>
            <p:cNvSpPr/>
            <p:nvPr/>
          </p:nvSpPr>
          <p:spPr>
            <a:xfrm>
              <a:off x="7727697" y="4629203"/>
              <a:ext cx="147105" cy="124365"/>
            </a:xfrm>
            <a:custGeom>
              <a:rect b="b" l="l" r="r" t="t"/>
              <a:pathLst>
                <a:path extrusionOk="0" h="1061" w="1255">
                  <a:moveTo>
                    <a:pt x="632" y="0"/>
                  </a:moveTo>
                  <a:cubicBezTo>
                    <a:pt x="284" y="0"/>
                    <a:pt x="1" y="239"/>
                    <a:pt x="1" y="527"/>
                  </a:cubicBezTo>
                  <a:cubicBezTo>
                    <a:pt x="1" y="824"/>
                    <a:pt x="284" y="1060"/>
                    <a:pt x="632" y="1060"/>
                  </a:cubicBezTo>
                  <a:cubicBezTo>
                    <a:pt x="972" y="1060"/>
                    <a:pt x="1255" y="824"/>
                    <a:pt x="1255" y="527"/>
                  </a:cubicBezTo>
                  <a:cubicBezTo>
                    <a:pt x="1255" y="239"/>
                    <a:pt x="972" y="0"/>
                    <a:pt x="63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3"/>
            <p:cNvSpPr/>
            <p:nvPr/>
          </p:nvSpPr>
          <p:spPr>
            <a:xfrm>
              <a:off x="7937275" y="4665656"/>
              <a:ext cx="99047" cy="84512"/>
            </a:xfrm>
            <a:custGeom>
              <a:rect b="b" l="l" r="r" t="t"/>
              <a:pathLst>
                <a:path extrusionOk="0" h="721" w="845">
                  <a:moveTo>
                    <a:pt x="422" y="0"/>
                  </a:moveTo>
                  <a:cubicBezTo>
                    <a:pt x="185" y="0"/>
                    <a:pt x="0" y="164"/>
                    <a:pt x="0" y="365"/>
                  </a:cubicBezTo>
                  <a:cubicBezTo>
                    <a:pt x="0" y="557"/>
                    <a:pt x="185" y="721"/>
                    <a:pt x="422" y="721"/>
                  </a:cubicBezTo>
                  <a:cubicBezTo>
                    <a:pt x="651" y="721"/>
                    <a:pt x="845" y="557"/>
                    <a:pt x="845" y="365"/>
                  </a:cubicBezTo>
                  <a:cubicBezTo>
                    <a:pt x="845" y="164"/>
                    <a:pt x="651" y="0"/>
                    <a:pt x="42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4" name="Google Shape;1504;p23"/>
          <p:cNvGrpSpPr/>
          <p:nvPr/>
        </p:nvGrpSpPr>
        <p:grpSpPr>
          <a:xfrm>
            <a:off x="7927077" y="4731726"/>
            <a:ext cx="879141" cy="206924"/>
            <a:chOff x="7314777" y="4753726"/>
            <a:chExt cx="879141" cy="206924"/>
          </a:xfrm>
        </p:grpSpPr>
        <p:sp>
          <p:nvSpPr>
            <p:cNvPr id="1505" name="Google Shape;1505;p23"/>
            <p:cNvSpPr/>
            <p:nvPr/>
          </p:nvSpPr>
          <p:spPr>
            <a:xfrm>
              <a:off x="7314777" y="4753726"/>
              <a:ext cx="879141" cy="206924"/>
            </a:xfrm>
            <a:custGeom>
              <a:rect b="b" l="l" r="r" t="t"/>
              <a:pathLst>
                <a:path extrusionOk="0" h="5780" w="24557">
                  <a:moveTo>
                    <a:pt x="11127" y="1"/>
                  </a:moveTo>
                  <a:cubicBezTo>
                    <a:pt x="10664" y="1"/>
                    <a:pt x="10184" y="73"/>
                    <a:pt x="9641" y="215"/>
                  </a:cubicBezTo>
                  <a:cubicBezTo>
                    <a:pt x="8315" y="571"/>
                    <a:pt x="5528" y="3053"/>
                    <a:pt x="4231" y="3847"/>
                  </a:cubicBezTo>
                  <a:cubicBezTo>
                    <a:pt x="2825" y="4706"/>
                    <a:pt x="1" y="5780"/>
                    <a:pt x="1" y="5780"/>
                  </a:cubicBezTo>
                  <a:lnTo>
                    <a:pt x="24556" y="5780"/>
                  </a:lnTo>
                  <a:cubicBezTo>
                    <a:pt x="24556" y="5780"/>
                    <a:pt x="21563" y="4899"/>
                    <a:pt x="19741" y="4144"/>
                  </a:cubicBezTo>
                  <a:cubicBezTo>
                    <a:pt x="17918" y="3379"/>
                    <a:pt x="13968" y="779"/>
                    <a:pt x="13161" y="453"/>
                  </a:cubicBezTo>
                  <a:cubicBezTo>
                    <a:pt x="12429" y="151"/>
                    <a:pt x="11796" y="1"/>
                    <a:pt x="11127"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3"/>
            <p:cNvSpPr/>
            <p:nvPr/>
          </p:nvSpPr>
          <p:spPr>
            <a:xfrm>
              <a:off x="7314777" y="4761423"/>
              <a:ext cx="870155" cy="199227"/>
            </a:xfrm>
            <a:custGeom>
              <a:rect b="b" l="l" r="r" t="t"/>
              <a:pathLst>
                <a:path extrusionOk="0" h="5565" w="24306">
                  <a:moveTo>
                    <a:pt x="9641" y="0"/>
                  </a:moveTo>
                  <a:lnTo>
                    <a:pt x="9641" y="0"/>
                  </a:lnTo>
                  <a:cubicBezTo>
                    <a:pt x="8411" y="430"/>
                    <a:pt x="7440" y="1112"/>
                    <a:pt x="6426" y="1891"/>
                  </a:cubicBezTo>
                  <a:cubicBezTo>
                    <a:pt x="5003" y="2965"/>
                    <a:pt x="3461" y="4069"/>
                    <a:pt x="1838" y="4802"/>
                  </a:cubicBezTo>
                  <a:cubicBezTo>
                    <a:pt x="1519" y="4951"/>
                    <a:pt x="1194" y="5084"/>
                    <a:pt x="869" y="5225"/>
                  </a:cubicBezTo>
                  <a:cubicBezTo>
                    <a:pt x="637" y="5314"/>
                    <a:pt x="230" y="5565"/>
                    <a:pt x="1" y="5565"/>
                  </a:cubicBezTo>
                  <a:lnTo>
                    <a:pt x="24306" y="5565"/>
                  </a:lnTo>
                  <a:cubicBezTo>
                    <a:pt x="21905" y="5558"/>
                    <a:pt x="3269" y="5328"/>
                    <a:pt x="9641"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7" name="Google Shape;1507;p23"/>
          <p:cNvGrpSpPr/>
          <p:nvPr/>
        </p:nvGrpSpPr>
        <p:grpSpPr>
          <a:xfrm>
            <a:off x="297309" y="228915"/>
            <a:ext cx="246888" cy="246888"/>
            <a:chOff x="4396276" y="3156781"/>
            <a:chExt cx="367777" cy="369040"/>
          </a:xfrm>
        </p:grpSpPr>
        <p:sp>
          <p:nvSpPr>
            <p:cNvPr id="1508" name="Google Shape;1508;p23"/>
            <p:cNvSpPr/>
            <p:nvPr/>
          </p:nvSpPr>
          <p:spPr>
            <a:xfrm>
              <a:off x="4396276" y="3156781"/>
              <a:ext cx="367777" cy="369040"/>
            </a:xfrm>
            <a:custGeom>
              <a:rect b="b" l="l" r="r" t="t"/>
              <a:pathLst>
                <a:path extrusionOk="0" h="2551" w="2542">
                  <a:moveTo>
                    <a:pt x="1275" y="1"/>
                  </a:moveTo>
                  <a:cubicBezTo>
                    <a:pt x="571" y="1"/>
                    <a:pt x="0" y="572"/>
                    <a:pt x="0" y="1276"/>
                  </a:cubicBezTo>
                  <a:cubicBezTo>
                    <a:pt x="0" y="1980"/>
                    <a:pt x="571" y="2551"/>
                    <a:pt x="1275" y="2551"/>
                  </a:cubicBezTo>
                  <a:cubicBezTo>
                    <a:pt x="1972" y="2551"/>
                    <a:pt x="2541" y="1980"/>
                    <a:pt x="2541" y="1276"/>
                  </a:cubicBezTo>
                  <a:cubicBezTo>
                    <a:pt x="2541" y="572"/>
                    <a:pt x="1972" y="1"/>
                    <a:pt x="1275"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3"/>
            <p:cNvSpPr/>
            <p:nvPr/>
          </p:nvSpPr>
          <p:spPr>
            <a:xfrm>
              <a:off x="4396276" y="3156781"/>
              <a:ext cx="183599" cy="369040"/>
            </a:xfrm>
            <a:custGeom>
              <a:rect b="b" l="l" r="r" t="t"/>
              <a:pathLst>
                <a:path extrusionOk="0" h="2551" w="1269">
                  <a:moveTo>
                    <a:pt x="1268" y="1"/>
                  </a:moveTo>
                  <a:cubicBezTo>
                    <a:pt x="564" y="8"/>
                    <a:pt x="0" y="572"/>
                    <a:pt x="0" y="1276"/>
                  </a:cubicBezTo>
                  <a:cubicBezTo>
                    <a:pt x="0" y="1980"/>
                    <a:pt x="564" y="2542"/>
                    <a:pt x="1268" y="2551"/>
                  </a:cubicBezTo>
                  <a:cubicBezTo>
                    <a:pt x="1268" y="2542"/>
                    <a:pt x="578" y="1913"/>
                    <a:pt x="578" y="1276"/>
                  </a:cubicBezTo>
                  <a:cubicBezTo>
                    <a:pt x="578" y="639"/>
                    <a:pt x="1268" y="8"/>
                    <a:pt x="1268" y="1"/>
                  </a:cubicBezTo>
                  <a:close/>
                </a:path>
              </a:pathLst>
            </a:custGeom>
            <a:solidFill>
              <a:srgbClr val="FFE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0" name="Google Shape;1510;p23"/>
          <p:cNvSpPr/>
          <p:nvPr/>
        </p:nvSpPr>
        <p:spPr>
          <a:xfrm>
            <a:off x="206503" y="539500"/>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3"/>
          <p:cNvSpPr/>
          <p:nvPr/>
        </p:nvSpPr>
        <p:spPr>
          <a:xfrm>
            <a:off x="1096750" y="293096"/>
            <a:ext cx="94149" cy="45600"/>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3"/>
          <p:cNvSpPr/>
          <p:nvPr/>
        </p:nvSpPr>
        <p:spPr>
          <a:xfrm>
            <a:off x="854525" y="228775"/>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3"/>
          <p:cNvSpPr/>
          <p:nvPr/>
        </p:nvSpPr>
        <p:spPr>
          <a:xfrm>
            <a:off x="668241" y="383950"/>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4" name="Google Shape;1514;p23"/>
          <p:cNvGrpSpPr/>
          <p:nvPr/>
        </p:nvGrpSpPr>
        <p:grpSpPr>
          <a:xfrm>
            <a:off x="7422934" y="4672780"/>
            <a:ext cx="308638" cy="265917"/>
            <a:chOff x="3378345" y="1904079"/>
            <a:chExt cx="497803" cy="428899"/>
          </a:xfrm>
        </p:grpSpPr>
        <p:sp>
          <p:nvSpPr>
            <p:cNvPr id="1515" name="Google Shape;1515;p23"/>
            <p:cNvSpPr/>
            <p:nvPr/>
          </p:nvSpPr>
          <p:spPr>
            <a:xfrm>
              <a:off x="3747305" y="2332752"/>
              <a:ext cx="40320" cy="225"/>
            </a:xfrm>
            <a:custGeom>
              <a:rect b="b" l="l" r="r" t="t"/>
              <a:pathLst>
                <a:path extrusionOk="0" h="1" w="179">
                  <a:moveTo>
                    <a:pt x="179" y="1"/>
                  </a:moveTo>
                  <a:lnTo>
                    <a:pt x="1"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3"/>
            <p:cNvSpPr/>
            <p:nvPr/>
          </p:nvSpPr>
          <p:spPr>
            <a:xfrm>
              <a:off x="3435334" y="1959043"/>
              <a:ext cx="384051" cy="355911"/>
            </a:xfrm>
            <a:custGeom>
              <a:rect b="b" l="l" r="r" t="t"/>
              <a:pathLst>
                <a:path extrusionOk="0" h="1580" w="1705">
                  <a:moveTo>
                    <a:pt x="845" y="1"/>
                  </a:moveTo>
                  <a:lnTo>
                    <a:pt x="712" y="164"/>
                  </a:lnTo>
                  <a:lnTo>
                    <a:pt x="0" y="986"/>
                  </a:lnTo>
                  <a:lnTo>
                    <a:pt x="0" y="1580"/>
                  </a:lnTo>
                  <a:lnTo>
                    <a:pt x="1704" y="1580"/>
                  </a:lnTo>
                  <a:lnTo>
                    <a:pt x="1704" y="986"/>
                  </a:lnTo>
                  <a:lnTo>
                    <a:pt x="1002" y="164"/>
                  </a:lnTo>
                  <a:lnTo>
                    <a:pt x="859"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3"/>
            <p:cNvSpPr/>
            <p:nvPr/>
          </p:nvSpPr>
          <p:spPr>
            <a:xfrm>
              <a:off x="3418440" y="2309550"/>
              <a:ext cx="417614" cy="15543"/>
            </a:xfrm>
            <a:custGeom>
              <a:rect b="b" l="l" r="r" t="t"/>
              <a:pathLst>
                <a:path extrusionOk="0" h="69" w="1854">
                  <a:moveTo>
                    <a:pt x="1" y="1"/>
                  </a:moveTo>
                  <a:lnTo>
                    <a:pt x="1" y="68"/>
                  </a:lnTo>
                  <a:lnTo>
                    <a:pt x="1854" y="68"/>
                  </a:lnTo>
                  <a:lnTo>
                    <a:pt x="18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3"/>
            <p:cNvSpPr/>
            <p:nvPr/>
          </p:nvSpPr>
          <p:spPr>
            <a:xfrm>
              <a:off x="3378345" y="1904079"/>
              <a:ext cx="497803" cy="285630"/>
            </a:xfrm>
            <a:custGeom>
              <a:rect b="b" l="l" r="r" t="t"/>
              <a:pathLst>
                <a:path extrusionOk="0" h="1268" w="2210">
                  <a:moveTo>
                    <a:pt x="1098" y="1"/>
                  </a:moveTo>
                  <a:lnTo>
                    <a:pt x="965" y="163"/>
                  </a:lnTo>
                  <a:lnTo>
                    <a:pt x="817" y="326"/>
                  </a:lnTo>
                  <a:lnTo>
                    <a:pt x="253" y="956"/>
                  </a:lnTo>
                  <a:lnTo>
                    <a:pt x="1" y="1237"/>
                  </a:lnTo>
                  <a:lnTo>
                    <a:pt x="253" y="1230"/>
                  </a:lnTo>
                  <a:lnTo>
                    <a:pt x="965" y="408"/>
                  </a:lnTo>
                  <a:lnTo>
                    <a:pt x="1098" y="245"/>
                  </a:lnTo>
                  <a:lnTo>
                    <a:pt x="1112" y="245"/>
                  </a:lnTo>
                  <a:lnTo>
                    <a:pt x="1255" y="408"/>
                  </a:lnTo>
                  <a:lnTo>
                    <a:pt x="1957" y="1230"/>
                  </a:lnTo>
                  <a:lnTo>
                    <a:pt x="1980" y="1260"/>
                  </a:lnTo>
                  <a:lnTo>
                    <a:pt x="2210" y="1267"/>
                  </a:lnTo>
                  <a:lnTo>
                    <a:pt x="2210" y="1267"/>
                  </a:lnTo>
                  <a:lnTo>
                    <a:pt x="1957" y="979"/>
                  </a:lnTo>
                  <a:lnTo>
                    <a:pt x="1424" y="364"/>
                  </a:lnTo>
                  <a:lnTo>
                    <a:pt x="1255" y="163"/>
                  </a:lnTo>
                  <a:lnTo>
                    <a:pt x="111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3"/>
            <p:cNvSpPr/>
            <p:nvPr/>
          </p:nvSpPr>
          <p:spPr>
            <a:xfrm>
              <a:off x="3628824" y="2172591"/>
              <a:ext cx="43924" cy="40322"/>
            </a:xfrm>
            <a:custGeom>
              <a:rect b="b" l="l" r="r" t="t"/>
              <a:pathLst>
                <a:path extrusionOk="0" h="179" w="195">
                  <a:moveTo>
                    <a:pt x="0" y="0"/>
                  </a:moveTo>
                  <a:lnTo>
                    <a:pt x="0" y="178"/>
                  </a:lnTo>
                  <a:lnTo>
                    <a:pt x="194" y="178"/>
                  </a:lnTo>
                  <a:lnTo>
                    <a:pt x="194" y="98"/>
                  </a:lnTo>
                  <a:cubicBezTo>
                    <a:pt x="171" y="61"/>
                    <a:pt x="150" y="24"/>
                    <a:pt x="112"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3"/>
            <p:cNvSpPr/>
            <p:nvPr/>
          </p:nvSpPr>
          <p:spPr>
            <a:xfrm>
              <a:off x="3608776" y="2164481"/>
              <a:ext cx="17119" cy="5181"/>
            </a:xfrm>
            <a:custGeom>
              <a:rect b="b" l="l" r="r" t="t"/>
              <a:pathLst>
                <a:path extrusionOk="0" h="23" w="76">
                  <a:moveTo>
                    <a:pt x="75" y="1"/>
                  </a:moveTo>
                  <a:cubicBezTo>
                    <a:pt x="54" y="8"/>
                    <a:pt x="24" y="8"/>
                    <a:pt x="0" y="22"/>
                  </a:cubicBezTo>
                  <a:lnTo>
                    <a:pt x="75" y="22"/>
                  </a:lnTo>
                  <a:lnTo>
                    <a:pt x="75"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3"/>
            <p:cNvSpPr/>
            <p:nvPr/>
          </p:nvSpPr>
          <p:spPr>
            <a:xfrm>
              <a:off x="3628824" y="2261119"/>
              <a:ext cx="43924" cy="41898"/>
            </a:xfrm>
            <a:custGeom>
              <a:rect b="b" l="l" r="r" t="t"/>
              <a:pathLst>
                <a:path extrusionOk="0" h="186" w="195">
                  <a:moveTo>
                    <a:pt x="0" y="0"/>
                  </a:moveTo>
                  <a:lnTo>
                    <a:pt x="0" y="185"/>
                  </a:lnTo>
                  <a:lnTo>
                    <a:pt x="194" y="185"/>
                  </a:lnTo>
                  <a:lnTo>
                    <a:pt x="194" y="0"/>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3"/>
            <p:cNvSpPr/>
            <p:nvPr/>
          </p:nvSpPr>
          <p:spPr>
            <a:xfrm>
              <a:off x="3583999" y="2261119"/>
              <a:ext cx="41896" cy="41898"/>
            </a:xfrm>
            <a:custGeom>
              <a:rect b="b" l="l" r="r" t="t"/>
              <a:pathLst>
                <a:path extrusionOk="0" h="186" w="186">
                  <a:moveTo>
                    <a:pt x="0" y="0"/>
                  </a:moveTo>
                  <a:lnTo>
                    <a:pt x="0" y="185"/>
                  </a:lnTo>
                  <a:lnTo>
                    <a:pt x="185" y="185"/>
                  </a:lnTo>
                  <a:lnTo>
                    <a:pt x="185" y="0"/>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3"/>
            <p:cNvSpPr/>
            <p:nvPr/>
          </p:nvSpPr>
          <p:spPr>
            <a:xfrm>
              <a:off x="3583999" y="2172591"/>
              <a:ext cx="41896" cy="40322"/>
            </a:xfrm>
            <a:custGeom>
              <a:rect b="b" l="l" r="r" t="t"/>
              <a:pathLst>
                <a:path extrusionOk="0" h="179" w="186">
                  <a:moveTo>
                    <a:pt x="75" y="0"/>
                  </a:moveTo>
                  <a:cubicBezTo>
                    <a:pt x="45" y="24"/>
                    <a:pt x="14" y="61"/>
                    <a:pt x="0" y="98"/>
                  </a:cubicBezTo>
                  <a:lnTo>
                    <a:pt x="0" y="178"/>
                  </a:lnTo>
                  <a:lnTo>
                    <a:pt x="185" y="178"/>
                  </a:lnTo>
                  <a:lnTo>
                    <a:pt x="185" y="0"/>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3"/>
            <p:cNvSpPr/>
            <p:nvPr/>
          </p:nvSpPr>
          <p:spPr>
            <a:xfrm>
              <a:off x="3628824" y="2217868"/>
              <a:ext cx="43924" cy="40322"/>
            </a:xfrm>
            <a:custGeom>
              <a:rect b="b" l="l" r="r" t="t"/>
              <a:pathLst>
                <a:path extrusionOk="0" h="179" w="195">
                  <a:moveTo>
                    <a:pt x="0" y="0"/>
                  </a:moveTo>
                  <a:lnTo>
                    <a:pt x="0" y="178"/>
                  </a:lnTo>
                  <a:lnTo>
                    <a:pt x="194" y="178"/>
                  </a:lnTo>
                  <a:lnTo>
                    <a:pt x="194" y="0"/>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3"/>
            <p:cNvSpPr/>
            <p:nvPr/>
          </p:nvSpPr>
          <p:spPr>
            <a:xfrm>
              <a:off x="3583999" y="2217868"/>
              <a:ext cx="41896" cy="40322"/>
            </a:xfrm>
            <a:custGeom>
              <a:rect b="b" l="l" r="r" t="t"/>
              <a:pathLst>
                <a:path extrusionOk="0" h="179" w="186">
                  <a:moveTo>
                    <a:pt x="0" y="0"/>
                  </a:moveTo>
                  <a:lnTo>
                    <a:pt x="0" y="178"/>
                  </a:lnTo>
                  <a:lnTo>
                    <a:pt x="185" y="178"/>
                  </a:lnTo>
                  <a:lnTo>
                    <a:pt x="185" y="0"/>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3"/>
            <p:cNvSpPr/>
            <p:nvPr/>
          </p:nvSpPr>
          <p:spPr>
            <a:xfrm>
              <a:off x="3628824" y="2164481"/>
              <a:ext cx="18696" cy="5181"/>
            </a:xfrm>
            <a:custGeom>
              <a:rect b="b" l="l" r="r" t="t"/>
              <a:pathLst>
                <a:path extrusionOk="0" h="23" w="83">
                  <a:moveTo>
                    <a:pt x="0" y="1"/>
                  </a:moveTo>
                  <a:lnTo>
                    <a:pt x="0" y="22"/>
                  </a:lnTo>
                  <a:lnTo>
                    <a:pt x="82" y="22"/>
                  </a:lnTo>
                  <a:cubicBezTo>
                    <a:pt x="61" y="8"/>
                    <a:pt x="31" y="8"/>
                    <a:pt x="0"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3"/>
            <p:cNvSpPr/>
            <p:nvPr/>
          </p:nvSpPr>
          <p:spPr>
            <a:xfrm>
              <a:off x="3580620" y="2206155"/>
              <a:ext cx="225" cy="96862"/>
            </a:xfrm>
            <a:custGeom>
              <a:rect b="b" l="l" r="r" t="t"/>
              <a:pathLst>
                <a:path extrusionOk="0" h="430" w="1">
                  <a:moveTo>
                    <a:pt x="1" y="429"/>
                  </a:moveTo>
                  <a:lnTo>
                    <a:pt x="1" y="429"/>
                  </a:lnTo>
                  <a:lnTo>
                    <a:pt x="1" y="244"/>
                  </a:lnTo>
                  <a:lnTo>
                    <a:pt x="1" y="244"/>
                  </a:lnTo>
                  <a:lnTo>
                    <a:pt x="1" y="29"/>
                  </a:lnTo>
                  <a:lnTo>
                    <a:pt x="1" y="29"/>
                  </a:lnTo>
                  <a:lnTo>
                    <a:pt x="1" y="1"/>
                  </a:lnTo>
                  <a:lnTo>
                    <a:pt x="1" y="29"/>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3"/>
            <p:cNvSpPr/>
            <p:nvPr/>
          </p:nvSpPr>
          <p:spPr>
            <a:xfrm>
              <a:off x="3674099" y="2206155"/>
              <a:ext cx="1802" cy="96862"/>
            </a:xfrm>
            <a:custGeom>
              <a:rect b="b" l="l" r="r" t="t"/>
              <a:pathLst>
                <a:path extrusionOk="0" h="430" w="8">
                  <a:moveTo>
                    <a:pt x="0" y="1"/>
                  </a:moveTo>
                  <a:lnTo>
                    <a:pt x="0" y="52"/>
                  </a:lnTo>
                  <a:lnTo>
                    <a:pt x="0" y="230"/>
                  </a:lnTo>
                  <a:lnTo>
                    <a:pt x="0" y="237"/>
                  </a:lnTo>
                  <a:lnTo>
                    <a:pt x="0" y="429"/>
                  </a:lnTo>
                  <a:lnTo>
                    <a:pt x="7" y="429"/>
                  </a:lnTo>
                  <a:lnTo>
                    <a:pt x="7" y="29"/>
                  </a:lnTo>
                  <a:cubicBezTo>
                    <a:pt x="7" y="22"/>
                    <a:pt x="7" y="15"/>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3"/>
            <p:cNvSpPr/>
            <p:nvPr/>
          </p:nvSpPr>
          <p:spPr>
            <a:xfrm>
              <a:off x="3625670" y="2164481"/>
              <a:ext cx="225" cy="5181"/>
            </a:xfrm>
            <a:custGeom>
              <a:rect b="b" l="l" r="r" t="t"/>
              <a:pathLst>
                <a:path extrusionOk="0" h="23" w="1">
                  <a:moveTo>
                    <a:pt x="0" y="22"/>
                  </a:moveTo>
                  <a:lnTo>
                    <a:pt x="0" y="22"/>
                  </a:lnTo>
                  <a:lnTo>
                    <a:pt x="0" y="22"/>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3"/>
            <p:cNvSpPr/>
            <p:nvPr/>
          </p:nvSpPr>
          <p:spPr>
            <a:xfrm>
              <a:off x="3628824" y="2164481"/>
              <a:ext cx="225" cy="5181"/>
            </a:xfrm>
            <a:custGeom>
              <a:rect b="b" l="l" r="r" t="t"/>
              <a:pathLst>
                <a:path extrusionOk="0" h="23" w="1">
                  <a:moveTo>
                    <a:pt x="0" y="22"/>
                  </a:moveTo>
                  <a:lnTo>
                    <a:pt x="0" y="22"/>
                  </a:lnTo>
                  <a:lnTo>
                    <a:pt x="0" y="22"/>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3"/>
            <p:cNvSpPr/>
            <p:nvPr/>
          </p:nvSpPr>
          <p:spPr>
            <a:xfrm>
              <a:off x="3625670" y="2164481"/>
              <a:ext cx="3379" cy="5181"/>
            </a:xfrm>
            <a:custGeom>
              <a:rect b="b" l="l" r="r" t="t"/>
              <a:pathLst>
                <a:path extrusionOk="0" h="23" w="15">
                  <a:moveTo>
                    <a:pt x="0" y="1"/>
                  </a:moveTo>
                  <a:lnTo>
                    <a:pt x="0" y="22"/>
                  </a:lnTo>
                  <a:lnTo>
                    <a:pt x="14" y="22"/>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3"/>
            <p:cNvSpPr/>
            <p:nvPr/>
          </p:nvSpPr>
          <p:spPr>
            <a:xfrm>
              <a:off x="3583999" y="2216292"/>
              <a:ext cx="41896" cy="1802"/>
            </a:xfrm>
            <a:custGeom>
              <a:rect b="b" l="l" r="r" t="t"/>
              <a:pathLst>
                <a:path extrusionOk="0" h="8" w="186">
                  <a:moveTo>
                    <a:pt x="0" y="0"/>
                  </a:moveTo>
                  <a:lnTo>
                    <a:pt x="0" y="7"/>
                  </a:lnTo>
                  <a:lnTo>
                    <a:pt x="185" y="7"/>
                  </a:lnTo>
                  <a:lnTo>
                    <a:pt x="18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3"/>
            <p:cNvSpPr/>
            <p:nvPr/>
          </p:nvSpPr>
          <p:spPr>
            <a:xfrm>
              <a:off x="3580620" y="2194666"/>
              <a:ext cx="3604" cy="18246"/>
            </a:xfrm>
            <a:custGeom>
              <a:rect b="b" l="l" r="r" t="t"/>
              <a:pathLst>
                <a:path extrusionOk="0" h="81" w="16">
                  <a:moveTo>
                    <a:pt x="15" y="0"/>
                  </a:moveTo>
                  <a:cubicBezTo>
                    <a:pt x="8" y="14"/>
                    <a:pt x="1" y="36"/>
                    <a:pt x="1" y="52"/>
                  </a:cubicBezTo>
                  <a:lnTo>
                    <a:pt x="1" y="80"/>
                  </a:lnTo>
                  <a:lnTo>
                    <a:pt x="15" y="80"/>
                  </a:lnTo>
                  <a:lnTo>
                    <a:pt x="1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3"/>
            <p:cNvSpPr/>
            <p:nvPr/>
          </p:nvSpPr>
          <p:spPr>
            <a:xfrm>
              <a:off x="3607199" y="2169437"/>
              <a:ext cx="18696" cy="225"/>
            </a:xfrm>
            <a:custGeom>
              <a:rect b="b" l="l" r="r" t="t"/>
              <a:pathLst>
                <a:path extrusionOk="0" h="1" w="83">
                  <a:moveTo>
                    <a:pt x="0" y="0"/>
                  </a:moveTo>
                  <a:lnTo>
                    <a:pt x="82" y="0"/>
                  </a:lnTo>
                  <a:lnTo>
                    <a:pt x="82" y="0"/>
                  </a:lnTo>
                  <a:lnTo>
                    <a:pt x="7"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3"/>
            <p:cNvSpPr/>
            <p:nvPr/>
          </p:nvSpPr>
          <p:spPr>
            <a:xfrm>
              <a:off x="3600667" y="2172591"/>
              <a:ext cx="25228" cy="225"/>
            </a:xfrm>
            <a:custGeom>
              <a:rect b="b" l="l" r="r" t="t"/>
              <a:pathLst>
                <a:path extrusionOk="0" h="1" w="112">
                  <a:moveTo>
                    <a:pt x="1" y="0"/>
                  </a:moveTo>
                  <a:lnTo>
                    <a:pt x="111" y="0"/>
                  </a:lnTo>
                  <a:lnTo>
                    <a:pt x="111" y="0"/>
                  </a:lnTo>
                  <a:lnTo>
                    <a:pt x="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3"/>
            <p:cNvSpPr/>
            <p:nvPr/>
          </p:nvSpPr>
          <p:spPr>
            <a:xfrm>
              <a:off x="3602244" y="2169437"/>
              <a:ext cx="23651" cy="3379"/>
            </a:xfrm>
            <a:custGeom>
              <a:rect b="b" l="l" r="r" t="t"/>
              <a:pathLst>
                <a:path extrusionOk="0" h="15" w="105">
                  <a:moveTo>
                    <a:pt x="22" y="0"/>
                  </a:moveTo>
                  <a:cubicBezTo>
                    <a:pt x="15" y="7"/>
                    <a:pt x="8" y="7"/>
                    <a:pt x="1" y="14"/>
                  </a:cubicBezTo>
                  <a:lnTo>
                    <a:pt x="104" y="14"/>
                  </a:lnTo>
                  <a:lnTo>
                    <a:pt x="104" y="7"/>
                  </a:lnTo>
                  <a:lnTo>
                    <a:pt x="10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3"/>
            <p:cNvSpPr/>
            <p:nvPr/>
          </p:nvSpPr>
          <p:spPr>
            <a:xfrm>
              <a:off x="3625670" y="2169437"/>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3"/>
            <p:cNvSpPr/>
            <p:nvPr/>
          </p:nvSpPr>
          <p:spPr>
            <a:xfrm>
              <a:off x="3625670" y="2172591"/>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3"/>
            <p:cNvSpPr/>
            <p:nvPr/>
          </p:nvSpPr>
          <p:spPr>
            <a:xfrm>
              <a:off x="3625670" y="2171014"/>
              <a:ext cx="225" cy="1802"/>
            </a:xfrm>
            <a:custGeom>
              <a:rect b="b" l="l" r="r" t="t"/>
              <a:pathLst>
                <a:path extrusionOk="0" h="8" w="1">
                  <a:moveTo>
                    <a:pt x="0" y="7"/>
                  </a:moveTo>
                  <a:lnTo>
                    <a:pt x="0" y="7"/>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3"/>
            <p:cNvSpPr/>
            <p:nvPr/>
          </p:nvSpPr>
          <p:spPr>
            <a:xfrm>
              <a:off x="3625670" y="2169437"/>
              <a:ext cx="225" cy="3379"/>
            </a:xfrm>
            <a:custGeom>
              <a:rect b="b" l="l" r="r" t="t"/>
              <a:pathLst>
                <a:path extrusionOk="0" h="15" w="1">
                  <a:moveTo>
                    <a:pt x="0" y="7"/>
                  </a:moveTo>
                  <a:lnTo>
                    <a:pt x="0" y="14"/>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3"/>
            <p:cNvSpPr/>
            <p:nvPr/>
          </p:nvSpPr>
          <p:spPr>
            <a:xfrm>
              <a:off x="3628824" y="2216292"/>
              <a:ext cx="42347" cy="1802"/>
            </a:xfrm>
            <a:custGeom>
              <a:rect b="b" l="l" r="r" t="t"/>
              <a:pathLst>
                <a:path extrusionOk="0" h="8" w="188">
                  <a:moveTo>
                    <a:pt x="0" y="0"/>
                  </a:moveTo>
                  <a:lnTo>
                    <a:pt x="0" y="7"/>
                  </a:lnTo>
                  <a:lnTo>
                    <a:pt x="187" y="7"/>
                  </a:lnTo>
                  <a:lnTo>
                    <a:pt x="187"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3"/>
            <p:cNvSpPr/>
            <p:nvPr/>
          </p:nvSpPr>
          <p:spPr>
            <a:xfrm>
              <a:off x="3672522" y="2194666"/>
              <a:ext cx="1802" cy="18246"/>
            </a:xfrm>
            <a:custGeom>
              <a:rect b="b" l="l" r="r" t="t"/>
              <a:pathLst>
                <a:path extrusionOk="0" h="81" w="8">
                  <a:moveTo>
                    <a:pt x="0" y="0"/>
                  </a:moveTo>
                  <a:lnTo>
                    <a:pt x="0" y="80"/>
                  </a:lnTo>
                  <a:lnTo>
                    <a:pt x="7" y="80"/>
                  </a:lnTo>
                  <a:lnTo>
                    <a:pt x="7" y="52"/>
                  </a:lnTo>
                  <a:cubicBezTo>
                    <a:pt x="7" y="36"/>
                    <a:pt x="7" y="14"/>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3"/>
            <p:cNvSpPr/>
            <p:nvPr/>
          </p:nvSpPr>
          <p:spPr>
            <a:xfrm>
              <a:off x="3628824" y="2169437"/>
              <a:ext cx="20272" cy="225"/>
            </a:xfrm>
            <a:custGeom>
              <a:rect b="b" l="l" r="r" t="t"/>
              <a:pathLst>
                <a:path extrusionOk="0" h="1" w="90">
                  <a:moveTo>
                    <a:pt x="0" y="0"/>
                  </a:moveTo>
                  <a:lnTo>
                    <a:pt x="0" y="0"/>
                  </a:lnTo>
                  <a:lnTo>
                    <a:pt x="89" y="0"/>
                  </a:lnTo>
                  <a:lnTo>
                    <a:pt x="8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3"/>
            <p:cNvSpPr/>
            <p:nvPr/>
          </p:nvSpPr>
          <p:spPr>
            <a:xfrm>
              <a:off x="3628824" y="2172591"/>
              <a:ext cx="25453" cy="225"/>
            </a:xfrm>
            <a:custGeom>
              <a:rect b="b" l="l" r="r" t="t"/>
              <a:pathLst>
                <a:path extrusionOk="0" h="1" w="113">
                  <a:moveTo>
                    <a:pt x="0" y="0"/>
                  </a:moveTo>
                  <a:lnTo>
                    <a:pt x="0" y="0"/>
                  </a:lnTo>
                  <a:lnTo>
                    <a:pt x="112" y="0"/>
                  </a:lnTo>
                  <a:lnTo>
                    <a:pt x="10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3"/>
            <p:cNvSpPr/>
            <p:nvPr/>
          </p:nvSpPr>
          <p:spPr>
            <a:xfrm>
              <a:off x="3628824" y="2169437"/>
              <a:ext cx="23876" cy="3379"/>
            </a:xfrm>
            <a:custGeom>
              <a:rect b="b" l="l" r="r" t="t"/>
              <a:pathLst>
                <a:path extrusionOk="0" h="15" w="106">
                  <a:moveTo>
                    <a:pt x="0" y="0"/>
                  </a:moveTo>
                  <a:lnTo>
                    <a:pt x="0" y="7"/>
                  </a:lnTo>
                  <a:lnTo>
                    <a:pt x="0" y="14"/>
                  </a:lnTo>
                  <a:lnTo>
                    <a:pt x="105" y="14"/>
                  </a:lnTo>
                  <a:cubicBezTo>
                    <a:pt x="105" y="7"/>
                    <a:pt x="98" y="7"/>
                    <a:pt x="8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3"/>
            <p:cNvSpPr/>
            <p:nvPr/>
          </p:nvSpPr>
          <p:spPr>
            <a:xfrm>
              <a:off x="3625670" y="2172591"/>
              <a:ext cx="225" cy="40322"/>
            </a:xfrm>
            <a:custGeom>
              <a:rect b="b" l="l" r="r" t="t"/>
              <a:pathLst>
                <a:path extrusionOk="0" h="179" w="1">
                  <a:moveTo>
                    <a:pt x="0" y="0"/>
                  </a:moveTo>
                  <a:lnTo>
                    <a:pt x="0" y="178"/>
                  </a:lnTo>
                  <a:lnTo>
                    <a:pt x="0" y="178"/>
                  </a:lnTo>
                  <a:lnTo>
                    <a:pt x="0" y="178"/>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3"/>
            <p:cNvSpPr/>
            <p:nvPr/>
          </p:nvSpPr>
          <p:spPr>
            <a:xfrm>
              <a:off x="3628824" y="2172591"/>
              <a:ext cx="225" cy="40322"/>
            </a:xfrm>
            <a:custGeom>
              <a:rect b="b" l="l" r="r" t="t"/>
              <a:pathLst>
                <a:path extrusionOk="0" h="179" w="1">
                  <a:moveTo>
                    <a:pt x="0" y="0"/>
                  </a:moveTo>
                  <a:lnTo>
                    <a:pt x="0" y="178"/>
                  </a:lnTo>
                  <a:lnTo>
                    <a:pt x="0" y="178"/>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3"/>
            <p:cNvSpPr/>
            <p:nvPr/>
          </p:nvSpPr>
          <p:spPr>
            <a:xfrm>
              <a:off x="3628824" y="2216292"/>
              <a:ext cx="225" cy="1802"/>
            </a:xfrm>
            <a:custGeom>
              <a:rect b="b" l="l" r="r" t="t"/>
              <a:pathLst>
                <a:path extrusionOk="0" h="8" w="1">
                  <a:moveTo>
                    <a:pt x="0" y="7"/>
                  </a:moveTo>
                  <a:lnTo>
                    <a:pt x="0" y="7"/>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3"/>
            <p:cNvSpPr/>
            <p:nvPr/>
          </p:nvSpPr>
          <p:spPr>
            <a:xfrm>
              <a:off x="3625670" y="2172591"/>
              <a:ext cx="3379" cy="40322"/>
            </a:xfrm>
            <a:custGeom>
              <a:rect b="b" l="l" r="r" t="t"/>
              <a:pathLst>
                <a:path extrusionOk="0" h="179" w="15">
                  <a:moveTo>
                    <a:pt x="0" y="0"/>
                  </a:moveTo>
                  <a:lnTo>
                    <a:pt x="0" y="178"/>
                  </a:lnTo>
                  <a:lnTo>
                    <a:pt x="14" y="178"/>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3"/>
            <p:cNvSpPr/>
            <p:nvPr/>
          </p:nvSpPr>
          <p:spPr>
            <a:xfrm>
              <a:off x="3628824" y="2172591"/>
              <a:ext cx="225" cy="225"/>
            </a:xfrm>
            <a:custGeom>
              <a:rect b="b" l="l" r="r" t="t"/>
              <a:pathLst>
                <a:path extrusionOk="0" h="1" w="1">
                  <a:moveTo>
                    <a:pt x="0" y="0"/>
                  </a:move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3"/>
            <p:cNvSpPr/>
            <p:nvPr/>
          </p:nvSpPr>
          <p:spPr>
            <a:xfrm>
              <a:off x="3628824" y="2171014"/>
              <a:ext cx="225" cy="1802"/>
            </a:xfrm>
            <a:custGeom>
              <a:rect b="b" l="l" r="r" t="t"/>
              <a:pathLst>
                <a:path extrusionOk="0" h="8" w="1">
                  <a:moveTo>
                    <a:pt x="0" y="7"/>
                  </a:moveTo>
                  <a:lnTo>
                    <a:pt x="0" y="7"/>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3"/>
            <p:cNvSpPr/>
            <p:nvPr/>
          </p:nvSpPr>
          <p:spPr>
            <a:xfrm>
              <a:off x="3628824" y="2169437"/>
              <a:ext cx="225" cy="225"/>
            </a:xfrm>
            <a:custGeom>
              <a:rect b="b" l="l" r="r" t="t"/>
              <a:pathLst>
                <a:path extrusionOk="0" h="1" w="1">
                  <a:moveTo>
                    <a:pt x="0" y="0"/>
                  </a:move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3"/>
            <p:cNvSpPr/>
            <p:nvPr/>
          </p:nvSpPr>
          <p:spPr>
            <a:xfrm>
              <a:off x="3628824" y="2169437"/>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3"/>
            <p:cNvSpPr/>
            <p:nvPr/>
          </p:nvSpPr>
          <p:spPr>
            <a:xfrm>
              <a:off x="3628824" y="2169437"/>
              <a:ext cx="225" cy="1802"/>
            </a:xfrm>
            <a:custGeom>
              <a:rect b="b" l="l" r="r" t="t"/>
              <a:pathLst>
                <a:path extrusionOk="0" h="8" w="1">
                  <a:moveTo>
                    <a:pt x="0" y="0"/>
                  </a:moveTo>
                  <a:lnTo>
                    <a:pt x="0" y="7"/>
                  </a:lnTo>
                  <a:lnTo>
                    <a:pt x="0" y="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3"/>
            <p:cNvSpPr/>
            <p:nvPr/>
          </p:nvSpPr>
          <p:spPr>
            <a:xfrm>
              <a:off x="3628824" y="2169437"/>
              <a:ext cx="225" cy="1802"/>
            </a:xfrm>
            <a:custGeom>
              <a:rect b="b" l="l" r="r" t="t"/>
              <a:pathLst>
                <a:path extrusionOk="0" h="8" w="1">
                  <a:moveTo>
                    <a:pt x="0" y="7"/>
                  </a:moveTo>
                  <a:lnTo>
                    <a:pt x="0" y="7"/>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3"/>
            <p:cNvSpPr/>
            <p:nvPr/>
          </p:nvSpPr>
          <p:spPr>
            <a:xfrm>
              <a:off x="3628824" y="2172591"/>
              <a:ext cx="225" cy="225"/>
            </a:xfrm>
            <a:custGeom>
              <a:rect b="b" l="l" r="r" t="t"/>
              <a:pathLst>
                <a:path extrusionOk="0" h="1" w="1">
                  <a:moveTo>
                    <a:pt x="0" y="0"/>
                  </a:moveTo>
                  <a:lnTo>
                    <a:pt x="0" y="0"/>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3"/>
            <p:cNvSpPr/>
            <p:nvPr/>
          </p:nvSpPr>
          <p:spPr>
            <a:xfrm>
              <a:off x="3628824" y="2171014"/>
              <a:ext cx="225" cy="1802"/>
            </a:xfrm>
            <a:custGeom>
              <a:rect b="b" l="l" r="r" t="t"/>
              <a:pathLst>
                <a:path extrusionOk="0" h="8" w="1">
                  <a:moveTo>
                    <a:pt x="0" y="0"/>
                  </a:moveTo>
                  <a:lnTo>
                    <a:pt x="0" y="7"/>
                  </a:lnTo>
                  <a:lnTo>
                    <a:pt x="0" y="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3"/>
            <p:cNvSpPr/>
            <p:nvPr/>
          </p:nvSpPr>
          <p:spPr>
            <a:xfrm>
              <a:off x="3628824" y="2171014"/>
              <a:ext cx="225" cy="1802"/>
            </a:xfrm>
            <a:custGeom>
              <a:rect b="b" l="l" r="r" t="t"/>
              <a:pathLst>
                <a:path extrusionOk="0" h="8" w="1">
                  <a:moveTo>
                    <a:pt x="0" y="7"/>
                  </a:moveTo>
                  <a:lnTo>
                    <a:pt x="0" y="7"/>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3"/>
            <p:cNvSpPr/>
            <p:nvPr/>
          </p:nvSpPr>
          <p:spPr>
            <a:xfrm>
              <a:off x="3625670" y="2169437"/>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3"/>
            <p:cNvSpPr/>
            <p:nvPr/>
          </p:nvSpPr>
          <p:spPr>
            <a:xfrm>
              <a:off x="3625670" y="2172591"/>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3"/>
            <p:cNvSpPr/>
            <p:nvPr/>
          </p:nvSpPr>
          <p:spPr>
            <a:xfrm>
              <a:off x="3625670" y="2169437"/>
              <a:ext cx="225" cy="3379"/>
            </a:xfrm>
            <a:custGeom>
              <a:rect b="b" l="l" r="r" t="t"/>
              <a:pathLst>
                <a:path extrusionOk="0" h="15" w="1">
                  <a:moveTo>
                    <a:pt x="0" y="14"/>
                  </a:moveTo>
                  <a:lnTo>
                    <a:pt x="0" y="14"/>
                  </a:lnTo>
                  <a:lnTo>
                    <a:pt x="0" y="7"/>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3"/>
            <p:cNvSpPr/>
            <p:nvPr/>
          </p:nvSpPr>
          <p:spPr>
            <a:xfrm>
              <a:off x="3625670" y="2169437"/>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3"/>
            <p:cNvSpPr/>
            <p:nvPr/>
          </p:nvSpPr>
          <p:spPr>
            <a:xfrm>
              <a:off x="3628824" y="2169437"/>
              <a:ext cx="225" cy="225"/>
            </a:xfrm>
            <a:custGeom>
              <a:rect b="b" l="l" r="r" t="t"/>
              <a:pathLst>
                <a:path extrusionOk="0" h="1" w="1">
                  <a:moveTo>
                    <a:pt x="0" y="0"/>
                  </a:moveTo>
                  <a:lnTo>
                    <a:pt x="0" y="0"/>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3"/>
            <p:cNvSpPr/>
            <p:nvPr/>
          </p:nvSpPr>
          <p:spPr>
            <a:xfrm>
              <a:off x="3628824" y="2169437"/>
              <a:ext cx="225" cy="225"/>
            </a:xfrm>
            <a:custGeom>
              <a:rect b="b" l="l" r="r" t="t"/>
              <a:pathLst>
                <a:path extrusionOk="0" h="1" w="1">
                  <a:moveTo>
                    <a:pt x="0" y="0"/>
                  </a:move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3"/>
            <p:cNvSpPr/>
            <p:nvPr/>
          </p:nvSpPr>
          <p:spPr>
            <a:xfrm>
              <a:off x="3625670" y="2169437"/>
              <a:ext cx="3379" cy="225"/>
            </a:xfrm>
            <a:custGeom>
              <a:rect b="b" l="l" r="r" t="t"/>
              <a:pathLst>
                <a:path extrusionOk="0" h="1" w="15">
                  <a:moveTo>
                    <a:pt x="0" y="0"/>
                  </a:moveTo>
                  <a:lnTo>
                    <a:pt x="14" y="0"/>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3"/>
            <p:cNvSpPr/>
            <p:nvPr/>
          </p:nvSpPr>
          <p:spPr>
            <a:xfrm>
              <a:off x="3628824" y="2169437"/>
              <a:ext cx="225" cy="1802"/>
            </a:xfrm>
            <a:custGeom>
              <a:rect b="b" l="l" r="r" t="t"/>
              <a:pathLst>
                <a:path extrusionOk="0" h="8" w="1">
                  <a:moveTo>
                    <a:pt x="0" y="0"/>
                  </a:moveTo>
                  <a:lnTo>
                    <a:pt x="0" y="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3"/>
            <p:cNvSpPr/>
            <p:nvPr/>
          </p:nvSpPr>
          <p:spPr>
            <a:xfrm>
              <a:off x="3625670" y="2172591"/>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3"/>
            <p:cNvSpPr/>
            <p:nvPr/>
          </p:nvSpPr>
          <p:spPr>
            <a:xfrm>
              <a:off x="3625670" y="2171014"/>
              <a:ext cx="225" cy="1802"/>
            </a:xfrm>
            <a:custGeom>
              <a:rect b="b" l="l" r="r" t="t"/>
              <a:pathLst>
                <a:path extrusionOk="0" h="8" w="1">
                  <a:moveTo>
                    <a:pt x="0" y="7"/>
                  </a:moveTo>
                  <a:lnTo>
                    <a:pt x="0" y="7"/>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3"/>
            <p:cNvSpPr/>
            <p:nvPr/>
          </p:nvSpPr>
          <p:spPr>
            <a:xfrm>
              <a:off x="3625670" y="2169437"/>
              <a:ext cx="225" cy="3379"/>
            </a:xfrm>
            <a:custGeom>
              <a:rect b="b" l="l" r="r" t="t"/>
              <a:pathLst>
                <a:path extrusionOk="0" h="15" w="1">
                  <a:moveTo>
                    <a:pt x="0" y="7"/>
                  </a:moveTo>
                  <a:lnTo>
                    <a:pt x="0" y="14"/>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3"/>
            <p:cNvSpPr/>
            <p:nvPr/>
          </p:nvSpPr>
          <p:spPr>
            <a:xfrm>
              <a:off x="3628824" y="2172591"/>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3"/>
            <p:cNvSpPr/>
            <p:nvPr/>
          </p:nvSpPr>
          <p:spPr>
            <a:xfrm>
              <a:off x="3628824" y="2169437"/>
              <a:ext cx="225" cy="3379"/>
            </a:xfrm>
            <a:custGeom>
              <a:rect b="b" l="l" r="r" t="t"/>
              <a:pathLst>
                <a:path extrusionOk="0" h="15" w="1">
                  <a:moveTo>
                    <a:pt x="0" y="0"/>
                  </a:moveTo>
                  <a:lnTo>
                    <a:pt x="0" y="0"/>
                  </a:lnTo>
                  <a:lnTo>
                    <a:pt x="0" y="7"/>
                  </a:lnTo>
                  <a:lnTo>
                    <a:pt x="0" y="7"/>
                  </a:lnTo>
                  <a:lnTo>
                    <a:pt x="0" y="14"/>
                  </a:lnTo>
                  <a:lnTo>
                    <a:pt x="0" y="14"/>
                  </a:lnTo>
                  <a:lnTo>
                    <a:pt x="0" y="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3"/>
            <p:cNvSpPr/>
            <p:nvPr/>
          </p:nvSpPr>
          <p:spPr>
            <a:xfrm>
              <a:off x="3628824" y="2172591"/>
              <a:ext cx="225" cy="225"/>
            </a:xfrm>
            <a:custGeom>
              <a:rect b="b" l="l" r="r" t="t"/>
              <a:pathLst>
                <a:path extrusionOk="0" h="1" w="1">
                  <a:moveTo>
                    <a:pt x="0" y="0"/>
                  </a:move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3"/>
            <p:cNvSpPr/>
            <p:nvPr/>
          </p:nvSpPr>
          <p:spPr>
            <a:xfrm>
              <a:off x="3628824" y="2171014"/>
              <a:ext cx="225" cy="1802"/>
            </a:xfrm>
            <a:custGeom>
              <a:rect b="b" l="l" r="r" t="t"/>
              <a:pathLst>
                <a:path extrusionOk="0" h="8" w="1">
                  <a:moveTo>
                    <a:pt x="0" y="7"/>
                  </a:moveTo>
                  <a:lnTo>
                    <a:pt x="0" y="7"/>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3"/>
            <p:cNvSpPr/>
            <p:nvPr/>
          </p:nvSpPr>
          <p:spPr>
            <a:xfrm>
              <a:off x="3628824" y="2169437"/>
              <a:ext cx="225" cy="1802"/>
            </a:xfrm>
            <a:custGeom>
              <a:rect b="b" l="l" r="r" t="t"/>
              <a:pathLst>
                <a:path extrusionOk="0" h="8" w="1">
                  <a:moveTo>
                    <a:pt x="0" y="0"/>
                  </a:moveTo>
                  <a:lnTo>
                    <a:pt x="0" y="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3"/>
            <p:cNvSpPr/>
            <p:nvPr/>
          </p:nvSpPr>
          <p:spPr>
            <a:xfrm>
              <a:off x="3628824" y="2172591"/>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3"/>
            <p:cNvSpPr/>
            <p:nvPr/>
          </p:nvSpPr>
          <p:spPr>
            <a:xfrm>
              <a:off x="3628824" y="2169437"/>
              <a:ext cx="225" cy="3379"/>
            </a:xfrm>
            <a:custGeom>
              <a:rect b="b" l="l" r="r" t="t"/>
              <a:pathLst>
                <a:path extrusionOk="0" h="15" w="1">
                  <a:moveTo>
                    <a:pt x="0" y="0"/>
                  </a:moveTo>
                  <a:lnTo>
                    <a:pt x="0" y="14"/>
                  </a:lnTo>
                  <a:lnTo>
                    <a:pt x="0" y="14"/>
                  </a:lnTo>
                  <a:lnTo>
                    <a:pt x="0" y="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3"/>
            <p:cNvSpPr/>
            <p:nvPr/>
          </p:nvSpPr>
          <p:spPr>
            <a:xfrm>
              <a:off x="3625670" y="2172591"/>
              <a:ext cx="3379" cy="225"/>
            </a:xfrm>
            <a:custGeom>
              <a:rect b="b" l="l" r="r" t="t"/>
              <a:pathLst>
                <a:path extrusionOk="0" h="1" w="15">
                  <a:moveTo>
                    <a:pt x="0" y="0"/>
                  </a:moveTo>
                  <a:lnTo>
                    <a:pt x="14" y="0"/>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3"/>
            <p:cNvSpPr/>
            <p:nvPr/>
          </p:nvSpPr>
          <p:spPr>
            <a:xfrm>
              <a:off x="3625670" y="2169437"/>
              <a:ext cx="3379" cy="3379"/>
            </a:xfrm>
            <a:custGeom>
              <a:rect b="b" l="l" r="r" t="t"/>
              <a:pathLst>
                <a:path extrusionOk="0" h="15" w="15">
                  <a:moveTo>
                    <a:pt x="0" y="0"/>
                  </a:moveTo>
                  <a:lnTo>
                    <a:pt x="0" y="14"/>
                  </a:lnTo>
                  <a:lnTo>
                    <a:pt x="14" y="14"/>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3"/>
            <p:cNvSpPr/>
            <p:nvPr/>
          </p:nvSpPr>
          <p:spPr>
            <a:xfrm>
              <a:off x="3583999" y="2212687"/>
              <a:ext cx="41896" cy="2253"/>
            </a:xfrm>
            <a:custGeom>
              <a:rect b="b" l="l" r="r" t="t"/>
              <a:pathLst>
                <a:path extrusionOk="0" h="10" w="186">
                  <a:moveTo>
                    <a:pt x="0" y="0"/>
                  </a:moveTo>
                  <a:lnTo>
                    <a:pt x="0" y="9"/>
                  </a:lnTo>
                  <a:lnTo>
                    <a:pt x="185" y="9"/>
                  </a:lnTo>
                  <a:lnTo>
                    <a:pt x="18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3"/>
            <p:cNvSpPr/>
            <p:nvPr/>
          </p:nvSpPr>
          <p:spPr>
            <a:xfrm>
              <a:off x="3580620" y="2217868"/>
              <a:ext cx="3604" cy="40322"/>
            </a:xfrm>
            <a:custGeom>
              <a:rect b="b" l="l" r="r" t="t"/>
              <a:pathLst>
                <a:path extrusionOk="0" h="179" w="16">
                  <a:moveTo>
                    <a:pt x="1" y="0"/>
                  </a:moveTo>
                  <a:lnTo>
                    <a:pt x="1" y="178"/>
                  </a:lnTo>
                  <a:lnTo>
                    <a:pt x="15" y="178"/>
                  </a:lnTo>
                  <a:lnTo>
                    <a:pt x="1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3"/>
            <p:cNvSpPr/>
            <p:nvPr/>
          </p:nvSpPr>
          <p:spPr>
            <a:xfrm>
              <a:off x="3580620" y="2212687"/>
              <a:ext cx="45275" cy="5406"/>
            </a:xfrm>
            <a:custGeom>
              <a:rect b="b" l="l" r="r" t="t"/>
              <a:pathLst>
                <a:path extrusionOk="0" h="24" w="201">
                  <a:moveTo>
                    <a:pt x="1" y="0"/>
                  </a:moveTo>
                  <a:lnTo>
                    <a:pt x="1" y="23"/>
                  </a:lnTo>
                  <a:lnTo>
                    <a:pt x="15" y="23"/>
                  </a:lnTo>
                  <a:lnTo>
                    <a:pt x="15" y="16"/>
                  </a:lnTo>
                  <a:lnTo>
                    <a:pt x="200" y="16"/>
                  </a:lnTo>
                  <a:lnTo>
                    <a:pt x="200" y="9"/>
                  </a:lnTo>
                  <a:lnTo>
                    <a:pt x="15" y="9"/>
                  </a:lnTo>
                  <a:lnTo>
                    <a:pt x="1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3"/>
            <p:cNvSpPr/>
            <p:nvPr/>
          </p:nvSpPr>
          <p:spPr>
            <a:xfrm>
              <a:off x="3628824" y="2212687"/>
              <a:ext cx="43924" cy="2253"/>
            </a:xfrm>
            <a:custGeom>
              <a:rect b="b" l="l" r="r" t="t"/>
              <a:pathLst>
                <a:path extrusionOk="0" h="10" w="195">
                  <a:moveTo>
                    <a:pt x="0" y="0"/>
                  </a:moveTo>
                  <a:lnTo>
                    <a:pt x="0" y="9"/>
                  </a:lnTo>
                  <a:lnTo>
                    <a:pt x="194" y="9"/>
                  </a:lnTo>
                  <a:lnTo>
                    <a:pt x="19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3"/>
            <p:cNvSpPr/>
            <p:nvPr/>
          </p:nvSpPr>
          <p:spPr>
            <a:xfrm>
              <a:off x="3670945" y="2217868"/>
              <a:ext cx="3379" cy="40322"/>
            </a:xfrm>
            <a:custGeom>
              <a:rect b="b" l="l" r="r" t="t"/>
              <a:pathLst>
                <a:path extrusionOk="0" h="179" w="15">
                  <a:moveTo>
                    <a:pt x="0" y="0"/>
                  </a:moveTo>
                  <a:lnTo>
                    <a:pt x="0" y="178"/>
                  </a:lnTo>
                  <a:lnTo>
                    <a:pt x="14" y="178"/>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3"/>
            <p:cNvSpPr/>
            <p:nvPr/>
          </p:nvSpPr>
          <p:spPr>
            <a:xfrm>
              <a:off x="3628824" y="2212687"/>
              <a:ext cx="45500" cy="5406"/>
            </a:xfrm>
            <a:custGeom>
              <a:rect b="b" l="l" r="r" t="t"/>
              <a:pathLst>
                <a:path extrusionOk="0" h="24" w="202">
                  <a:moveTo>
                    <a:pt x="194" y="0"/>
                  </a:moveTo>
                  <a:lnTo>
                    <a:pt x="194" y="9"/>
                  </a:lnTo>
                  <a:lnTo>
                    <a:pt x="0" y="9"/>
                  </a:lnTo>
                  <a:lnTo>
                    <a:pt x="0" y="16"/>
                  </a:lnTo>
                  <a:lnTo>
                    <a:pt x="187" y="16"/>
                  </a:lnTo>
                  <a:lnTo>
                    <a:pt x="187" y="23"/>
                  </a:lnTo>
                  <a:lnTo>
                    <a:pt x="201" y="23"/>
                  </a:lnTo>
                  <a:lnTo>
                    <a:pt x="20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3"/>
            <p:cNvSpPr/>
            <p:nvPr/>
          </p:nvSpPr>
          <p:spPr>
            <a:xfrm>
              <a:off x="3628824" y="2212687"/>
              <a:ext cx="225" cy="3829"/>
            </a:xfrm>
            <a:custGeom>
              <a:rect b="b" l="l" r="r" t="t"/>
              <a:pathLst>
                <a:path extrusionOk="0" h="17" w="1">
                  <a:moveTo>
                    <a:pt x="0" y="0"/>
                  </a:moveTo>
                  <a:lnTo>
                    <a:pt x="0" y="9"/>
                  </a:lnTo>
                  <a:lnTo>
                    <a:pt x="0" y="16"/>
                  </a:lnTo>
                  <a:lnTo>
                    <a:pt x="0" y="16"/>
                  </a:lnTo>
                  <a:lnTo>
                    <a:pt x="0" y="9"/>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3"/>
            <p:cNvSpPr/>
            <p:nvPr/>
          </p:nvSpPr>
          <p:spPr>
            <a:xfrm>
              <a:off x="3628824" y="2212687"/>
              <a:ext cx="225" cy="225"/>
            </a:xfrm>
            <a:custGeom>
              <a:rect b="b" l="l" r="r" t="t"/>
              <a:pathLst>
                <a:path extrusionOk="0" h="1" w="1">
                  <a:moveTo>
                    <a:pt x="0" y="0"/>
                  </a:move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3"/>
            <p:cNvSpPr/>
            <p:nvPr/>
          </p:nvSpPr>
          <p:spPr>
            <a:xfrm>
              <a:off x="3625670" y="2217868"/>
              <a:ext cx="225" cy="40322"/>
            </a:xfrm>
            <a:custGeom>
              <a:rect b="b" l="l" r="r" t="t"/>
              <a:pathLst>
                <a:path extrusionOk="0" h="179" w="1">
                  <a:moveTo>
                    <a:pt x="0" y="0"/>
                  </a:moveTo>
                  <a:lnTo>
                    <a:pt x="0" y="178"/>
                  </a:lnTo>
                  <a:lnTo>
                    <a:pt x="0" y="178"/>
                  </a:lnTo>
                  <a:lnTo>
                    <a:pt x="0" y="178"/>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3"/>
            <p:cNvSpPr/>
            <p:nvPr/>
          </p:nvSpPr>
          <p:spPr>
            <a:xfrm>
              <a:off x="3625670" y="2212687"/>
              <a:ext cx="225" cy="2253"/>
            </a:xfrm>
            <a:custGeom>
              <a:rect b="b" l="l" r="r" t="t"/>
              <a:pathLst>
                <a:path extrusionOk="0" h="10" w="1">
                  <a:moveTo>
                    <a:pt x="0" y="9"/>
                  </a:moveTo>
                  <a:lnTo>
                    <a:pt x="0" y="9"/>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3"/>
            <p:cNvSpPr/>
            <p:nvPr/>
          </p:nvSpPr>
          <p:spPr>
            <a:xfrm>
              <a:off x="3625670" y="2214715"/>
              <a:ext cx="225" cy="3379"/>
            </a:xfrm>
            <a:custGeom>
              <a:rect b="b" l="l" r="r" t="t"/>
              <a:pathLst>
                <a:path extrusionOk="0" h="15" w="1">
                  <a:moveTo>
                    <a:pt x="0" y="7"/>
                  </a:moveTo>
                  <a:lnTo>
                    <a:pt x="0" y="14"/>
                  </a:lnTo>
                  <a:lnTo>
                    <a:pt x="0" y="14"/>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3"/>
            <p:cNvSpPr/>
            <p:nvPr/>
          </p:nvSpPr>
          <p:spPr>
            <a:xfrm>
              <a:off x="3625670" y="2212687"/>
              <a:ext cx="225" cy="5406"/>
            </a:xfrm>
            <a:custGeom>
              <a:rect b="b" l="l" r="r" t="t"/>
              <a:pathLst>
                <a:path extrusionOk="0" h="24" w="1">
                  <a:moveTo>
                    <a:pt x="0" y="9"/>
                  </a:moveTo>
                  <a:lnTo>
                    <a:pt x="0" y="23"/>
                  </a:lnTo>
                  <a:lnTo>
                    <a:pt x="0" y="23"/>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3"/>
            <p:cNvSpPr/>
            <p:nvPr/>
          </p:nvSpPr>
          <p:spPr>
            <a:xfrm>
              <a:off x="3628824" y="2217868"/>
              <a:ext cx="225" cy="40322"/>
            </a:xfrm>
            <a:custGeom>
              <a:rect b="b" l="l" r="r" t="t"/>
              <a:pathLst>
                <a:path extrusionOk="0" h="179" w="1">
                  <a:moveTo>
                    <a:pt x="0" y="0"/>
                  </a:moveTo>
                  <a:lnTo>
                    <a:pt x="0" y="178"/>
                  </a:lnTo>
                  <a:lnTo>
                    <a:pt x="0" y="178"/>
                  </a:lnTo>
                  <a:lnTo>
                    <a:pt x="0" y="178"/>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3"/>
            <p:cNvSpPr/>
            <p:nvPr/>
          </p:nvSpPr>
          <p:spPr>
            <a:xfrm>
              <a:off x="3628824" y="2212687"/>
              <a:ext cx="225" cy="5406"/>
            </a:xfrm>
            <a:custGeom>
              <a:rect b="b" l="l" r="r" t="t"/>
              <a:pathLst>
                <a:path extrusionOk="0" h="24" w="1">
                  <a:moveTo>
                    <a:pt x="0" y="23"/>
                  </a:moveTo>
                  <a:lnTo>
                    <a:pt x="0" y="23"/>
                  </a:lnTo>
                  <a:lnTo>
                    <a:pt x="0" y="16"/>
                  </a:lnTo>
                  <a:lnTo>
                    <a:pt x="0" y="9"/>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3"/>
            <p:cNvSpPr/>
            <p:nvPr/>
          </p:nvSpPr>
          <p:spPr>
            <a:xfrm>
              <a:off x="3628824" y="2212687"/>
              <a:ext cx="225" cy="5406"/>
            </a:xfrm>
            <a:custGeom>
              <a:rect b="b" l="l" r="r" t="t"/>
              <a:pathLst>
                <a:path extrusionOk="0" h="24" w="1">
                  <a:moveTo>
                    <a:pt x="0" y="23"/>
                  </a:moveTo>
                  <a:lnTo>
                    <a:pt x="0" y="23"/>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3"/>
            <p:cNvSpPr/>
            <p:nvPr/>
          </p:nvSpPr>
          <p:spPr>
            <a:xfrm>
              <a:off x="3625670" y="2217868"/>
              <a:ext cx="3379" cy="40322"/>
            </a:xfrm>
            <a:custGeom>
              <a:rect b="b" l="l" r="r" t="t"/>
              <a:pathLst>
                <a:path extrusionOk="0" h="179" w="15">
                  <a:moveTo>
                    <a:pt x="0" y="0"/>
                  </a:moveTo>
                  <a:lnTo>
                    <a:pt x="0" y="178"/>
                  </a:lnTo>
                  <a:lnTo>
                    <a:pt x="14" y="178"/>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3"/>
            <p:cNvSpPr/>
            <p:nvPr/>
          </p:nvSpPr>
          <p:spPr>
            <a:xfrm>
              <a:off x="3625670" y="2212687"/>
              <a:ext cx="225" cy="5406"/>
            </a:xfrm>
            <a:custGeom>
              <a:rect b="b" l="l" r="r" t="t"/>
              <a:pathLst>
                <a:path extrusionOk="0" h="24" w="1">
                  <a:moveTo>
                    <a:pt x="0" y="23"/>
                  </a:moveTo>
                  <a:lnTo>
                    <a:pt x="0" y="23"/>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3"/>
            <p:cNvSpPr/>
            <p:nvPr/>
          </p:nvSpPr>
          <p:spPr>
            <a:xfrm>
              <a:off x="3625670" y="2212687"/>
              <a:ext cx="3379" cy="5406"/>
            </a:xfrm>
            <a:custGeom>
              <a:rect b="b" l="l" r="r" t="t"/>
              <a:pathLst>
                <a:path extrusionOk="0" h="24" w="15">
                  <a:moveTo>
                    <a:pt x="0" y="0"/>
                  </a:moveTo>
                  <a:lnTo>
                    <a:pt x="0" y="23"/>
                  </a:lnTo>
                  <a:lnTo>
                    <a:pt x="14" y="23"/>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3"/>
            <p:cNvSpPr/>
            <p:nvPr/>
          </p:nvSpPr>
          <p:spPr>
            <a:xfrm>
              <a:off x="3580620" y="2302792"/>
              <a:ext cx="45275" cy="3829"/>
            </a:xfrm>
            <a:custGeom>
              <a:rect b="b" l="l" r="r" t="t"/>
              <a:pathLst>
                <a:path extrusionOk="0" h="17" w="201">
                  <a:moveTo>
                    <a:pt x="1" y="0"/>
                  </a:moveTo>
                  <a:lnTo>
                    <a:pt x="1" y="16"/>
                  </a:lnTo>
                  <a:lnTo>
                    <a:pt x="200" y="16"/>
                  </a:lnTo>
                  <a:lnTo>
                    <a:pt x="20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3"/>
            <p:cNvSpPr/>
            <p:nvPr/>
          </p:nvSpPr>
          <p:spPr>
            <a:xfrm>
              <a:off x="3580620" y="2261119"/>
              <a:ext cx="3604" cy="41898"/>
            </a:xfrm>
            <a:custGeom>
              <a:rect b="b" l="l" r="r" t="t"/>
              <a:pathLst>
                <a:path extrusionOk="0" h="186" w="16">
                  <a:moveTo>
                    <a:pt x="1" y="0"/>
                  </a:moveTo>
                  <a:lnTo>
                    <a:pt x="1" y="185"/>
                  </a:lnTo>
                  <a:lnTo>
                    <a:pt x="15" y="185"/>
                  </a:lnTo>
                  <a:lnTo>
                    <a:pt x="1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3"/>
            <p:cNvSpPr/>
            <p:nvPr/>
          </p:nvSpPr>
          <p:spPr>
            <a:xfrm>
              <a:off x="3580620" y="2257965"/>
              <a:ext cx="45275" cy="225"/>
            </a:xfrm>
            <a:custGeom>
              <a:rect b="b" l="l" r="r" t="t"/>
              <a:pathLst>
                <a:path extrusionOk="0" h="1" w="201">
                  <a:moveTo>
                    <a:pt x="1" y="0"/>
                  </a:moveTo>
                  <a:lnTo>
                    <a:pt x="1" y="0"/>
                  </a:lnTo>
                  <a:lnTo>
                    <a:pt x="200" y="0"/>
                  </a:lnTo>
                  <a:lnTo>
                    <a:pt x="200" y="0"/>
                  </a:lnTo>
                  <a:lnTo>
                    <a:pt x="1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3"/>
            <p:cNvSpPr/>
            <p:nvPr/>
          </p:nvSpPr>
          <p:spPr>
            <a:xfrm>
              <a:off x="3583999" y="2261119"/>
              <a:ext cx="41896" cy="225"/>
            </a:xfrm>
            <a:custGeom>
              <a:rect b="b" l="l" r="r" t="t"/>
              <a:pathLst>
                <a:path extrusionOk="0" h="1" w="186">
                  <a:moveTo>
                    <a:pt x="0" y="0"/>
                  </a:moveTo>
                  <a:lnTo>
                    <a:pt x="185" y="0"/>
                  </a:lnTo>
                  <a:lnTo>
                    <a:pt x="18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3"/>
            <p:cNvSpPr/>
            <p:nvPr/>
          </p:nvSpPr>
          <p:spPr>
            <a:xfrm>
              <a:off x="3580620" y="2257965"/>
              <a:ext cx="45275" cy="3379"/>
            </a:xfrm>
            <a:custGeom>
              <a:rect b="b" l="l" r="r" t="t"/>
              <a:pathLst>
                <a:path extrusionOk="0" h="15" w="201">
                  <a:moveTo>
                    <a:pt x="1" y="0"/>
                  </a:moveTo>
                  <a:lnTo>
                    <a:pt x="1" y="14"/>
                  </a:lnTo>
                  <a:lnTo>
                    <a:pt x="200" y="14"/>
                  </a:lnTo>
                  <a:lnTo>
                    <a:pt x="200" y="7"/>
                  </a:lnTo>
                  <a:lnTo>
                    <a:pt x="20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3"/>
            <p:cNvSpPr/>
            <p:nvPr/>
          </p:nvSpPr>
          <p:spPr>
            <a:xfrm>
              <a:off x="3625670" y="2257965"/>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3"/>
            <p:cNvSpPr/>
            <p:nvPr/>
          </p:nvSpPr>
          <p:spPr>
            <a:xfrm>
              <a:off x="3625670" y="2261119"/>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3"/>
            <p:cNvSpPr/>
            <p:nvPr/>
          </p:nvSpPr>
          <p:spPr>
            <a:xfrm>
              <a:off x="3625670" y="2259542"/>
              <a:ext cx="225" cy="1802"/>
            </a:xfrm>
            <a:custGeom>
              <a:rect b="b" l="l" r="r" t="t"/>
              <a:pathLst>
                <a:path extrusionOk="0" h="8" w="1">
                  <a:moveTo>
                    <a:pt x="0" y="7"/>
                  </a:moveTo>
                  <a:lnTo>
                    <a:pt x="0" y="7"/>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3"/>
            <p:cNvSpPr/>
            <p:nvPr/>
          </p:nvSpPr>
          <p:spPr>
            <a:xfrm>
              <a:off x="3625670" y="2257965"/>
              <a:ext cx="225" cy="3379"/>
            </a:xfrm>
            <a:custGeom>
              <a:rect b="b" l="l" r="r" t="t"/>
              <a:pathLst>
                <a:path extrusionOk="0" h="15" w="1">
                  <a:moveTo>
                    <a:pt x="0" y="7"/>
                  </a:moveTo>
                  <a:lnTo>
                    <a:pt x="0" y="14"/>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3"/>
            <p:cNvSpPr/>
            <p:nvPr/>
          </p:nvSpPr>
          <p:spPr>
            <a:xfrm>
              <a:off x="3628824" y="2302792"/>
              <a:ext cx="45500" cy="3829"/>
            </a:xfrm>
            <a:custGeom>
              <a:rect b="b" l="l" r="r" t="t"/>
              <a:pathLst>
                <a:path extrusionOk="0" h="17" w="202">
                  <a:moveTo>
                    <a:pt x="0" y="0"/>
                  </a:moveTo>
                  <a:lnTo>
                    <a:pt x="0" y="16"/>
                  </a:lnTo>
                  <a:lnTo>
                    <a:pt x="201" y="16"/>
                  </a:lnTo>
                  <a:lnTo>
                    <a:pt x="20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3"/>
            <p:cNvSpPr/>
            <p:nvPr/>
          </p:nvSpPr>
          <p:spPr>
            <a:xfrm>
              <a:off x="3672522" y="2261119"/>
              <a:ext cx="1802" cy="41898"/>
            </a:xfrm>
            <a:custGeom>
              <a:rect b="b" l="l" r="r" t="t"/>
              <a:pathLst>
                <a:path extrusionOk="0" h="186" w="8">
                  <a:moveTo>
                    <a:pt x="0" y="0"/>
                  </a:moveTo>
                  <a:lnTo>
                    <a:pt x="0" y="185"/>
                  </a:lnTo>
                  <a:lnTo>
                    <a:pt x="7" y="185"/>
                  </a:lnTo>
                  <a:lnTo>
                    <a:pt x="7"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3"/>
            <p:cNvSpPr/>
            <p:nvPr/>
          </p:nvSpPr>
          <p:spPr>
            <a:xfrm>
              <a:off x="3628824" y="2257965"/>
              <a:ext cx="42347" cy="225"/>
            </a:xfrm>
            <a:custGeom>
              <a:rect b="b" l="l" r="r" t="t"/>
              <a:pathLst>
                <a:path extrusionOk="0" h="1" w="188">
                  <a:moveTo>
                    <a:pt x="0" y="0"/>
                  </a:moveTo>
                  <a:lnTo>
                    <a:pt x="187" y="0"/>
                  </a:lnTo>
                  <a:lnTo>
                    <a:pt x="187"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3"/>
            <p:cNvSpPr/>
            <p:nvPr/>
          </p:nvSpPr>
          <p:spPr>
            <a:xfrm>
              <a:off x="3628824" y="2261119"/>
              <a:ext cx="45500" cy="225"/>
            </a:xfrm>
            <a:custGeom>
              <a:rect b="b" l="l" r="r" t="t"/>
              <a:pathLst>
                <a:path extrusionOk="0" h="1" w="202">
                  <a:moveTo>
                    <a:pt x="0" y="0"/>
                  </a:moveTo>
                  <a:lnTo>
                    <a:pt x="194" y="0"/>
                  </a:lnTo>
                  <a:lnTo>
                    <a:pt x="201" y="0"/>
                  </a:lnTo>
                  <a:lnTo>
                    <a:pt x="20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3"/>
            <p:cNvSpPr/>
            <p:nvPr/>
          </p:nvSpPr>
          <p:spPr>
            <a:xfrm>
              <a:off x="3628824" y="2257965"/>
              <a:ext cx="45500" cy="3379"/>
            </a:xfrm>
            <a:custGeom>
              <a:rect b="b" l="l" r="r" t="t"/>
              <a:pathLst>
                <a:path extrusionOk="0" h="15" w="202">
                  <a:moveTo>
                    <a:pt x="0" y="0"/>
                  </a:moveTo>
                  <a:lnTo>
                    <a:pt x="0" y="7"/>
                  </a:lnTo>
                  <a:lnTo>
                    <a:pt x="0" y="14"/>
                  </a:lnTo>
                  <a:lnTo>
                    <a:pt x="201" y="14"/>
                  </a:lnTo>
                  <a:lnTo>
                    <a:pt x="20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3"/>
            <p:cNvSpPr/>
            <p:nvPr/>
          </p:nvSpPr>
          <p:spPr>
            <a:xfrm>
              <a:off x="3625670" y="2302792"/>
              <a:ext cx="225" cy="3829"/>
            </a:xfrm>
            <a:custGeom>
              <a:rect b="b" l="l" r="r" t="t"/>
              <a:pathLst>
                <a:path extrusionOk="0" h="17" w="1">
                  <a:moveTo>
                    <a:pt x="0" y="16"/>
                  </a:moveTo>
                  <a:lnTo>
                    <a:pt x="0" y="16"/>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3"/>
            <p:cNvSpPr/>
            <p:nvPr/>
          </p:nvSpPr>
          <p:spPr>
            <a:xfrm>
              <a:off x="3625670" y="2261119"/>
              <a:ext cx="225" cy="41898"/>
            </a:xfrm>
            <a:custGeom>
              <a:rect b="b" l="l" r="r" t="t"/>
              <a:pathLst>
                <a:path extrusionOk="0" h="186" w="1">
                  <a:moveTo>
                    <a:pt x="0" y="0"/>
                  </a:moveTo>
                  <a:lnTo>
                    <a:pt x="0" y="185"/>
                  </a:lnTo>
                  <a:lnTo>
                    <a:pt x="0" y="185"/>
                  </a:lnTo>
                  <a:lnTo>
                    <a:pt x="0" y="185"/>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3"/>
            <p:cNvSpPr/>
            <p:nvPr/>
          </p:nvSpPr>
          <p:spPr>
            <a:xfrm>
              <a:off x="3628824" y="2302792"/>
              <a:ext cx="225" cy="3829"/>
            </a:xfrm>
            <a:custGeom>
              <a:rect b="b" l="l" r="r" t="t"/>
              <a:pathLst>
                <a:path extrusionOk="0" h="17" w="1">
                  <a:moveTo>
                    <a:pt x="0" y="16"/>
                  </a:moveTo>
                  <a:lnTo>
                    <a:pt x="0" y="16"/>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3"/>
            <p:cNvSpPr/>
            <p:nvPr/>
          </p:nvSpPr>
          <p:spPr>
            <a:xfrm>
              <a:off x="3628824" y="2261119"/>
              <a:ext cx="225" cy="41898"/>
            </a:xfrm>
            <a:custGeom>
              <a:rect b="b" l="l" r="r" t="t"/>
              <a:pathLst>
                <a:path extrusionOk="0" h="186" w="1">
                  <a:moveTo>
                    <a:pt x="0" y="0"/>
                  </a:moveTo>
                  <a:lnTo>
                    <a:pt x="0" y="185"/>
                  </a:lnTo>
                  <a:lnTo>
                    <a:pt x="0" y="185"/>
                  </a:lnTo>
                  <a:lnTo>
                    <a:pt x="0" y="185"/>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3"/>
            <p:cNvSpPr/>
            <p:nvPr/>
          </p:nvSpPr>
          <p:spPr>
            <a:xfrm>
              <a:off x="3625670" y="2302792"/>
              <a:ext cx="3379" cy="3829"/>
            </a:xfrm>
            <a:custGeom>
              <a:rect b="b" l="l" r="r" t="t"/>
              <a:pathLst>
                <a:path extrusionOk="0" h="17" w="15">
                  <a:moveTo>
                    <a:pt x="0" y="0"/>
                  </a:moveTo>
                  <a:lnTo>
                    <a:pt x="0" y="16"/>
                  </a:lnTo>
                  <a:lnTo>
                    <a:pt x="14" y="16"/>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3"/>
            <p:cNvSpPr/>
            <p:nvPr/>
          </p:nvSpPr>
          <p:spPr>
            <a:xfrm>
              <a:off x="3625670" y="2261119"/>
              <a:ext cx="3379" cy="41898"/>
            </a:xfrm>
            <a:custGeom>
              <a:rect b="b" l="l" r="r" t="t"/>
              <a:pathLst>
                <a:path extrusionOk="0" h="186" w="15">
                  <a:moveTo>
                    <a:pt x="0" y="0"/>
                  </a:moveTo>
                  <a:lnTo>
                    <a:pt x="0" y="185"/>
                  </a:lnTo>
                  <a:lnTo>
                    <a:pt x="14" y="185"/>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3"/>
            <p:cNvSpPr/>
            <p:nvPr/>
          </p:nvSpPr>
          <p:spPr>
            <a:xfrm>
              <a:off x="3628824" y="2261119"/>
              <a:ext cx="225" cy="225"/>
            </a:xfrm>
            <a:custGeom>
              <a:rect b="b" l="l" r="r" t="t"/>
              <a:pathLst>
                <a:path extrusionOk="0" h="1" w="1">
                  <a:moveTo>
                    <a:pt x="0" y="0"/>
                  </a:move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3"/>
            <p:cNvSpPr/>
            <p:nvPr/>
          </p:nvSpPr>
          <p:spPr>
            <a:xfrm>
              <a:off x="3628824" y="2259542"/>
              <a:ext cx="225" cy="1802"/>
            </a:xfrm>
            <a:custGeom>
              <a:rect b="b" l="l" r="r" t="t"/>
              <a:pathLst>
                <a:path extrusionOk="0" h="8" w="1">
                  <a:moveTo>
                    <a:pt x="0" y="7"/>
                  </a:moveTo>
                  <a:lnTo>
                    <a:pt x="0" y="7"/>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3"/>
            <p:cNvSpPr/>
            <p:nvPr/>
          </p:nvSpPr>
          <p:spPr>
            <a:xfrm>
              <a:off x="3628824" y="2257965"/>
              <a:ext cx="225" cy="225"/>
            </a:xfrm>
            <a:custGeom>
              <a:rect b="b" l="l" r="r" t="t"/>
              <a:pathLst>
                <a:path extrusionOk="0" h="1" w="1">
                  <a:moveTo>
                    <a:pt x="0" y="0"/>
                  </a:move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3"/>
            <p:cNvSpPr/>
            <p:nvPr/>
          </p:nvSpPr>
          <p:spPr>
            <a:xfrm>
              <a:off x="3628824" y="2257965"/>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3"/>
            <p:cNvSpPr/>
            <p:nvPr/>
          </p:nvSpPr>
          <p:spPr>
            <a:xfrm>
              <a:off x="3628824" y="2257965"/>
              <a:ext cx="225" cy="1802"/>
            </a:xfrm>
            <a:custGeom>
              <a:rect b="b" l="l" r="r" t="t"/>
              <a:pathLst>
                <a:path extrusionOk="0" h="8" w="1">
                  <a:moveTo>
                    <a:pt x="0" y="0"/>
                  </a:moveTo>
                  <a:lnTo>
                    <a:pt x="0" y="7"/>
                  </a:lnTo>
                  <a:lnTo>
                    <a:pt x="0" y="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3"/>
            <p:cNvSpPr/>
            <p:nvPr/>
          </p:nvSpPr>
          <p:spPr>
            <a:xfrm>
              <a:off x="3628824" y="2257965"/>
              <a:ext cx="225" cy="1802"/>
            </a:xfrm>
            <a:custGeom>
              <a:rect b="b" l="l" r="r" t="t"/>
              <a:pathLst>
                <a:path extrusionOk="0" h="8" w="1">
                  <a:moveTo>
                    <a:pt x="0" y="0"/>
                  </a:moveTo>
                  <a:lnTo>
                    <a:pt x="0" y="7"/>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3"/>
            <p:cNvSpPr/>
            <p:nvPr/>
          </p:nvSpPr>
          <p:spPr>
            <a:xfrm>
              <a:off x="3628824" y="2261119"/>
              <a:ext cx="225" cy="225"/>
            </a:xfrm>
            <a:custGeom>
              <a:rect b="b" l="l" r="r" t="t"/>
              <a:pathLst>
                <a:path extrusionOk="0" h="1" w="1">
                  <a:moveTo>
                    <a:pt x="0" y="0"/>
                  </a:moveTo>
                  <a:lnTo>
                    <a:pt x="0" y="0"/>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3"/>
            <p:cNvSpPr/>
            <p:nvPr/>
          </p:nvSpPr>
          <p:spPr>
            <a:xfrm>
              <a:off x="3628824" y="2259542"/>
              <a:ext cx="225" cy="1802"/>
            </a:xfrm>
            <a:custGeom>
              <a:rect b="b" l="l" r="r" t="t"/>
              <a:pathLst>
                <a:path extrusionOk="0" h="8" w="1">
                  <a:moveTo>
                    <a:pt x="0" y="0"/>
                  </a:moveTo>
                  <a:lnTo>
                    <a:pt x="0" y="7"/>
                  </a:lnTo>
                  <a:lnTo>
                    <a:pt x="0" y="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3"/>
            <p:cNvSpPr/>
            <p:nvPr/>
          </p:nvSpPr>
          <p:spPr>
            <a:xfrm>
              <a:off x="3628824" y="2257965"/>
              <a:ext cx="225" cy="3379"/>
            </a:xfrm>
            <a:custGeom>
              <a:rect b="b" l="l" r="r" t="t"/>
              <a:pathLst>
                <a:path extrusionOk="0" h="15" w="1">
                  <a:moveTo>
                    <a:pt x="0" y="14"/>
                  </a:moveTo>
                  <a:lnTo>
                    <a:pt x="0" y="14"/>
                  </a:lnTo>
                  <a:lnTo>
                    <a:pt x="0" y="7"/>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3"/>
            <p:cNvSpPr/>
            <p:nvPr/>
          </p:nvSpPr>
          <p:spPr>
            <a:xfrm>
              <a:off x="3625670" y="2257965"/>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3"/>
            <p:cNvSpPr/>
            <p:nvPr/>
          </p:nvSpPr>
          <p:spPr>
            <a:xfrm>
              <a:off x="3625670" y="2261119"/>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3"/>
            <p:cNvSpPr/>
            <p:nvPr/>
          </p:nvSpPr>
          <p:spPr>
            <a:xfrm>
              <a:off x="3625670" y="2257965"/>
              <a:ext cx="225" cy="3379"/>
            </a:xfrm>
            <a:custGeom>
              <a:rect b="b" l="l" r="r" t="t"/>
              <a:pathLst>
                <a:path extrusionOk="0" h="15" w="1">
                  <a:moveTo>
                    <a:pt x="0" y="14"/>
                  </a:moveTo>
                  <a:lnTo>
                    <a:pt x="0" y="14"/>
                  </a:lnTo>
                  <a:lnTo>
                    <a:pt x="0" y="7"/>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3"/>
            <p:cNvSpPr/>
            <p:nvPr/>
          </p:nvSpPr>
          <p:spPr>
            <a:xfrm>
              <a:off x="3625670" y="2257965"/>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3"/>
            <p:cNvSpPr/>
            <p:nvPr/>
          </p:nvSpPr>
          <p:spPr>
            <a:xfrm>
              <a:off x="3628824" y="2257965"/>
              <a:ext cx="225" cy="225"/>
            </a:xfrm>
            <a:custGeom>
              <a:rect b="b" l="l" r="r" t="t"/>
              <a:pathLst>
                <a:path extrusionOk="0" h="1" w="1">
                  <a:moveTo>
                    <a:pt x="0" y="0"/>
                  </a:moveTo>
                  <a:lnTo>
                    <a:pt x="0" y="0"/>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3"/>
            <p:cNvSpPr/>
            <p:nvPr/>
          </p:nvSpPr>
          <p:spPr>
            <a:xfrm>
              <a:off x="3628824" y="2257965"/>
              <a:ext cx="225" cy="225"/>
            </a:xfrm>
            <a:custGeom>
              <a:rect b="b" l="l" r="r" t="t"/>
              <a:pathLst>
                <a:path extrusionOk="0" h="1" w="1">
                  <a:moveTo>
                    <a:pt x="0" y="0"/>
                  </a:move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3"/>
            <p:cNvSpPr/>
            <p:nvPr/>
          </p:nvSpPr>
          <p:spPr>
            <a:xfrm>
              <a:off x="3625670" y="2257965"/>
              <a:ext cx="3379" cy="225"/>
            </a:xfrm>
            <a:custGeom>
              <a:rect b="b" l="l" r="r" t="t"/>
              <a:pathLst>
                <a:path extrusionOk="0" h="1" w="15">
                  <a:moveTo>
                    <a:pt x="0" y="0"/>
                  </a:moveTo>
                  <a:lnTo>
                    <a:pt x="14" y="0"/>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3"/>
            <p:cNvSpPr/>
            <p:nvPr/>
          </p:nvSpPr>
          <p:spPr>
            <a:xfrm>
              <a:off x="3628824" y="2257965"/>
              <a:ext cx="225" cy="225"/>
            </a:xfrm>
            <a:custGeom>
              <a:rect b="b" l="l" r="r" t="t"/>
              <a:pathLst>
                <a:path extrusionOk="0" h="1" w="1">
                  <a:moveTo>
                    <a:pt x="0" y="0"/>
                  </a:move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3"/>
            <p:cNvSpPr/>
            <p:nvPr/>
          </p:nvSpPr>
          <p:spPr>
            <a:xfrm>
              <a:off x="3625670" y="2261119"/>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3"/>
            <p:cNvSpPr/>
            <p:nvPr/>
          </p:nvSpPr>
          <p:spPr>
            <a:xfrm>
              <a:off x="3625670" y="2259542"/>
              <a:ext cx="225" cy="1802"/>
            </a:xfrm>
            <a:custGeom>
              <a:rect b="b" l="l" r="r" t="t"/>
              <a:pathLst>
                <a:path extrusionOk="0" h="8" w="1">
                  <a:moveTo>
                    <a:pt x="0" y="7"/>
                  </a:moveTo>
                  <a:lnTo>
                    <a:pt x="0" y="7"/>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3"/>
            <p:cNvSpPr/>
            <p:nvPr/>
          </p:nvSpPr>
          <p:spPr>
            <a:xfrm>
              <a:off x="3625670" y="2257965"/>
              <a:ext cx="225" cy="3379"/>
            </a:xfrm>
            <a:custGeom>
              <a:rect b="b" l="l" r="r" t="t"/>
              <a:pathLst>
                <a:path extrusionOk="0" h="15" w="1">
                  <a:moveTo>
                    <a:pt x="0" y="7"/>
                  </a:moveTo>
                  <a:lnTo>
                    <a:pt x="0" y="14"/>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3"/>
            <p:cNvSpPr/>
            <p:nvPr/>
          </p:nvSpPr>
          <p:spPr>
            <a:xfrm>
              <a:off x="3628824" y="2261119"/>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3"/>
            <p:cNvSpPr/>
            <p:nvPr/>
          </p:nvSpPr>
          <p:spPr>
            <a:xfrm>
              <a:off x="3628824" y="2257965"/>
              <a:ext cx="225" cy="3379"/>
            </a:xfrm>
            <a:custGeom>
              <a:rect b="b" l="l" r="r" t="t"/>
              <a:pathLst>
                <a:path extrusionOk="0" h="15" w="1">
                  <a:moveTo>
                    <a:pt x="0" y="0"/>
                  </a:moveTo>
                  <a:lnTo>
                    <a:pt x="0" y="0"/>
                  </a:lnTo>
                  <a:lnTo>
                    <a:pt x="0" y="7"/>
                  </a:lnTo>
                  <a:lnTo>
                    <a:pt x="0" y="7"/>
                  </a:lnTo>
                  <a:lnTo>
                    <a:pt x="0" y="14"/>
                  </a:lnTo>
                  <a:lnTo>
                    <a:pt x="0" y="14"/>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3"/>
            <p:cNvSpPr/>
            <p:nvPr/>
          </p:nvSpPr>
          <p:spPr>
            <a:xfrm>
              <a:off x="3628824" y="2261119"/>
              <a:ext cx="225" cy="225"/>
            </a:xfrm>
            <a:custGeom>
              <a:rect b="b" l="l" r="r" t="t"/>
              <a:pathLst>
                <a:path extrusionOk="0" h="1" w="1">
                  <a:moveTo>
                    <a:pt x="0" y="0"/>
                  </a:move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3"/>
            <p:cNvSpPr/>
            <p:nvPr/>
          </p:nvSpPr>
          <p:spPr>
            <a:xfrm>
              <a:off x="3628824" y="2259542"/>
              <a:ext cx="225" cy="1802"/>
            </a:xfrm>
            <a:custGeom>
              <a:rect b="b" l="l" r="r" t="t"/>
              <a:pathLst>
                <a:path extrusionOk="0" h="8" w="1">
                  <a:moveTo>
                    <a:pt x="0" y="7"/>
                  </a:moveTo>
                  <a:lnTo>
                    <a:pt x="0" y="7"/>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3"/>
            <p:cNvSpPr/>
            <p:nvPr/>
          </p:nvSpPr>
          <p:spPr>
            <a:xfrm>
              <a:off x="3628824" y="2257965"/>
              <a:ext cx="225" cy="1802"/>
            </a:xfrm>
            <a:custGeom>
              <a:rect b="b" l="l" r="r" t="t"/>
              <a:pathLst>
                <a:path extrusionOk="0" h="8" w="1">
                  <a:moveTo>
                    <a:pt x="0" y="0"/>
                  </a:moveTo>
                  <a:lnTo>
                    <a:pt x="0" y="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3"/>
            <p:cNvSpPr/>
            <p:nvPr/>
          </p:nvSpPr>
          <p:spPr>
            <a:xfrm>
              <a:off x="3628824" y="2261119"/>
              <a:ext cx="225" cy="225"/>
            </a:xfrm>
            <a:custGeom>
              <a:rect b="b" l="l" r="r" t="t"/>
              <a:pathLst>
                <a:path extrusionOk="0" h="1" w="1">
                  <a:moveTo>
                    <a:pt x="0" y="0"/>
                  </a:move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3"/>
            <p:cNvSpPr/>
            <p:nvPr/>
          </p:nvSpPr>
          <p:spPr>
            <a:xfrm>
              <a:off x="3628824" y="2257965"/>
              <a:ext cx="225" cy="3379"/>
            </a:xfrm>
            <a:custGeom>
              <a:rect b="b" l="l" r="r" t="t"/>
              <a:pathLst>
                <a:path extrusionOk="0" h="15" w="1">
                  <a:moveTo>
                    <a:pt x="0" y="0"/>
                  </a:moveTo>
                  <a:lnTo>
                    <a:pt x="0" y="14"/>
                  </a:lnTo>
                  <a:lnTo>
                    <a:pt x="0" y="14"/>
                  </a:lnTo>
                  <a:lnTo>
                    <a:pt x="0" y="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3"/>
            <p:cNvSpPr/>
            <p:nvPr/>
          </p:nvSpPr>
          <p:spPr>
            <a:xfrm>
              <a:off x="3625670" y="2261119"/>
              <a:ext cx="3379" cy="225"/>
            </a:xfrm>
            <a:custGeom>
              <a:rect b="b" l="l" r="r" t="t"/>
              <a:pathLst>
                <a:path extrusionOk="0" h="1" w="15">
                  <a:moveTo>
                    <a:pt x="0" y="0"/>
                  </a:moveTo>
                  <a:lnTo>
                    <a:pt x="14" y="0"/>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3"/>
            <p:cNvSpPr/>
            <p:nvPr/>
          </p:nvSpPr>
          <p:spPr>
            <a:xfrm>
              <a:off x="3625670" y="2257965"/>
              <a:ext cx="3379" cy="3379"/>
            </a:xfrm>
            <a:custGeom>
              <a:rect b="b" l="l" r="r" t="t"/>
              <a:pathLst>
                <a:path extrusionOk="0" h="15" w="15">
                  <a:moveTo>
                    <a:pt x="0" y="0"/>
                  </a:moveTo>
                  <a:lnTo>
                    <a:pt x="0" y="14"/>
                  </a:lnTo>
                  <a:lnTo>
                    <a:pt x="14" y="14"/>
                  </a:lnTo>
                  <a:lnTo>
                    <a:pt x="1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3"/>
            <p:cNvSpPr/>
            <p:nvPr/>
          </p:nvSpPr>
          <p:spPr>
            <a:xfrm>
              <a:off x="3578818" y="2164481"/>
              <a:ext cx="98660" cy="143716"/>
            </a:xfrm>
            <a:custGeom>
              <a:rect b="b" l="l" r="r" t="t"/>
              <a:pathLst>
                <a:path extrusionOk="0" h="638" w="438">
                  <a:moveTo>
                    <a:pt x="215" y="22"/>
                  </a:moveTo>
                  <a:cubicBezTo>
                    <a:pt x="327" y="22"/>
                    <a:pt x="416" y="111"/>
                    <a:pt x="416" y="223"/>
                  </a:cubicBezTo>
                  <a:lnTo>
                    <a:pt x="416" y="614"/>
                  </a:lnTo>
                  <a:lnTo>
                    <a:pt x="16" y="614"/>
                  </a:lnTo>
                  <a:lnTo>
                    <a:pt x="16" y="223"/>
                  </a:lnTo>
                  <a:cubicBezTo>
                    <a:pt x="16" y="111"/>
                    <a:pt x="105" y="22"/>
                    <a:pt x="215" y="22"/>
                  </a:cubicBezTo>
                  <a:close/>
                  <a:moveTo>
                    <a:pt x="215" y="1"/>
                  </a:moveTo>
                  <a:cubicBezTo>
                    <a:pt x="98" y="1"/>
                    <a:pt x="0" y="104"/>
                    <a:pt x="0" y="223"/>
                  </a:cubicBezTo>
                  <a:lnTo>
                    <a:pt x="0" y="637"/>
                  </a:lnTo>
                  <a:lnTo>
                    <a:pt x="438" y="637"/>
                  </a:lnTo>
                  <a:lnTo>
                    <a:pt x="438" y="223"/>
                  </a:lnTo>
                  <a:cubicBezTo>
                    <a:pt x="438" y="104"/>
                    <a:pt x="341" y="1"/>
                    <a:pt x="21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47" name="Shape 1647"/>
        <p:cNvGrpSpPr/>
        <p:nvPr/>
      </p:nvGrpSpPr>
      <p:grpSpPr>
        <a:xfrm>
          <a:off x="0" y="0"/>
          <a:ext cx="0" cy="0"/>
          <a:chOff x="0" y="0"/>
          <a:chExt cx="0" cy="0"/>
        </a:xfrm>
      </p:grpSpPr>
      <p:sp>
        <p:nvSpPr>
          <p:cNvPr id="1648" name="Google Shape;1648;p24"/>
          <p:cNvSpPr txBox="1"/>
          <p:nvPr>
            <p:ph type="title"/>
          </p:nvPr>
        </p:nvSpPr>
        <p:spPr>
          <a:xfrm>
            <a:off x="1336200" y="445025"/>
            <a:ext cx="6471600" cy="10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49" name="Google Shape;1649;p24"/>
          <p:cNvSpPr txBox="1"/>
          <p:nvPr>
            <p:ph idx="1" type="subTitle"/>
          </p:nvPr>
        </p:nvSpPr>
        <p:spPr>
          <a:xfrm>
            <a:off x="1109155" y="2490881"/>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50" name="Google Shape;1650;p24"/>
          <p:cNvSpPr txBox="1"/>
          <p:nvPr>
            <p:ph idx="2" type="subTitle"/>
          </p:nvPr>
        </p:nvSpPr>
        <p:spPr>
          <a:xfrm>
            <a:off x="3579000" y="2490881"/>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51" name="Google Shape;1651;p24"/>
          <p:cNvSpPr txBox="1"/>
          <p:nvPr>
            <p:ph idx="3" type="subTitle"/>
          </p:nvPr>
        </p:nvSpPr>
        <p:spPr>
          <a:xfrm>
            <a:off x="1109155" y="4119200"/>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52" name="Google Shape;1652;p24"/>
          <p:cNvSpPr txBox="1"/>
          <p:nvPr>
            <p:ph idx="4" type="subTitle"/>
          </p:nvPr>
        </p:nvSpPr>
        <p:spPr>
          <a:xfrm>
            <a:off x="3579000" y="4119200"/>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53" name="Google Shape;1653;p24"/>
          <p:cNvSpPr txBox="1"/>
          <p:nvPr>
            <p:ph idx="5" type="subTitle"/>
          </p:nvPr>
        </p:nvSpPr>
        <p:spPr>
          <a:xfrm>
            <a:off x="6048845" y="2490881"/>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54" name="Google Shape;1654;p24"/>
          <p:cNvSpPr txBox="1"/>
          <p:nvPr>
            <p:ph idx="6" type="subTitle"/>
          </p:nvPr>
        </p:nvSpPr>
        <p:spPr>
          <a:xfrm>
            <a:off x="6048845" y="4119200"/>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55" name="Google Shape;1655;p24"/>
          <p:cNvSpPr txBox="1"/>
          <p:nvPr>
            <p:ph idx="7" type="subTitle"/>
          </p:nvPr>
        </p:nvSpPr>
        <p:spPr>
          <a:xfrm>
            <a:off x="1113055" y="2271594"/>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56" name="Google Shape;1656;p24"/>
          <p:cNvSpPr txBox="1"/>
          <p:nvPr>
            <p:ph idx="8" type="subTitle"/>
          </p:nvPr>
        </p:nvSpPr>
        <p:spPr>
          <a:xfrm>
            <a:off x="3582900" y="2271594"/>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57" name="Google Shape;1657;p24"/>
          <p:cNvSpPr txBox="1"/>
          <p:nvPr>
            <p:ph idx="9" type="subTitle"/>
          </p:nvPr>
        </p:nvSpPr>
        <p:spPr>
          <a:xfrm>
            <a:off x="6052745" y="2271594"/>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58" name="Google Shape;1658;p24"/>
          <p:cNvSpPr txBox="1"/>
          <p:nvPr>
            <p:ph idx="13" type="subTitle"/>
          </p:nvPr>
        </p:nvSpPr>
        <p:spPr>
          <a:xfrm>
            <a:off x="1113055" y="391067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59" name="Google Shape;1659;p24"/>
          <p:cNvSpPr txBox="1"/>
          <p:nvPr>
            <p:ph idx="14" type="subTitle"/>
          </p:nvPr>
        </p:nvSpPr>
        <p:spPr>
          <a:xfrm>
            <a:off x="3582900" y="391067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60" name="Google Shape;1660;p24"/>
          <p:cNvSpPr txBox="1"/>
          <p:nvPr>
            <p:ph idx="15" type="subTitle"/>
          </p:nvPr>
        </p:nvSpPr>
        <p:spPr>
          <a:xfrm>
            <a:off x="6052745" y="391067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61" name="Google Shape;1661;p24"/>
          <p:cNvSpPr/>
          <p:nvPr/>
        </p:nvSpPr>
        <p:spPr>
          <a:xfrm>
            <a:off x="232740" y="335183"/>
            <a:ext cx="230824" cy="68683"/>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4"/>
          <p:cNvSpPr/>
          <p:nvPr/>
        </p:nvSpPr>
        <p:spPr>
          <a:xfrm>
            <a:off x="510247" y="165154"/>
            <a:ext cx="246884" cy="246892"/>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4"/>
          <p:cNvSpPr/>
          <p:nvPr/>
        </p:nvSpPr>
        <p:spPr>
          <a:xfrm>
            <a:off x="638447" y="165142"/>
            <a:ext cx="535741" cy="149440"/>
          </a:xfrm>
          <a:custGeom>
            <a:rect b="b" l="l" r="r" t="t"/>
            <a:pathLst>
              <a:path extrusionOk="0" h="1906" w="6833">
                <a:moveTo>
                  <a:pt x="3617" y="1"/>
                </a:moveTo>
                <a:cubicBezTo>
                  <a:pt x="2995" y="1"/>
                  <a:pt x="2490" y="518"/>
                  <a:pt x="2490" y="1164"/>
                </a:cubicBezTo>
                <a:lnTo>
                  <a:pt x="2490" y="1178"/>
                </a:lnTo>
                <a:cubicBezTo>
                  <a:pt x="2417" y="1157"/>
                  <a:pt x="2342" y="1134"/>
                  <a:pt x="2253" y="1134"/>
                </a:cubicBezTo>
                <a:cubicBezTo>
                  <a:pt x="2083" y="1134"/>
                  <a:pt x="1919" y="1201"/>
                  <a:pt x="1794" y="1304"/>
                </a:cubicBezTo>
                <a:cubicBezTo>
                  <a:pt x="1668" y="1141"/>
                  <a:pt x="1474" y="1030"/>
                  <a:pt x="1261" y="1030"/>
                </a:cubicBezTo>
                <a:cubicBezTo>
                  <a:pt x="950" y="1030"/>
                  <a:pt x="697" y="1246"/>
                  <a:pt x="608" y="1527"/>
                </a:cubicBezTo>
                <a:lnTo>
                  <a:pt x="557" y="1527"/>
                </a:lnTo>
                <a:cubicBezTo>
                  <a:pt x="311" y="1527"/>
                  <a:pt x="96" y="1683"/>
                  <a:pt x="0" y="1905"/>
                </a:cubicBezTo>
                <a:lnTo>
                  <a:pt x="6818" y="1905"/>
                </a:lnTo>
                <a:cubicBezTo>
                  <a:pt x="6825" y="1852"/>
                  <a:pt x="6833" y="1801"/>
                  <a:pt x="6833" y="1749"/>
                </a:cubicBezTo>
                <a:cubicBezTo>
                  <a:pt x="6833" y="1327"/>
                  <a:pt x="6498" y="986"/>
                  <a:pt x="6091" y="986"/>
                </a:cubicBezTo>
                <a:cubicBezTo>
                  <a:pt x="5876" y="986"/>
                  <a:pt x="5684" y="1075"/>
                  <a:pt x="5543" y="1230"/>
                </a:cubicBezTo>
                <a:cubicBezTo>
                  <a:pt x="5410" y="1075"/>
                  <a:pt x="5209" y="972"/>
                  <a:pt x="4987" y="972"/>
                </a:cubicBezTo>
                <a:cubicBezTo>
                  <a:pt x="4898" y="972"/>
                  <a:pt x="4809" y="993"/>
                  <a:pt x="4729" y="1023"/>
                </a:cubicBezTo>
                <a:cubicBezTo>
                  <a:pt x="4661" y="445"/>
                  <a:pt x="4195" y="1"/>
                  <a:pt x="3617"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4"/>
          <p:cNvSpPr/>
          <p:nvPr/>
        </p:nvSpPr>
        <p:spPr>
          <a:xfrm>
            <a:off x="7781163" y="4730242"/>
            <a:ext cx="749552" cy="204402"/>
          </a:xfrm>
          <a:custGeom>
            <a:rect b="b" l="l" r="r" t="t"/>
            <a:pathLst>
              <a:path extrusionOk="0" h="2607" w="9560">
                <a:moveTo>
                  <a:pt x="6988" y="1"/>
                </a:moveTo>
                <a:cubicBezTo>
                  <a:pt x="6936" y="1"/>
                  <a:pt x="6884" y="17"/>
                  <a:pt x="6840" y="51"/>
                </a:cubicBezTo>
                <a:cubicBezTo>
                  <a:pt x="6758" y="110"/>
                  <a:pt x="6639" y="370"/>
                  <a:pt x="6522" y="718"/>
                </a:cubicBezTo>
                <a:cubicBezTo>
                  <a:pt x="6461" y="592"/>
                  <a:pt x="6403" y="503"/>
                  <a:pt x="6358" y="466"/>
                </a:cubicBezTo>
                <a:cubicBezTo>
                  <a:pt x="6314" y="432"/>
                  <a:pt x="6262" y="415"/>
                  <a:pt x="6210" y="415"/>
                </a:cubicBezTo>
                <a:cubicBezTo>
                  <a:pt x="6158" y="415"/>
                  <a:pt x="6106" y="432"/>
                  <a:pt x="6061" y="466"/>
                </a:cubicBezTo>
                <a:cubicBezTo>
                  <a:pt x="5965" y="547"/>
                  <a:pt x="5810" y="896"/>
                  <a:pt x="5677" y="1355"/>
                </a:cubicBezTo>
                <a:cubicBezTo>
                  <a:pt x="5640" y="1303"/>
                  <a:pt x="5609" y="1266"/>
                  <a:pt x="5581" y="1252"/>
                </a:cubicBezTo>
                <a:cubicBezTo>
                  <a:pt x="5536" y="1225"/>
                  <a:pt x="5484" y="1212"/>
                  <a:pt x="5432" y="1212"/>
                </a:cubicBezTo>
                <a:cubicBezTo>
                  <a:pt x="5380" y="1212"/>
                  <a:pt x="5328" y="1225"/>
                  <a:pt x="5284" y="1252"/>
                </a:cubicBezTo>
                <a:cubicBezTo>
                  <a:pt x="5209" y="1296"/>
                  <a:pt x="5106" y="1474"/>
                  <a:pt x="5003" y="1710"/>
                </a:cubicBezTo>
                <a:cubicBezTo>
                  <a:pt x="4928" y="1570"/>
                  <a:pt x="4854" y="1474"/>
                  <a:pt x="4802" y="1444"/>
                </a:cubicBezTo>
                <a:cubicBezTo>
                  <a:pt x="4758" y="1414"/>
                  <a:pt x="4706" y="1400"/>
                  <a:pt x="4653" y="1400"/>
                </a:cubicBezTo>
                <a:cubicBezTo>
                  <a:pt x="4601" y="1400"/>
                  <a:pt x="4549" y="1414"/>
                  <a:pt x="4505" y="1444"/>
                </a:cubicBezTo>
                <a:cubicBezTo>
                  <a:pt x="4402" y="1509"/>
                  <a:pt x="4217" y="1865"/>
                  <a:pt x="4076" y="2295"/>
                </a:cubicBezTo>
                <a:cubicBezTo>
                  <a:pt x="4039" y="2237"/>
                  <a:pt x="4009" y="2199"/>
                  <a:pt x="3987" y="2176"/>
                </a:cubicBezTo>
                <a:cubicBezTo>
                  <a:pt x="3957" y="2159"/>
                  <a:pt x="3922" y="2150"/>
                  <a:pt x="3887" y="2150"/>
                </a:cubicBezTo>
                <a:cubicBezTo>
                  <a:pt x="3852" y="2150"/>
                  <a:pt x="3817" y="2159"/>
                  <a:pt x="3787" y="2176"/>
                </a:cubicBezTo>
                <a:cubicBezTo>
                  <a:pt x="3749" y="2199"/>
                  <a:pt x="3714" y="2265"/>
                  <a:pt x="3669" y="2347"/>
                </a:cubicBezTo>
                <a:cubicBezTo>
                  <a:pt x="3616" y="1814"/>
                  <a:pt x="3358" y="1214"/>
                  <a:pt x="3239" y="1132"/>
                </a:cubicBezTo>
                <a:cubicBezTo>
                  <a:pt x="3209" y="1110"/>
                  <a:pt x="3174" y="1099"/>
                  <a:pt x="3139" y="1099"/>
                </a:cubicBezTo>
                <a:cubicBezTo>
                  <a:pt x="3104" y="1099"/>
                  <a:pt x="3068" y="1110"/>
                  <a:pt x="3038" y="1132"/>
                </a:cubicBezTo>
                <a:cubicBezTo>
                  <a:pt x="2972" y="1177"/>
                  <a:pt x="2869" y="1392"/>
                  <a:pt x="2780" y="1659"/>
                </a:cubicBezTo>
                <a:cubicBezTo>
                  <a:pt x="2623" y="1044"/>
                  <a:pt x="2364" y="496"/>
                  <a:pt x="2223" y="398"/>
                </a:cubicBezTo>
                <a:cubicBezTo>
                  <a:pt x="2175" y="365"/>
                  <a:pt x="2120" y="349"/>
                  <a:pt x="2065" y="349"/>
                </a:cubicBezTo>
                <a:cubicBezTo>
                  <a:pt x="2010" y="349"/>
                  <a:pt x="1957" y="365"/>
                  <a:pt x="1912" y="398"/>
                </a:cubicBezTo>
                <a:cubicBezTo>
                  <a:pt x="1779" y="487"/>
                  <a:pt x="1556" y="962"/>
                  <a:pt x="1409" y="1533"/>
                </a:cubicBezTo>
                <a:cubicBezTo>
                  <a:pt x="1409" y="1525"/>
                  <a:pt x="1402" y="1525"/>
                  <a:pt x="1402" y="1525"/>
                </a:cubicBezTo>
                <a:cubicBezTo>
                  <a:pt x="1353" y="1495"/>
                  <a:pt x="1297" y="1480"/>
                  <a:pt x="1242" y="1480"/>
                </a:cubicBezTo>
                <a:cubicBezTo>
                  <a:pt x="1186" y="1480"/>
                  <a:pt x="1131" y="1495"/>
                  <a:pt x="1082" y="1525"/>
                </a:cubicBezTo>
                <a:cubicBezTo>
                  <a:pt x="957" y="1591"/>
                  <a:pt x="749" y="1954"/>
                  <a:pt x="601" y="2392"/>
                </a:cubicBezTo>
                <a:cubicBezTo>
                  <a:pt x="548" y="2288"/>
                  <a:pt x="497" y="2214"/>
                  <a:pt x="459" y="2185"/>
                </a:cubicBezTo>
                <a:cubicBezTo>
                  <a:pt x="426" y="2163"/>
                  <a:pt x="386" y="2152"/>
                  <a:pt x="345" y="2152"/>
                </a:cubicBezTo>
                <a:cubicBezTo>
                  <a:pt x="304" y="2152"/>
                  <a:pt x="264" y="2163"/>
                  <a:pt x="230" y="2185"/>
                </a:cubicBezTo>
                <a:cubicBezTo>
                  <a:pt x="171" y="2230"/>
                  <a:pt x="82" y="2384"/>
                  <a:pt x="0" y="2607"/>
                </a:cubicBezTo>
                <a:lnTo>
                  <a:pt x="9559" y="2607"/>
                </a:lnTo>
                <a:lnTo>
                  <a:pt x="9559" y="1954"/>
                </a:lnTo>
                <a:cubicBezTo>
                  <a:pt x="9419" y="1465"/>
                  <a:pt x="9241" y="1074"/>
                  <a:pt x="9138" y="992"/>
                </a:cubicBezTo>
                <a:cubicBezTo>
                  <a:pt x="9093" y="958"/>
                  <a:pt x="9041" y="941"/>
                  <a:pt x="8989" y="941"/>
                </a:cubicBezTo>
                <a:cubicBezTo>
                  <a:pt x="8937" y="941"/>
                  <a:pt x="8885" y="958"/>
                  <a:pt x="8841" y="992"/>
                </a:cubicBezTo>
                <a:cubicBezTo>
                  <a:pt x="8752" y="1058"/>
                  <a:pt x="8618" y="1341"/>
                  <a:pt x="8499" y="1710"/>
                </a:cubicBezTo>
                <a:cubicBezTo>
                  <a:pt x="8441" y="1570"/>
                  <a:pt x="8382" y="1474"/>
                  <a:pt x="8337" y="1444"/>
                </a:cubicBezTo>
                <a:cubicBezTo>
                  <a:pt x="8300" y="1414"/>
                  <a:pt x="8256" y="1400"/>
                  <a:pt x="8211" y="1400"/>
                </a:cubicBezTo>
                <a:cubicBezTo>
                  <a:pt x="8167" y="1400"/>
                  <a:pt x="8122" y="1414"/>
                  <a:pt x="8085" y="1444"/>
                </a:cubicBezTo>
                <a:cubicBezTo>
                  <a:pt x="8055" y="1465"/>
                  <a:pt x="8026" y="1509"/>
                  <a:pt x="7989" y="1577"/>
                </a:cubicBezTo>
                <a:cubicBezTo>
                  <a:pt x="7877" y="1273"/>
                  <a:pt x="7759" y="1051"/>
                  <a:pt x="7685" y="992"/>
                </a:cubicBezTo>
                <a:cubicBezTo>
                  <a:pt x="7647" y="962"/>
                  <a:pt x="7596" y="947"/>
                  <a:pt x="7544" y="947"/>
                </a:cubicBezTo>
                <a:cubicBezTo>
                  <a:pt x="7411" y="487"/>
                  <a:pt x="7240" y="124"/>
                  <a:pt x="7137" y="51"/>
                </a:cubicBezTo>
                <a:cubicBezTo>
                  <a:pt x="7093" y="17"/>
                  <a:pt x="7041" y="1"/>
                  <a:pt x="698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4"/>
          <p:cNvSpPr/>
          <p:nvPr/>
        </p:nvSpPr>
        <p:spPr>
          <a:xfrm>
            <a:off x="7617200"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6" name="Google Shape;1666;p24"/>
          <p:cNvGrpSpPr/>
          <p:nvPr/>
        </p:nvGrpSpPr>
        <p:grpSpPr>
          <a:xfrm>
            <a:off x="4746249" y="4938638"/>
            <a:ext cx="2749703" cy="122913"/>
            <a:chOff x="5024149" y="4918613"/>
            <a:chExt cx="2749703" cy="122913"/>
          </a:xfrm>
        </p:grpSpPr>
        <p:sp>
          <p:nvSpPr>
            <p:cNvPr id="1667" name="Google Shape;1667;p24"/>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4"/>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4"/>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4"/>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4"/>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4"/>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4"/>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4"/>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4"/>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4"/>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4"/>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4"/>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4"/>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4"/>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4"/>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4"/>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4"/>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4"/>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4"/>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4"/>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4"/>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4"/>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4"/>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4"/>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4"/>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4"/>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4"/>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4"/>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4"/>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4"/>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7" name="Google Shape;1697;p24"/>
          <p:cNvGrpSpPr/>
          <p:nvPr/>
        </p:nvGrpSpPr>
        <p:grpSpPr>
          <a:xfrm>
            <a:off x="8614955" y="4567658"/>
            <a:ext cx="332881" cy="370817"/>
            <a:chOff x="6354733" y="3914449"/>
            <a:chExt cx="375627" cy="418435"/>
          </a:xfrm>
        </p:grpSpPr>
        <p:sp>
          <p:nvSpPr>
            <p:cNvPr id="1698" name="Google Shape;1698;p24"/>
            <p:cNvSpPr/>
            <p:nvPr/>
          </p:nvSpPr>
          <p:spPr>
            <a:xfrm>
              <a:off x="6354733" y="3914449"/>
              <a:ext cx="375627" cy="365115"/>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4"/>
            <p:cNvSpPr/>
            <p:nvPr/>
          </p:nvSpPr>
          <p:spPr>
            <a:xfrm>
              <a:off x="6354733" y="3919536"/>
              <a:ext cx="182261" cy="360029"/>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4"/>
            <p:cNvSpPr/>
            <p:nvPr/>
          </p:nvSpPr>
          <p:spPr>
            <a:xfrm>
              <a:off x="6531143" y="4080262"/>
              <a:ext cx="26449" cy="252622"/>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4"/>
            <p:cNvSpPr/>
            <p:nvPr/>
          </p:nvSpPr>
          <p:spPr>
            <a:xfrm>
              <a:off x="6473413" y="4169527"/>
              <a:ext cx="71124" cy="57900"/>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4"/>
            <p:cNvSpPr/>
            <p:nvPr/>
          </p:nvSpPr>
          <p:spPr>
            <a:xfrm>
              <a:off x="6544452" y="4153929"/>
              <a:ext cx="60951" cy="49083"/>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4"/>
            <p:cNvSpPr/>
            <p:nvPr/>
          </p:nvSpPr>
          <p:spPr>
            <a:xfrm>
              <a:off x="6495454" y="4118749"/>
              <a:ext cx="49083" cy="39589"/>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4" name="Google Shape;1704;p24"/>
          <p:cNvGrpSpPr/>
          <p:nvPr/>
        </p:nvGrpSpPr>
        <p:grpSpPr>
          <a:xfrm>
            <a:off x="8412084" y="4567658"/>
            <a:ext cx="332881" cy="370817"/>
            <a:chOff x="6354733" y="3914449"/>
            <a:chExt cx="375627" cy="418435"/>
          </a:xfrm>
        </p:grpSpPr>
        <p:sp>
          <p:nvSpPr>
            <p:cNvPr id="1705" name="Google Shape;1705;p24"/>
            <p:cNvSpPr/>
            <p:nvPr/>
          </p:nvSpPr>
          <p:spPr>
            <a:xfrm>
              <a:off x="6354733" y="3914449"/>
              <a:ext cx="375627" cy="365115"/>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4"/>
            <p:cNvSpPr/>
            <p:nvPr/>
          </p:nvSpPr>
          <p:spPr>
            <a:xfrm>
              <a:off x="6354733" y="3919536"/>
              <a:ext cx="182261" cy="360029"/>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4"/>
            <p:cNvSpPr/>
            <p:nvPr/>
          </p:nvSpPr>
          <p:spPr>
            <a:xfrm>
              <a:off x="6531143" y="4080262"/>
              <a:ext cx="26449" cy="252622"/>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4"/>
            <p:cNvSpPr/>
            <p:nvPr/>
          </p:nvSpPr>
          <p:spPr>
            <a:xfrm>
              <a:off x="6473413" y="4169527"/>
              <a:ext cx="71124" cy="57900"/>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4"/>
            <p:cNvSpPr/>
            <p:nvPr/>
          </p:nvSpPr>
          <p:spPr>
            <a:xfrm>
              <a:off x="6544452" y="4153929"/>
              <a:ext cx="60951" cy="49083"/>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4"/>
            <p:cNvSpPr/>
            <p:nvPr/>
          </p:nvSpPr>
          <p:spPr>
            <a:xfrm>
              <a:off x="6495454" y="4118749"/>
              <a:ext cx="49083" cy="39589"/>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711" name="Shape 1711"/>
        <p:cNvGrpSpPr/>
        <p:nvPr/>
      </p:nvGrpSpPr>
      <p:grpSpPr>
        <a:xfrm>
          <a:off x="0" y="0"/>
          <a:ext cx="0" cy="0"/>
          <a:chOff x="0" y="0"/>
          <a:chExt cx="0" cy="0"/>
        </a:xfrm>
      </p:grpSpPr>
      <p:sp>
        <p:nvSpPr>
          <p:cNvPr id="1712" name="Google Shape;1712;p25"/>
          <p:cNvSpPr txBox="1"/>
          <p:nvPr>
            <p:ph hasCustomPrompt="1" type="title"/>
          </p:nvPr>
        </p:nvSpPr>
        <p:spPr>
          <a:xfrm>
            <a:off x="791563" y="692375"/>
            <a:ext cx="3657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48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713" name="Google Shape;1713;p25"/>
          <p:cNvSpPr txBox="1"/>
          <p:nvPr>
            <p:ph idx="1" type="subTitle"/>
          </p:nvPr>
        </p:nvSpPr>
        <p:spPr>
          <a:xfrm>
            <a:off x="791563" y="1297976"/>
            <a:ext cx="3657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latin typeface="Kumbh Sans"/>
                <a:ea typeface="Kumbh Sans"/>
                <a:cs typeface="Kumbh Sans"/>
                <a:sym typeface="Kumbh Sans"/>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14" name="Google Shape;1714;p25"/>
          <p:cNvSpPr txBox="1"/>
          <p:nvPr>
            <p:ph hasCustomPrompt="1" idx="2" type="title"/>
          </p:nvPr>
        </p:nvSpPr>
        <p:spPr>
          <a:xfrm>
            <a:off x="4694838" y="692375"/>
            <a:ext cx="3657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48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715" name="Google Shape;1715;p25"/>
          <p:cNvSpPr txBox="1"/>
          <p:nvPr>
            <p:ph idx="3" type="subTitle"/>
          </p:nvPr>
        </p:nvSpPr>
        <p:spPr>
          <a:xfrm>
            <a:off x="4694838" y="1310696"/>
            <a:ext cx="3657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latin typeface="Kumbh Sans"/>
                <a:ea typeface="Kumbh Sans"/>
                <a:cs typeface="Kumbh Sans"/>
                <a:sym typeface="Kumbh Sans"/>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16" name="Google Shape;1716;p25"/>
          <p:cNvSpPr txBox="1"/>
          <p:nvPr>
            <p:ph hasCustomPrompt="1" idx="4" type="title"/>
          </p:nvPr>
        </p:nvSpPr>
        <p:spPr>
          <a:xfrm>
            <a:off x="2286000" y="2491375"/>
            <a:ext cx="45720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6000"/>
              <a:buNone/>
              <a:defRPr sz="48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717" name="Google Shape;1717;p25"/>
          <p:cNvSpPr txBox="1"/>
          <p:nvPr>
            <p:ph idx="5" type="subTitle"/>
          </p:nvPr>
        </p:nvSpPr>
        <p:spPr>
          <a:xfrm>
            <a:off x="2286000" y="3122401"/>
            <a:ext cx="4572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latin typeface="Kumbh Sans"/>
                <a:ea typeface="Kumbh Sans"/>
                <a:cs typeface="Kumbh Sans"/>
                <a:sym typeface="Kumbh Sans"/>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1718" name="Google Shape;1718;p25"/>
          <p:cNvGrpSpPr/>
          <p:nvPr/>
        </p:nvGrpSpPr>
        <p:grpSpPr>
          <a:xfrm>
            <a:off x="7189524" y="4692063"/>
            <a:ext cx="2749703" cy="122913"/>
            <a:chOff x="5024149" y="4918613"/>
            <a:chExt cx="2749703" cy="122913"/>
          </a:xfrm>
        </p:grpSpPr>
        <p:sp>
          <p:nvSpPr>
            <p:cNvPr id="1719" name="Google Shape;1719;p25"/>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5"/>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5"/>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5"/>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5"/>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5"/>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5"/>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5"/>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5"/>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5"/>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5"/>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5"/>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5"/>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5"/>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5"/>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5"/>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5"/>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5"/>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5"/>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5"/>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5"/>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5"/>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5"/>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5"/>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5"/>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5"/>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5"/>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5"/>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5"/>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5"/>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9" name="Google Shape;1749;p25"/>
          <p:cNvGrpSpPr/>
          <p:nvPr/>
        </p:nvGrpSpPr>
        <p:grpSpPr>
          <a:xfrm>
            <a:off x="-839676" y="4692063"/>
            <a:ext cx="2749703" cy="122913"/>
            <a:chOff x="5024149" y="4918613"/>
            <a:chExt cx="2749703" cy="122913"/>
          </a:xfrm>
        </p:grpSpPr>
        <p:sp>
          <p:nvSpPr>
            <p:cNvPr id="1750" name="Google Shape;1750;p25"/>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5"/>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5"/>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5"/>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5"/>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5"/>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5"/>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5"/>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5"/>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5"/>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5"/>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5"/>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5"/>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5"/>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5"/>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5"/>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5"/>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5"/>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5"/>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5"/>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5"/>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5"/>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5"/>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5"/>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5"/>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5"/>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5"/>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5"/>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5"/>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5"/>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0" name="Google Shape;1780;p25"/>
          <p:cNvSpPr/>
          <p:nvPr/>
        </p:nvSpPr>
        <p:spPr>
          <a:xfrm flipH="1">
            <a:off x="-839675" y="4950300"/>
            <a:ext cx="2926800" cy="365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5"/>
          <p:cNvSpPr/>
          <p:nvPr/>
        </p:nvSpPr>
        <p:spPr>
          <a:xfrm>
            <a:off x="7042100" y="4950300"/>
            <a:ext cx="2926800" cy="365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782" name="Shape 1782"/>
        <p:cNvGrpSpPr/>
        <p:nvPr/>
      </p:nvGrpSpPr>
      <p:grpSpPr>
        <a:xfrm>
          <a:off x="0" y="0"/>
          <a:ext cx="0" cy="0"/>
          <a:chOff x="0" y="0"/>
          <a:chExt cx="0" cy="0"/>
        </a:xfrm>
      </p:grpSpPr>
      <p:sp>
        <p:nvSpPr>
          <p:cNvPr id="1783" name="Google Shape;1783;p26"/>
          <p:cNvSpPr txBox="1"/>
          <p:nvPr>
            <p:ph hasCustomPrompt="1" type="title"/>
          </p:nvPr>
        </p:nvSpPr>
        <p:spPr>
          <a:xfrm>
            <a:off x="1325650" y="123130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7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84" name="Google Shape;1784;p26"/>
          <p:cNvSpPr txBox="1"/>
          <p:nvPr>
            <p:ph idx="1" type="subTitle"/>
          </p:nvPr>
        </p:nvSpPr>
        <p:spPr>
          <a:xfrm>
            <a:off x="882100" y="3562500"/>
            <a:ext cx="22860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atin typeface="Kumbh Sans"/>
                <a:ea typeface="Kumbh Sans"/>
                <a:cs typeface="Kumbh Sans"/>
                <a:sym typeface="Kumbh San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785" name="Google Shape;1785;p26"/>
          <p:cNvSpPr txBox="1"/>
          <p:nvPr>
            <p:ph idx="2" type="subTitle"/>
          </p:nvPr>
        </p:nvSpPr>
        <p:spPr>
          <a:xfrm>
            <a:off x="882100" y="3288600"/>
            <a:ext cx="22860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86" name="Google Shape;1786;p26"/>
          <p:cNvSpPr txBox="1"/>
          <p:nvPr>
            <p:ph hasCustomPrompt="1" idx="3" type="title"/>
          </p:nvPr>
        </p:nvSpPr>
        <p:spPr>
          <a:xfrm>
            <a:off x="3873150" y="123130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7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87" name="Google Shape;1787;p26"/>
          <p:cNvSpPr txBox="1"/>
          <p:nvPr>
            <p:ph idx="4" type="subTitle"/>
          </p:nvPr>
        </p:nvSpPr>
        <p:spPr>
          <a:xfrm>
            <a:off x="3429000" y="3562500"/>
            <a:ext cx="22860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atin typeface="Kumbh Sans"/>
                <a:ea typeface="Kumbh Sans"/>
                <a:cs typeface="Kumbh Sans"/>
                <a:sym typeface="Kumbh San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788" name="Google Shape;1788;p26"/>
          <p:cNvSpPr txBox="1"/>
          <p:nvPr>
            <p:ph idx="5" type="subTitle"/>
          </p:nvPr>
        </p:nvSpPr>
        <p:spPr>
          <a:xfrm>
            <a:off x="3429000" y="3288600"/>
            <a:ext cx="22860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89" name="Google Shape;1789;p26"/>
          <p:cNvSpPr txBox="1"/>
          <p:nvPr>
            <p:ph hasCustomPrompt="1" idx="6" type="title"/>
          </p:nvPr>
        </p:nvSpPr>
        <p:spPr>
          <a:xfrm>
            <a:off x="6420050" y="123130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7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90" name="Google Shape;1790;p26"/>
          <p:cNvSpPr txBox="1"/>
          <p:nvPr>
            <p:ph idx="7" type="subTitle"/>
          </p:nvPr>
        </p:nvSpPr>
        <p:spPr>
          <a:xfrm>
            <a:off x="5975900" y="3562500"/>
            <a:ext cx="22860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atin typeface="Kumbh Sans"/>
                <a:ea typeface="Kumbh Sans"/>
                <a:cs typeface="Kumbh Sans"/>
                <a:sym typeface="Kumbh San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791" name="Google Shape;1791;p26"/>
          <p:cNvSpPr txBox="1"/>
          <p:nvPr>
            <p:ph idx="8" type="subTitle"/>
          </p:nvPr>
        </p:nvSpPr>
        <p:spPr>
          <a:xfrm>
            <a:off x="5975900" y="3288600"/>
            <a:ext cx="22860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92" name="Google Shape;1792;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3" name="Google Shape;1793;p26"/>
          <p:cNvSpPr/>
          <p:nvPr/>
        </p:nvSpPr>
        <p:spPr>
          <a:xfrm>
            <a:off x="7812325"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4" name="Google Shape;1794;p26"/>
          <p:cNvGrpSpPr/>
          <p:nvPr/>
        </p:nvGrpSpPr>
        <p:grpSpPr>
          <a:xfrm>
            <a:off x="4961549" y="4938638"/>
            <a:ext cx="2749703" cy="122913"/>
            <a:chOff x="5024149" y="4918613"/>
            <a:chExt cx="2749703" cy="122913"/>
          </a:xfrm>
        </p:grpSpPr>
        <p:sp>
          <p:nvSpPr>
            <p:cNvPr id="1795" name="Google Shape;1795;p26"/>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6"/>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6"/>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6"/>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6"/>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6"/>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6"/>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6"/>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6"/>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6"/>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6"/>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6"/>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6"/>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6"/>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6"/>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6"/>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6"/>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6"/>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6"/>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6"/>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6"/>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6"/>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6"/>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6"/>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6"/>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6"/>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6"/>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6"/>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6"/>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6"/>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5" name="Google Shape;1825;p26"/>
          <p:cNvGrpSpPr/>
          <p:nvPr/>
        </p:nvGrpSpPr>
        <p:grpSpPr>
          <a:xfrm>
            <a:off x="8082981" y="4324032"/>
            <a:ext cx="695586" cy="614618"/>
            <a:chOff x="1491900" y="512600"/>
            <a:chExt cx="971625" cy="858525"/>
          </a:xfrm>
        </p:grpSpPr>
        <p:sp>
          <p:nvSpPr>
            <p:cNvPr id="1826" name="Google Shape;1826;p26"/>
            <p:cNvSpPr/>
            <p:nvPr/>
          </p:nvSpPr>
          <p:spPr>
            <a:xfrm>
              <a:off x="1942500" y="938450"/>
              <a:ext cx="26200" cy="432675"/>
            </a:xfrm>
            <a:custGeom>
              <a:rect b="b" l="l" r="r" t="t"/>
              <a:pathLst>
                <a:path extrusionOk="0" h="17307" w="1048">
                  <a:moveTo>
                    <a:pt x="0" y="1"/>
                  </a:moveTo>
                  <a:lnTo>
                    <a:pt x="0" y="17306"/>
                  </a:lnTo>
                  <a:lnTo>
                    <a:pt x="1047" y="17306"/>
                  </a:lnTo>
                  <a:lnTo>
                    <a:pt x="1047"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6"/>
            <p:cNvSpPr/>
            <p:nvPr/>
          </p:nvSpPr>
          <p:spPr>
            <a:xfrm>
              <a:off x="1871750" y="770875"/>
              <a:ext cx="166375" cy="203175"/>
            </a:xfrm>
            <a:custGeom>
              <a:rect b="b" l="l" r="r" t="t"/>
              <a:pathLst>
                <a:path extrusionOk="0" h="8127" w="6655">
                  <a:moveTo>
                    <a:pt x="3343" y="1"/>
                  </a:moveTo>
                  <a:cubicBezTo>
                    <a:pt x="3205" y="1"/>
                    <a:pt x="3068" y="73"/>
                    <a:pt x="2995" y="214"/>
                  </a:cubicBezTo>
                  <a:lnTo>
                    <a:pt x="2147" y="1819"/>
                  </a:lnTo>
                  <a:lnTo>
                    <a:pt x="650" y="539"/>
                  </a:lnTo>
                  <a:cubicBezTo>
                    <a:pt x="569" y="474"/>
                    <a:pt x="479" y="444"/>
                    <a:pt x="391" y="444"/>
                  </a:cubicBezTo>
                  <a:cubicBezTo>
                    <a:pt x="187" y="444"/>
                    <a:pt x="1" y="604"/>
                    <a:pt x="1" y="846"/>
                  </a:cubicBezTo>
                  <a:lnTo>
                    <a:pt x="1" y="4791"/>
                  </a:lnTo>
                  <a:cubicBezTo>
                    <a:pt x="1" y="6630"/>
                    <a:pt x="1481" y="8127"/>
                    <a:pt x="3319" y="8127"/>
                  </a:cubicBezTo>
                  <a:cubicBezTo>
                    <a:pt x="5158" y="8127"/>
                    <a:pt x="6655" y="6630"/>
                    <a:pt x="6655" y="4791"/>
                  </a:cubicBezTo>
                  <a:lnTo>
                    <a:pt x="6655" y="716"/>
                  </a:lnTo>
                  <a:cubicBezTo>
                    <a:pt x="6655" y="485"/>
                    <a:pt x="6458" y="330"/>
                    <a:pt x="6252" y="330"/>
                  </a:cubicBezTo>
                  <a:cubicBezTo>
                    <a:pt x="6152" y="330"/>
                    <a:pt x="6050" y="366"/>
                    <a:pt x="5967" y="448"/>
                  </a:cubicBezTo>
                  <a:lnTo>
                    <a:pt x="4691" y="1819"/>
                  </a:lnTo>
                  <a:lnTo>
                    <a:pt x="3678" y="197"/>
                  </a:lnTo>
                  <a:cubicBezTo>
                    <a:pt x="3601" y="65"/>
                    <a:pt x="3472" y="1"/>
                    <a:pt x="334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6"/>
            <p:cNvSpPr/>
            <p:nvPr/>
          </p:nvSpPr>
          <p:spPr>
            <a:xfrm>
              <a:off x="1881275" y="866750"/>
              <a:ext cx="48275" cy="83400"/>
            </a:xfrm>
            <a:custGeom>
              <a:rect b="b" l="l" r="r" t="t"/>
              <a:pathLst>
                <a:path extrusionOk="0" h="3336" w="1931">
                  <a:moveTo>
                    <a:pt x="394" y="0"/>
                  </a:moveTo>
                  <a:cubicBezTo>
                    <a:pt x="178" y="0"/>
                    <a:pt x="1" y="182"/>
                    <a:pt x="1" y="381"/>
                  </a:cubicBezTo>
                  <a:lnTo>
                    <a:pt x="1" y="814"/>
                  </a:lnTo>
                  <a:cubicBezTo>
                    <a:pt x="1" y="1770"/>
                    <a:pt x="468" y="2687"/>
                    <a:pt x="1260" y="3262"/>
                  </a:cubicBezTo>
                  <a:cubicBezTo>
                    <a:pt x="1333" y="3319"/>
                    <a:pt x="1407" y="3336"/>
                    <a:pt x="1476" y="3336"/>
                  </a:cubicBezTo>
                  <a:cubicBezTo>
                    <a:pt x="1606" y="3336"/>
                    <a:pt x="1731" y="3284"/>
                    <a:pt x="1800" y="3176"/>
                  </a:cubicBezTo>
                  <a:cubicBezTo>
                    <a:pt x="1930" y="2994"/>
                    <a:pt x="1891" y="2760"/>
                    <a:pt x="1714" y="2635"/>
                  </a:cubicBezTo>
                  <a:cubicBezTo>
                    <a:pt x="1134" y="2220"/>
                    <a:pt x="775" y="1532"/>
                    <a:pt x="775" y="814"/>
                  </a:cubicBezTo>
                  <a:lnTo>
                    <a:pt x="775" y="381"/>
                  </a:lnTo>
                  <a:cubicBezTo>
                    <a:pt x="775" y="182"/>
                    <a:pt x="611" y="0"/>
                    <a:pt x="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6"/>
            <p:cNvSpPr/>
            <p:nvPr/>
          </p:nvSpPr>
          <p:spPr>
            <a:xfrm>
              <a:off x="1881275" y="825325"/>
              <a:ext cx="19400" cy="32900"/>
            </a:xfrm>
            <a:custGeom>
              <a:rect b="b" l="l" r="r" t="t"/>
              <a:pathLst>
                <a:path extrusionOk="0" h="1316" w="776">
                  <a:moveTo>
                    <a:pt x="394" y="0"/>
                  </a:moveTo>
                  <a:cubicBezTo>
                    <a:pt x="178" y="0"/>
                    <a:pt x="1" y="182"/>
                    <a:pt x="1" y="377"/>
                  </a:cubicBezTo>
                  <a:lnTo>
                    <a:pt x="1" y="917"/>
                  </a:lnTo>
                  <a:cubicBezTo>
                    <a:pt x="1" y="1134"/>
                    <a:pt x="178" y="1315"/>
                    <a:pt x="394" y="1315"/>
                  </a:cubicBezTo>
                  <a:cubicBezTo>
                    <a:pt x="611" y="1315"/>
                    <a:pt x="775" y="1134"/>
                    <a:pt x="775" y="917"/>
                  </a:cubicBezTo>
                  <a:lnTo>
                    <a:pt x="775" y="377"/>
                  </a:lnTo>
                  <a:cubicBezTo>
                    <a:pt x="775" y="182"/>
                    <a:pt x="611" y="0"/>
                    <a:pt x="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6"/>
            <p:cNvSpPr/>
            <p:nvPr/>
          </p:nvSpPr>
          <p:spPr>
            <a:xfrm>
              <a:off x="1964675" y="984175"/>
              <a:ext cx="140075" cy="122775"/>
            </a:xfrm>
            <a:custGeom>
              <a:rect b="b" l="l" r="r" t="t"/>
              <a:pathLst>
                <a:path extrusionOk="0" h="4911" w="5603">
                  <a:moveTo>
                    <a:pt x="4357" y="0"/>
                  </a:moveTo>
                  <a:cubicBezTo>
                    <a:pt x="3621" y="0"/>
                    <a:pt x="2707" y="91"/>
                    <a:pt x="1982" y="443"/>
                  </a:cubicBezTo>
                  <a:cubicBezTo>
                    <a:pt x="576" y="1144"/>
                    <a:pt x="0" y="3130"/>
                    <a:pt x="866" y="4298"/>
                  </a:cubicBezTo>
                  <a:cubicBezTo>
                    <a:pt x="883" y="4319"/>
                    <a:pt x="900" y="4337"/>
                    <a:pt x="918" y="4354"/>
                  </a:cubicBezTo>
                  <a:cubicBezTo>
                    <a:pt x="1336" y="4731"/>
                    <a:pt x="1896" y="4911"/>
                    <a:pt x="2473" y="4911"/>
                  </a:cubicBezTo>
                  <a:cubicBezTo>
                    <a:pt x="3385" y="4911"/>
                    <a:pt x="4340" y="4461"/>
                    <a:pt x="4846" y="3632"/>
                  </a:cubicBezTo>
                  <a:cubicBezTo>
                    <a:pt x="5603" y="2442"/>
                    <a:pt x="5603" y="603"/>
                    <a:pt x="5603" y="136"/>
                  </a:cubicBezTo>
                  <a:lnTo>
                    <a:pt x="5603" y="80"/>
                  </a:lnTo>
                  <a:lnTo>
                    <a:pt x="5551" y="80"/>
                  </a:lnTo>
                  <a:cubicBezTo>
                    <a:pt x="5352" y="50"/>
                    <a:pt x="4903" y="0"/>
                    <a:pt x="4357"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6"/>
            <p:cNvSpPr/>
            <p:nvPr/>
          </p:nvSpPr>
          <p:spPr>
            <a:xfrm>
              <a:off x="2016900" y="992975"/>
              <a:ext cx="57250" cy="17525"/>
            </a:xfrm>
            <a:custGeom>
              <a:rect b="b" l="l" r="r" t="t"/>
              <a:pathLst>
                <a:path extrusionOk="0" h="701" w="2290">
                  <a:moveTo>
                    <a:pt x="2000" y="0"/>
                  </a:moveTo>
                  <a:cubicBezTo>
                    <a:pt x="1822" y="0"/>
                    <a:pt x="1641" y="17"/>
                    <a:pt x="1481" y="35"/>
                  </a:cubicBezTo>
                  <a:cubicBezTo>
                    <a:pt x="940" y="74"/>
                    <a:pt x="486" y="182"/>
                    <a:pt x="126" y="359"/>
                  </a:cubicBezTo>
                  <a:cubicBezTo>
                    <a:pt x="36" y="415"/>
                    <a:pt x="1" y="524"/>
                    <a:pt x="36" y="614"/>
                  </a:cubicBezTo>
                  <a:cubicBezTo>
                    <a:pt x="75" y="666"/>
                    <a:pt x="126" y="701"/>
                    <a:pt x="200" y="701"/>
                  </a:cubicBezTo>
                  <a:lnTo>
                    <a:pt x="217" y="701"/>
                  </a:lnTo>
                  <a:cubicBezTo>
                    <a:pt x="235" y="701"/>
                    <a:pt x="252" y="701"/>
                    <a:pt x="291" y="684"/>
                  </a:cubicBezTo>
                  <a:cubicBezTo>
                    <a:pt x="615" y="541"/>
                    <a:pt x="1009" y="433"/>
                    <a:pt x="1498" y="398"/>
                  </a:cubicBezTo>
                  <a:cubicBezTo>
                    <a:pt x="1658" y="377"/>
                    <a:pt x="1822" y="377"/>
                    <a:pt x="2000" y="377"/>
                  </a:cubicBezTo>
                  <a:lnTo>
                    <a:pt x="2091" y="377"/>
                  </a:lnTo>
                  <a:cubicBezTo>
                    <a:pt x="2199" y="377"/>
                    <a:pt x="2290" y="290"/>
                    <a:pt x="2290" y="199"/>
                  </a:cubicBezTo>
                  <a:cubicBezTo>
                    <a:pt x="2290" y="91"/>
                    <a:pt x="2199" y="17"/>
                    <a:pt x="2108" y="0"/>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6"/>
            <p:cNvSpPr/>
            <p:nvPr/>
          </p:nvSpPr>
          <p:spPr>
            <a:xfrm>
              <a:off x="1806425" y="984175"/>
              <a:ext cx="140650" cy="122775"/>
            </a:xfrm>
            <a:custGeom>
              <a:rect b="b" l="l" r="r" t="t"/>
              <a:pathLst>
                <a:path extrusionOk="0" h="4911" w="5626">
                  <a:moveTo>
                    <a:pt x="1252" y="0"/>
                  </a:moveTo>
                  <a:cubicBezTo>
                    <a:pt x="705" y="0"/>
                    <a:pt x="256" y="50"/>
                    <a:pt x="57" y="80"/>
                  </a:cubicBezTo>
                  <a:lnTo>
                    <a:pt x="18" y="80"/>
                  </a:lnTo>
                  <a:lnTo>
                    <a:pt x="18" y="136"/>
                  </a:lnTo>
                  <a:cubicBezTo>
                    <a:pt x="1" y="603"/>
                    <a:pt x="1" y="2442"/>
                    <a:pt x="758" y="3632"/>
                  </a:cubicBezTo>
                  <a:cubicBezTo>
                    <a:pt x="1267" y="4461"/>
                    <a:pt x="2221" y="4911"/>
                    <a:pt x="3137" y="4911"/>
                  </a:cubicBezTo>
                  <a:cubicBezTo>
                    <a:pt x="3716" y="4911"/>
                    <a:pt x="4281" y="4731"/>
                    <a:pt x="4708" y="4354"/>
                  </a:cubicBezTo>
                  <a:cubicBezTo>
                    <a:pt x="4708" y="4337"/>
                    <a:pt x="4743" y="4319"/>
                    <a:pt x="4743" y="4298"/>
                  </a:cubicBezTo>
                  <a:cubicBezTo>
                    <a:pt x="5625" y="3130"/>
                    <a:pt x="5050" y="1144"/>
                    <a:pt x="3626" y="443"/>
                  </a:cubicBezTo>
                  <a:cubicBezTo>
                    <a:pt x="2902" y="91"/>
                    <a:pt x="1988" y="0"/>
                    <a:pt x="125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6"/>
            <p:cNvSpPr/>
            <p:nvPr/>
          </p:nvSpPr>
          <p:spPr>
            <a:xfrm>
              <a:off x="1837575" y="992975"/>
              <a:ext cx="57250" cy="17525"/>
            </a:xfrm>
            <a:custGeom>
              <a:rect b="b" l="l" r="r" t="t"/>
              <a:pathLst>
                <a:path extrusionOk="0" h="701" w="2290">
                  <a:moveTo>
                    <a:pt x="178" y="0"/>
                  </a:moveTo>
                  <a:cubicBezTo>
                    <a:pt x="70" y="17"/>
                    <a:pt x="1" y="91"/>
                    <a:pt x="1" y="199"/>
                  </a:cubicBezTo>
                  <a:cubicBezTo>
                    <a:pt x="1" y="290"/>
                    <a:pt x="70" y="377"/>
                    <a:pt x="178" y="377"/>
                  </a:cubicBezTo>
                  <a:lnTo>
                    <a:pt x="269" y="377"/>
                  </a:lnTo>
                  <a:cubicBezTo>
                    <a:pt x="451" y="377"/>
                    <a:pt x="611" y="377"/>
                    <a:pt x="775" y="398"/>
                  </a:cubicBezTo>
                  <a:cubicBezTo>
                    <a:pt x="1260" y="433"/>
                    <a:pt x="1675" y="541"/>
                    <a:pt x="2000" y="684"/>
                  </a:cubicBezTo>
                  <a:cubicBezTo>
                    <a:pt x="2017" y="701"/>
                    <a:pt x="2034" y="701"/>
                    <a:pt x="2073" y="701"/>
                  </a:cubicBezTo>
                  <a:cubicBezTo>
                    <a:pt x="2142" y="701"/>
                    <a:pt x="2216" y="666"/>
                    <a:pt x="2233" y="614"/>
                  </a:cubicBezTo>
                  <a:cubicBezTo>
                    <a:pt x="2289" y="524"/>
                    <a:pt x="2251" y="415"/>
                    <a:pt x="2164" y="359"/>
                  </a:cubicBezTo>
                  <a:cubicBezTo>
                    <a:pt x="1783" y="182"/>
                    <a:pt x="1333" y="74"/>
                    <a:pt x="810" y="35"/>
                  </a:cubicBezTo>
                  <a:cubicBezTo>
                    <a:pt x="628" y="17"/>
                    <a:pt x="451" y="0"/>
                    <a:pt x="269" y="0"/>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6"/>
            <p:cNvSpPr/>
            <p:nvPr/>
          </p:nvSpPr>
          <p:spPr>
            <a:xfrm>
              <a:off x="2214725" y="680600"/>
              <a:ext cx="21675" cy="676025"/>
            </a:xfrm>
            <a:custGeom>
              <a:rect b="b" l="l" r="r" t="t"/>
              <a:pathLst>
                <a:path extrusionOk="0" h="27041" w="867">
                  <a:moveTo>
                    <a:pt x="1" y="1"/>
                  </a:moveTo>
                  <a:lnTo>
                    <a:pt x="1" y="27040"/>
                  </a:lnTo>
                  <a:lnTo>
                    <a:pt x="866" y="27040"/>
                  </a:lnTo>
                  <a:lnTo>
                    <a:pt x="866"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6"/>
            <p:cNvSpPr/>
            <p:nvPr/>
          </p:nvSpPr>
          <p:spPr>
            <a:xfrm>
              <a:off x="2205325" y="512600"/>
              <a:ext cx="89700" cy="131850"/>
            </a:xfrm>
            <a:custGeom>
              <a:rect b="b" l="l" r="r" t="t"/>
              <a:pathLst>
                <a:path extrusionOk="0" h="5274" w="3588">
                  <a:moveTo>
                    <a:pt x="2204" y="0"/>
                  </a:moveTo>
                  <a:cubicBezTo>
                    <a:pt x="1676" y="0"/>
                    <a:pt x="1189" y="349"/>
                    <a:pt x="1026" y="880"/>
                  </a:cubicBezTo>
                  <a:lnTo>
                    <a:pt x="178" y="3675"/>
                  </a:lnTo>
                  <a:cubicBezTo>
                    <a:pt x="1" y="4341"/>
                    <a:pt x="360" y="5029"/>
                    <a:pt x="1009" y="5228"/>
                  </a:cubicBezTo>
                  <a:cubicBezTo>
                    <a:pt x="1123" y="5258"/>
                    <a:pt x="1238" y="5273"/>
                    <a:pt x="1352" y="5273"/>
                  </a:cubicBezTo>
                  <a:cubicBezTo>
                    <a:pt x="1896" y="5273"/>
                    <a:pt x="2393" y="4934"/>
                    <a:pt x="2557" y="4397"/>
                  </a:cubicBezTo>
                  <a:lnTo>
                    <a:pt x="3388" y="1585"/>
                  </a:lnTo>
                  <a:cubicBezTo>
                    <a:pt x="3587" y="936"/>
                    <a:pt x="3206" y="253"/>
                    <a:pt x="2557" y="54"/>
                  </a:cubicBezTo>
                  <a:cubicBezTo>
                    <a:pt x="2440" y="17"/>
                    <a:pt x="2321" y="0"/>
                    <a:pt x="2204"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6"/>
            <p:cNvSpPr/>
            <p:nvPr/>
          </p:nvSpPr>
          <p:spPr>
            <a:xfrm>
              <a:off x="2229125" y="555375"/>
              <a:ext cx="128075" cy="105950"/>
            </a:xfrm>
            <a:custGeom>
              <a:rect b="b" l="l" r="r" t="t"/>
              <a:pathLst>
                <a:path extrusionOk="0" h="4238" w="5123">
                  <a:moveTo>
                    <a:pt x="3719" y="1"/>
                  </a:moveTo>
                  <a:cubicBezTo>
                    <a:pt x="3459" y="1"/>
                    <a:pt x="3199" y="82"/>
                    <a:pt x="2977" y="250"/>
                  </a:cubicBezTo>
                  <a:lnTo>
                    <a:pt x="649" y="2020"/>
                  </a:lnTo>
                  <a:cubicBezTo>
                    <a:pt x="109" y="2435"/>
                    <a:pt x="0" y="3210"/>
                    <a:pt x="416" y="3751"/>
                  </a:cubicBezTo>
                  <a:cubicBezTo>
                    <a:pt x="660" y="4069"/>
                    <a:pt x="1029" y="4237"/>
                    <a:pt x="1401" y="4237"/>
                  </a:cubicBezTo>
                  <a:cubicBezTo>
                    <a:pt x="1662" y="4237"/>
                    <a:pt x="1924" y="4155"/>
                    <a:pt x="2146" y="3984"/>
                  </a:cubicBezTo>
                  <a:lnTo>
                    <a:pt x="4474" y="2219"/>
                  </a:lnTo>
                  <a:cubicBezTo>
                    <a:pt x="5015" y="1804"/>
                    <a:pt x="5123" y="1029"/>
                    <a:pt x="4707" y="488"/>
                  </a:cubicBezTo>
                  <a:cubicBezTo>
                    <a:pt x="4462" y="169"/>
                    <a:pt x="4092" y="1"/>
                    <a:pt x="3719"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6"/>
            <p:cNvSpPr/>
            <p:nvPr/>
          </p:nvSpPr>
          <p:spPr>
            <a:xfrm>
              <a:off x="2242650" y="626075"/>
              <a:ext cx="135750" cy="63650"/>
            </a:xfrm>
            <a:custGeom>
              <a:rect b="b" l="l" r="r" t="t"/>
              <a:pathLst>
                <a:path extrusionOk="0" h="2546" w="5430">
                  <a:moveTo>
                    <a:pt x="4181" y="1"/>
                  </a:moveTo>
                  <a:cubicBezTo>
                    <a:pt x="4170" y="1"/>
                    <a:pt x="4160" y="1"/>
                    <a:pt x="4149" y="1"/>
                  </a:cubicBezTo>
                  <a:lnTo>
                    <a:pt x="1229" y="75"/>
                  </a:lnTo>
                  <a:cubicBezTo>
                    <a:pt x="541" y="92"/>
                    <a:pt x="0" y="650"/>
                    <a:pt x="22" y="1338"/>
                  </a:cubicBezTo>
                  <a:cubicBezTo>
                    <a:pt x="39" y="2011"/>
                    <a:pt x="597" y="2545"/>
                    <a:pt x="1266" y="2545"/>
                  </a:cubicBezTo>
                  <a:cubicBezTo>
                    <a:pt x="1277" y="2545"/>
                    <a:pt x="1287" y="2545"/>
                    <a:pt x="1298" y="2545"/>
                  </a:cubicBezTo>
                  <a:lnTo>
                    <a:pt x="4218" y="2471"/>
                  </a:lnTo>
                  <a:cubicBezTo>
                    <a:pt x="4906" y="2454"/>
                    <a:pt x="5430" y="1896"/>
                    <a:pt x="5430" y="1208"/>
                  </a:cubicBezTo>
                  <a:cubicBezTo>
                    <a:pt x="5408" y="535"/>
                    <a:pt x="4851" y="1"/>
                    <a:pt x="4181"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6"/>
            <p:cNvSpPr/>
            <p:nvPr/>
          </p:nvSpPr>
          <p:spPr>
            <a:xfrm>
              <a:off x="2230525" y="656550"/>
              <a:ext cx="130250" cy="103625"/>
            </a:xfrm>
            <a:custGeom>
              <a:rect b="b" l="l" r="r" t="t"/>
              <a:pathLst>
                <a:path extrusionOk="0" h="4145" w="5210">
                  <a:moveTo>
                    <a:pt x="1400" y="1"/>
                  </a:moveTo>
                  <a:cubicBezTo>
                    <a:pt x="1009" y="1"/>
                    <a:pt x="622" y="187"/>
                    <a:pt x="377" y="530"/>
                  </a:cubicBezTo>
                  <a:cubicBezTo>
                    <a:pt x="1" y="1110"/>
                    <a:pt x="143" y="1867"/>
                    <a:pt x="701" y="2260"/>
                  </a:cubicBezTo>
                  <a:lnTo>
                    <a:pt x="3103" y="3922"/>
                  </a:lnTo>
                  <a:cubicBezTo>
                    <a:pt x="3317" y="4073"/>
                    <a:pt x="3563" y="4145"/>
                    <a:pt x="3807" y="4145"/>
                  </a:cubicBezTo>
                  <a:cubicBezTo>
                    <a:pt x="4199" y="4145"/>
                    <a:pt x="4588" y="3959"/>
                    <a:pt x="4833" y="3615"/>
                  </a:cubicBezTo>
                  <a:cubicBezTo>
                    <a:pt x="5210" y="3039"/>
                    <a:pt x="5067" y="2282"/>
                    <a:pt x="4509" y="1884"/>
                  </a:cubicBezTo>
                  <a:lnTo>
                    <a:pt x="2108" y="227"/>
                  </a:lnTo>
                  <a:cubicBezTo>
                    <a:pt x="1893" y="74"/>
                    <a:pt x="1645" y="1"/>
                    <a:pt x="1400"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6"/>
            <p:cNvSpPr/>
            <p:nvPr/>
          </p:nvSpPr>
          <p:spPr>
            <a:xfrm>
              <a:off x="2207050" y="674925"/>
              <a:ext cx="93800" cy="130625"/>
            </a:xfrm>
            <a:custGeom>
              <a:rect b="b" l="l" r="r" t="t"/>
              <a:pathLst>
                <a:path extrusionOk="0" h="5225" w="3752">
                  <a:moveTo>
                    <a:pt x="1383" y="1"/>
                  </a:moveTo>
                  <a:cubicBezTo>
                    <a:pt x="1248" y="1"/>
                    <a:pt x="1110" y="22"/>
                    <a:pt x="974" y="67"/>
                  </a:cubicBezTo>
                  <a:cubicBezTo>
                    <a:pt x="325" y="301"/>
                    <a:pt x="1" y="1006"/>
                    <a:pt x="217" y="1655"/>
                  </a:cubicBezTo>
                  <a:lnTo>
                    <a:pt x="1191" y="4394"/>
                  </a:lnTo>
                  <a:cubicBezTo>
                    <a:pt x="1374" y="4904"/>
                    <a:pt x="1850" y="5224"/>
                    <a:pt x="2351" y="5224"/>
                  </a:cubicBezTo>
                  <a:cubicBezTo>
                    <a:pt x="2488" y="5224"/>
                    <a:pt x="2626" y="5201"/>
                    <a:pt x="2761" y="5151"/>
                  </a:cubicBezTo>
                  <a:cubicBezTo>
                    <a:pt x="3410" y="4935"/>
                    <a:pt x="3752" y="4229"/>
                    <a:pt x="3518" y="3580"/>
                  </a:cubicBezTo>
                  <a:lnTo>
                    <a:pt x="2562" y="825"/>
                  </a:lnTo>
                  <a:cubicBezTo>
                    <a:pt x="2377" y="311"/>
                    <a:pt x="1897" y="1"/>
                    <a:pt x="1383"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6"/>
            <p:cNvSpPr/>
            <p:nvPr/>
          </p:nvSpPr>
          <p:spPr>
            <a:xfrm>
              <a:off x="2156125" y="675675"/>
              <a:ext cx="90225" cy="131675"/>
            </a:xfrm>
            <a:custGeom>
              <a:rect b="b" l="l" r="r" t="t"/>
              <a:pathLst>
                <a:path extrusionOk="0" h="5267" w="3609">
                  <a:moveTo>
                    <a:pt x="2217" y="0"/>
                  </a:moveTo>
                  <a:cubicBezTo>
                    <a:pt x="1688" y="0"/>
                    <a:pt x="1195" y="342"/>
                    <a:pt x="1047" y="885"/>
                  </a:cubicBezTo>
                  <a:lnTo>
                    <a:pt x="199" y="3680"/>
                  </a:lnTo>
                  <a:cubicBezTo>
                    <a:pt x="0" y="4329"/>
                    <a:pt x="381" y="5030"/>
                    <a:pt x="1030" y="5212"/>
                  </a:cubicBezTo>
                  <a:cubicBezTo>
                    <a:pt x="1153" y="5249"/>
                    <a:pt x="1277" y="5266"/>
                    <a:pt x="1398" y="5266"/>
                  </a:cubicBezTo>
                  <a:cubicBezTo>
                    <a:pt x="1932" y="5266"/>
                    <a:pt x="2416" y="4924"/>
                    <a:pt x="2579" y="4381"/>
                  </a:cubicBezTo>
                  <a:lnTo>
                    <a:pt x="3409" y="1586"/>
                  </a:lnTo>
                  <a:cubicBezTo>
                    <a:pt x="3608" y="937"/>
                    <a:pt x="3228" y="254"/>
                    <a:pt x="2579" y="55"/>
                  </a:cubicBezTo>
                  <a:cubicBezTo>
                    <a:pt x="2459" y="18"/>
                    <a:pt x="2337" y="0"/>
                    <a:pt x="2217"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6"/>
            <p:cNvSpPr/>
            <p:nvPr/>
          </p:nvSpPr>
          <p:spPr>
            <a:xfrm>
              <a:off x="2093925" y="658600"/>
              <a:ext cx="128075" cy="106075"/>
            </a:xfrm>
            <a:custGeom>
              <a:rect b="b" l="l" r="r" t="t"/>
              <a:pathLst>
                <a:path extrusionOk="0" h="4243" w="5123">
                  <a:moveTo>
                    <a:pt x="3722" y="0"/>
                  </a:moveTo>
                  <a:cubicBezTo>
                    <a:pt x="3461" y="0"/>
                    <a:pt x="3199" y="82"/>
                    <a:pt x="2977" y="253"/>
                  </a:cubicBezTo>
                  <a:lnTo>
                    <a:pt x="649" y="2018"/>
                  </a:lnTo>
                  <a:cubicBezTo>
                    <a:pt x="109" y="2434"/>
                    <a:pt x="0" y="3208"/>
                    <a:pt x="416" y="3766"/>
                  </a:cubicBezTo>
                  <a:cubicBezTo>
                    <a:pt x="657" y="4080"/>
                    <a:pt x="1018" y="4242"/>
                    <a:pt x="1385" y="4242"/>
                  </a:cubicBezTo>
                  <a:cubicBezTo>
                    <a:pt x="1651" y="4242"/>
                    <a:pt x="1919" y="4157"/>
                    <a:pt x="2146" y="3983"/>
                  </a:cubicBezTo>
                  <a:lnTo>
                    <a:pt x="4474" y="2217"/>
                  </a:lnTo>
                  <a:cubicBezTo>
                    <a:pt x="5015" y="1802"/>
                    <a:pt x="5123" y="1028"/>
                    <a:pt x="4707" y="487"/>
                  </a:cubicBezTo>
                  <a:cubicBezTo>
                    <a:pt x="4463" y="168"/>
                    <a:pt x="4094" y="0"/>
                    <a:pt x="3722"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6"/>
            <p:cNvSpPr/>
            <p:nvPr/>
          </p:nvSpPr>
          <p:spPr>
            <a:xfrm>
              <a:off x="2072825" y="630200"/>
              <a:ext cx="135675" cy="63525"/>
            </a:xfrm>
            <a:custGeom>
              <a:rect b="b" l="l" r="r" t="t"/>
              <a:pathLst>
                <a:path extrusionOk="0" h="2541" w="5427">
                  <a:moveTo>
                    <a:pt x="4177" y="0"/>
                  </a:moveTo>
                  <a:cubicBezTo>
                    <a:pt x="4167" y="0"/>
                    <a:pt x="4156" y="0"/>
                    <a:pt x="4145" y="0"/>
                  </a:cubicBezTo>
                  <a:lnTo>
                    <a:pt x="1225" y="70"/>
                  </a:lnTo>
                  <a:cubicBezTo>
                    <a:pt x="542" y="91"/>
                    <a:pt x="1" y="649"/>
                    <a:pt x="18" y="1333"/>
                  </a:cubicBezTo>
                  <a:cubicBezTo>
                    <a:pt x="35" y="2006"/>
                    <a:pt x="576" y="2540"/>
                    <a:pt x="1245" y="2540"/>
                  </a:cubicBezTo>
                  <a:cubicBezTo>
                    <a:pt x="1256" y="2540"/>
                    <a:pt x="1266" y="2540"/>
                    <a:pt x="1277" y="2540"/>
                  </a:cubicBezTo>
                  <a:lnTo>
                    <a:pt x="4197" y="2471"/>
                  </a:lnTo>
                  <a:cubicBezTo>
                    <a:pt x="4885" y="2449"/>
                    <a:pt x="5426" y="1891"/>
                    <a:pt x="5409" y="1207"/>
                  </a:cubicBezTo>
                  <a:cubicBezTo>
                    <a:pt x="5387" y="535"/>
                    <a:pt x="4846" y="0"/>
                    <a:pt x="4177"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6"/>
            <p:cNvSpPr/>
            <p:nvPr/>
          </p:nvSpPr>
          <p:spPr>
            <a:xfrm>
              <a:off x="2090350" y="560000"/>
              <a:ext cx="130675" cy="103325"/>
            </a:xfrm>
            <a:custGeom>
              <a:rect b="b" l="l" r="r" t="t"/>
              <a:pathLst>
                <a:path extrusionOk="0" h="4133" w="5227">
                  <a:moveTo>
                    <a:pt x="1419" y="1"/>
                  </a:moveTo>
                  <a:cubicBezTo>
                    <a:pt x="1023" y="1"/>
                    <a:pt x="633" y="189"/>
                    <a:pt x="399" y="537"/>
                  </a:cubicBezTo>
                  <a:cubicBezTo>
                    <a:pt x="1" y="1095"/>
                    <a:pt x="143" y="1870"/>
                    <a:pt x="706" y="2250"/>
                  </a:cubicBezTo>
                  <a:lnTo>
                    <a:pt x="3120" y="3907"/>
                  </a:lnTo>
                  <a:cubicBezTo>
                    <a:pt x="3334" y="4060"/>
                    <a:pt x="3577" y="4132"/>
                    <a:pt x="3818" y="4132"/>
                  </a:cubicBezTo>
                  <a:cubicBezTo>
                    <a:pt x="4205" y="4132"/>
                    <a:pt x="4588" y="3944"/>
                    <a:pt x="4833" y="3600"/>
                  </a:cubicBezTo>
                  <a:cubicBezTo>
                    <a:pt x="5227" y="3042"/>
                    <a:pt x="5084" y="2268"/>
                    <a:pt x="4526" y="1870"/>
                  </a:cubicBezTo>
                  <a:lnTo>
                    <a:pt x="2112" y="213"/>
                  </a:lnTo>
                  <a:cubicBezTo>
                    <a:pt x="1900" y="69"/>
                    <a:pt x="1659" y="1"/>
                    <a:pt x="1419"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6"/>
            <p:cNvSpPr/>
            <p:nvPr/>
          </p:nvSpPr>
          <p:spPr>
            <a:xfrm>
              <a:off x="2150275" y="514325"/>
              <a:ext cx="94225" cy="130825"/>
            </a:xfrm>
            <a:custGeom>
              <a:rect b="b" l="l" r="r" t="t"/>
              <a:pathLst>
                <a:path extrusionOk="0" h="5233" w="3769">
                  <a:moveTo>
                    <a:pt x="1412" y="0"/>
                  </a:moveTo>
                  <a:cubicBezTo>
                    <a:pt x="1273" y="0"/>
                    <a:pt x="1131" y="24"/>
                    <a:pt x="991" y="75"/>
                  </a:cubicBezTo>
                  <a:cubicBezTo>
                    <a:pt x="342" y="292"/>
                    <a:pt x="0" y="1010"/>
                    <a:pt x="234" y="1642"/>
                  </a:cubicBezTo>
                  <a:lnTo>
                    <a:pt x="1207" y="4402"/>
                  </a:lnTo>
                  <a:cubicBezTo>
                    <a:pt x="1378" y="4912"/>
                    <a:pt x="1850" y="5232"/>
                    <a:pt x="2360" y="5232"/>
                  </a:cubicBezTo>
                  <a:cubicBezTo>
                    <a:pt x="2498" y="5232"/>
                    <a:pt x="2639" y="5209"/>
                    <a:pt x="2778" y="5159"/>
                  </a:cubicBezTo>
                  <a:cubicBezTo>
                    <a:pt x="3427" y="4943"/>
                    <a:pt x="3769" y="4220"/>
                    <a:pt x="3535" y="3588"/>
                  </a:cubicBezTo>
                  <a:lnTo>
                    <a:pt x="2562" y="833"/>
                  </a:lnTo>
                  <a:cubicBezTo>
                    <a:pt x="2392" y="323"/>
                    <a:pt x="1921" y="0"/>
                    <a:pt x="1412"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6"/>
            <p:cNvSpPr/>
            <p:nvPr/>
          </p:nvSpPr>
          <p:spPr>
            <a:xfrm>
              <a:off x="2205325" y="512600"/>
              <a:ext cx="89700" cy="131850"/>
            </a:xfrm>
            <a:custGeom>
              <a:rect b="b" l="l" r="r" t="t"/>
              <a:pathLst>
                <a:path extrusionOk="0" h="5274" w="3588">
                  <a:moveTo>
                    <a:pt x="2204" y="0"/>
                  </a:moveTo>
                  <a:cubicBezTo>
                    <a:pt x="1676" y="0"/>
                    <a:pt x="1189" y="349"/>
                    <a:pt x="1026" y="880"/>
                  </a:cubicBezTo>
                  <a:lnTo>
                    <a:pt x="178" y="3675"/>
                  </a:lnTo>
                  <a:cubicBezTo>
                    <a:pt x="1" y="4341"/>
                    <a:pt x="360" y="5029"/>
                    <a:pt x="1009" y="5228"/>
                  </a:cubicBezTo>
                  <a:cubicBezTo>
                    <a:pt x="1123" y="5258"/>
                    <a:pt x="1238" y="5273"/>
                    <a:pt x="1352" y="5273"/>
                  </a:cubicBezTo>
                  <a:cubicBezTo>
                    <a:pt x="1896" y="5273"/>
                    <a:pt x="2393" y="4934"/>
                    <a:pt x="2557" y="4397"/>
                  </a:cubicBezTo>
                  <a:lnTo>
                    <a:pt x="3388" y="1585"/>
                  </a:lnTo>
                  <a:cubicBezTo>
                    <a:pt x="3587" y="936"/>
                    <a:pt x="3206" y="253"/>
                    <a:pt x="2557" y="54"/>
                  </a:cubicBezTo>
                  <a:cubicBezTo>
                    <a:pt x="2440" y="17"/>
                    <a:pt x="2321" y="0"/>
                    <a:pt x="2204"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6"/>
            <p:cNvSpPr/>
            <p:nvPr/>
          </p:nvSpPr>
          <p:spPr>
            <a:xfrm>
              <a:off x="2166925" y="607300"/>
              <a:ext cx="117275" cy="105200"/>
            </a:xfrm>
            <a:custGeom>
              <a:rect b="b" l="l" r="r" t="t"/>
              <a:pathLst>
                <a:path extrusionOk="0" h="4208" w="4691">
                  <a:moveTo>
                    <a:pt x="2364" y="1"/>
                  </a:moveTo>
                  <a:cubicBezTo>
                    <a:pt x="1451" y="1"/>
                    <a:pt x="614" y="591"/>
                    <a:pt x="347" y="1509"/>
                  </a:cubicBezTo>
                  <a:cubicBezTo>
                    <a:pt x="1" y="2608"/>
                    <a:pt x="632" y="3780"/>
                    <a:pt x="1753" y="4122"/>
                  </a:cubicBezTo>
                  <a:cubicBezTo>
                    <a:pt x="1952" y="4180"/>
                    <a:pt x="2152" y="4208"/>
                    <a:pt x="2349" y="4208"/>
                  </a:cubicBezTo>
                  <a:cubicBezTo>
                    <a:pt x="3255" y="4208"/>
                    <a:pt x="4085" y="3623"/>
                    <a:pt x="4366" y="2716"/>
                  </a:cubicBezTo>
                  <a:cubicBezTo>
                    <a:pt x="4690" y="1600"/>
                    <a:pt x="4059" y="428"/>
                    <a:pt x="2960" y="86"/>
                  </a:cubicBezTo>
                  <a:cubicBezTo>
                    <a:pt x="2761" y="28"/>
                    <a:pt x="2561" y="1"/>
                    <a:pt x="2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6"/>
            <p:cNvSpPr/>
            <p:nvPr/>
          </p:nvSpPr>
          <p:spPr>
            <a:xfrm>
              <a:off x="2227825" y="817125"/>
              <a:ext cx="231700" cy="176500"/>
            </a:xfrm>
            <a:custGeom>
              <a:rect b="b" l="l" r="r" t="t"/>
              <a:pathLst>
                <a:path extrusionOk="0" h="7060" w="9268">
                  <a:moveTo>
                    <a:pt x="7780" y="0"/>
                  </a:moveTo>
                  <a:cubicBezTo>
                    <a:pt x="6547" y="0"/>
                    <a:pt x="4745" y="205"/>
                    <a:pt x="2903" y="1137"/>
                  </a:cubicBezTo>
                  <a:cubicBezTo>
                    <a:pt x="0" y="2600"/>
                    <a:pt x="1424" y="5053"/>
                    <a:pt x="1805" y="5611"/>
                  </a:cubicBezTo>
                  <a:cubicBezTo>
                    <a:pt x="1805" y="5611"/>
                    <a:pt x="1822" y="5645"/>
                    <a:pt x="1839" y="5680"/>
                  </a:cubicBezTo>
                  <a:cubicBezTo>
                    <a:pt x="1874" y="5719"/>
                    <a:pt x="1891" y="5736"/>
                    <a:pt x="1891" y="5736"/>
                  </a:cubicBezTo>
                  <a:cubicBezTo>
                    <a:pt x="2172" y="6076"/>
                    <a:pt x="3099" y="7060"/>
                    <a:pt x="4320" y="7060"/>
                  </a:cubicBezTo>
                  <a:cubicBezTo>
                    <a:pt x="4981" y="7060"/>
                    <a:pt x="5729" y="6771"/>
                    <a:pt x="6507" y="5935"/>
                  </a:cubicBezTo>
                  <a:cubicBezTo>
                    <a:pt x="8653" y="3625"/>
                    <a:pt x="9159" y="960"/>
                    <a:pt x="9246" y="220"/>
                  </a:cubicBezTo>
                  <a:cubicBezTo>
                    <a:pt x="9246" y="220"/>
                    <a:pt x="9268" y="129"/>
                    <a:pt x="9268" y="112"/>
                  </a:cubicBezTo>
                  <a:lnTo>
                    <a:pt x="9177" y="95"/>
                  </a:lnTo>
                  <a:cubicBezTo>
                    <a:pt x="8921" y="57"/>
                    <a:pt x="8430" y="0"/>
                    <a:pt x="778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6"/>
            <p:cNvSpPr/>
            <p:nvPr/>
          </p:nvSpPr>
          <p:spPr>
            <a:xfrm>
              <a:off x="2280500" y="835425"/>
              <a:ext cx="158250" cy="118850"/>
            </a:xfrm>
            <a:custGeom>
              <a:rect b="b" l="l" r="r" t="t"/>
              <a:pathLst>
                <a:path extrusionOk="0" h="4754" w="6330">
                  <a:moveTo>
                    <a:pt x="6231" y="0"/>
                  </a:moveTo>
                  <a:cubicBezTo>
                    <a:pt x="6211" y="0"/>
                    <a:pt x="6189" y="4"/>
                    <a:pt x="6166" y="12"/>
                  </a:cubicBezTo>
                  <a:lnTo>
                    <a:pt x="57" y="4606"/>
                  </a:lnTo>
                  <a:cubicBezTo>
                    <a:pt x="22" y="4623"/>
                    <a:pt x="0" y="4680"/>
                    <a:pt x="39" y="4714"/>
                  </a:cubicBezTo>
                  <a:cubicBezTo>
                    <a:pt x="57" y="4753"/>
                    <a:pt x="74" y="4753"/>
                    <a:pt x="109" y="4753"/>
                  </a:cubicBezTo>
                  <a:cubicBezTo>
                    <a:pt x="130" y="4753"/>
                    <a:pt x="147" y="4753"/>
                    <a:pt x="165" y="4732"/>
                  </a:cubicBezTo>
                  <a:lnTo>
                    <a:pt x="6274" y="154"/>
                  </a:lnTo>
                  <a:cubicBezTo>
                    <a:pt x="6313" y="120"/>
                    <a:pt x="6330" y="63"/>
                    <a:pt x="6295" y="29"/>
                  </a:cubicBezTo>
                  <a:cubicBezTo>
                    <a:pt x="6283" y="9"/>
                    <a:pt x="6260" y="0"/>
                    <a:pt x="6231"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6"/>
            <p:cNvSpPr/>
            <p:nvPr/>
          </p:nvSpPr>
          <p:spPr>
            <a:xfrm>
              <a:off x="2345400" y="851500"/>
              <a:ext cx="5975" cy="54525"/>
            </a:xfrm>
            <a:custGeom>
              <a:rect b="b" l="l" r="r" t="t"/>
              <a:pathLst>
                <a:path extrusionOk="0" h="2181" w="239">
                  <a:moveTo>
                    <a:pt x="165" y="0"/>
                  </a:moveTo>
                  <a:cubicBezTo>
                    <a:pt x="108" y="0"/>
                    <a:pt x="74" y="35"/>
                    <a:pt x="74" y="87"/>
                  </a:cubicBezTo>
                  <a:lnTo>
                    <a:pt x="0" y="2090"/>
                  </a:lnTo>
                  <a:cubicBezTo>
                    <a:pt x="0" y="2142"/>
                    <a:pt x="39" y="2181"/>
                    <a:pt x="91" y="2181"/>
                  </a:cubicBezTo>
                  <a:cubicBezTo>
                    <a:pt x="147" y="2181"/>
                    <a:pt x="182" y="2142"/>
                    <a:pt x="182" y="2090"/>
                  </a:cubicBezTo>
                  <a:lnTo>
                    <a:pt x="238" y="87"/>
                  </a:lnTo>
                  <a:cubicBezTo>
                    <a:pt x="238" y="35"/>
                    <a:pt x="199" y="0"/>
                    <a:pt x="165"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6"/>
            <p:cNvSpPr/>
            <p:nvPr/>
          </p:nvSpPr>
          <p:spPr>
            <a:xfrm>
              <a:off x="2301275" y="884800"/>
              <a:ext cx="5850" cy="54550"/>
            </a:xfrm>
            <a:custGeom>
              <a:rect b="b" l="l" r="r" t="t"/>
              <a:pathLst>
                <a:path extrusionOk="0" h="2182" w="234">
                  <a:moveTo>
                    <a:pt x="143" y="1"/>
                  </a:moveTo>
                  <a:cubicBezTo>
                    <a:pt x="108" y="1"/>
                    <a:pt x="74" y="35"/>
                    <a:pt x="56" y="74"/>
                  </a:cubicBezTo>
                  <a:lnTo>
                    <a:pt x="0" y="2090"/>
                  </a:lnTo>
                  <a:cubicBezTo>
                    <a:pt x="0" y="2129"/>
                    <a:pt x="35" y="2181"/>
                    <a:pt x="91" y="2181"/>
                  </a:cubicBezTo>
                  <a:cubicBezTo>
                    <a:pt x="126" y="2181"/>
                    <a:pt x="164" y="2147"/>
                    <a:pt x="164" y="2090"/>
                  </a:cubicBezTo>
                  <a:lnTo>
                    <a:pt x="234" y="92"/>
                  </a:lnTo>
                  <a:cubicBezTo>
                    <a:pt x="234" y="35"/>
                    <a:pt x="199" y="1"/>
                    <a:pt x="143"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6"/>
            <p:cNvSpPr/>
            <p:nvPr/>
          </p:nvSpPr>
          <p:spPr>
            <a:xfrm>
              <a:off x="2345400" y="901900"/>
              <a:ext cx="53675" cy="16675"/>
            </a:xfrm>
            <a:custGeom>
              <a:rect b="b" l="l" r="r" t="t"/>
              <a:pathLst>
                <a:path extrusionOk="0" h="667" w="2147">
                  <a:moveTo>
                    <a:pt x="130" y="0"/>
                  </a:moveTo>
                  <a:cubicBezTo>
                    <a:pt x="74" y="0"/>
                    <a:pt x="39" y="18"/>
                    <a:pt x="22" y="74"/>
                  </a:cubicBezTo>
                  <a:cubicBezTo>
                    <a:pt x="0" y="108"/>
                    <a:pt x="39" y="165"/>
                    <a:pt x="74" y="165"/>
                  </a:cubicBezTo>
                  <a:lnTo>
                    <a:pt x="2021" y="667"/>
                  </a:lnTo>
                  <a:lnTo>
                    <a:pt x="2038" y="667"/>
                  </a:lnTo>
                  <a:cubicBezTo>
                    <a:pt x="2077" y="667"/>
                    <a:pt x="2112" y="649"/>
                    <a:pt x="2129" y="615"/>
                  </a:cubicBezTo>
                  <a:cubicBezTo>
                    <a:pt x="2146" y="558"/>
                    <a:pt x="2112" y="524"/>
                    <a:pt x="2055" y="506"/>
                  </a:cubicBezTo>
                  <a:lnTo>
                    <a:pt x="130" y="0"/>
                  </a:ln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6"/>
            <p:cNvSpPr/>
            <p:nvPr/>
          </p:nvSpPr>
          <p:spPr>
            <a:xfrm>
              <a:off x="2301275" y="935150"/>
              <a:ext cx="53225" cy="16850"/>
            </a:xfrm>
            <a:custGeom>
              <a:rect b="b" l="l" r="r" t="t"/>
              <a:pathLst>
                <a:path extrusionOk="0" h="674" w="2129">
                  <a:moveTo>
                    <a:pt x="85" y="1"/>
                  </a:moveTo>
                  <a:cubicBezTo>
                    <a:pt x="53" y="1"/>
                    <a:pt x="17" y="31"/>
                    <a:pt x="17" y="59"/>
                  </a:cubicBezTo>
                  <a:cubicBezTo>
                    <a:pt x="0" y="115"/>
                    <a:pt x="17" y="150"/>
                    <a:pt x="74" y="167"/>
                  </a:cubicBezTo>
                  <a:lnTo>
                    <a:pt x="2020" y="673"/>
                  </a:lnTo>
                  <a:lnTo>
                    <a:pt x="2038" y="673"/>
                  </a:lnTo>
                  <a:cubicBezTo>
                    <a:pt x="2072" y="673"/>
                    <a:pt x="2111" y="656"/>
                    <a:pt x="2129" y="617"/>
                  </a:cubicBezTo>
                  <a:cubicBezTo>
                    <a:pt x="2129" y="565"/>
                    <a:pt x="2111" y="509"/>
                    <a:pt x="2055" y="509"/>
                  </a:cubicBezTo>
                  <a:lnTo>
                    <a:pt x="108" y="7"/>
                  </a:lnTo>
                  <a:cubicBezTo>
                    <a:pt x="101" y="3"/>
                    <a:pt x="94" y="1"/>
                    <a:pt x="85"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6"/>
            <p:cNvSpPr/>
            <p:nvPr/>
          </p:nvSpPr>
          <p:spPr>
            <a:xfrm>
              <a:off x="2353500" y="827600"/>
              <a:ext cx="64925" cy="20675"/>
            </a:xfrm>
            <a:custGeom>
              <a:rect b="b" l="l" r="r" t="t"/>
              <a:pathLst>
                <a:path extrusionOk="0" h="827" w="2597">
                  <a:moveTo>
                    <a:pt x="1" y="0"/>
                  </a:moveTo>
                  <a:lnTo>
                    <a:pt x="1" y="826"/>
                  </a:lnTo>
                  <a:lnTo>
                    <a:pt x="2597" y="826"/>
                  </a:lnTo>
                  <a:lnTo>
                    <a:pt x="2597" y="0"/>
                  </a:ln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6"/>
            <p:cNvSpPr/>
            <p:nvPr/>
          </p:nvSpPr>
          <p:spPr>
            <a:xfrm>
              <a:off x="2057050" y="1151150"/>
              <a:ext cx="156425" cy="104125"/>
            </a:xfrm>
            <a:custGeom>
              <a:rect b="b" l="l" r="r" t="t"/>
              <a:pathLst>
                <a:path extrusionOk="0" h="4165" w="6257">
                  <a:moveTo>
                    <a:pt x="2709" y="1"/>
                  </a:moveTo>
                  <a:cubicBezTo>
                    <a:pt x="1395" y="1"/>
                    <a:pt x="390" y="374"/>
                    <a:pt x="69" y="522"/>
                  </a:cubicBezTo>
                  <a:cubicBezTo>
                    <a:pt x="69" y="522"/>
                    <a:pt x="17" y="539"/>
                    <a:pt x="0" y="539"/>
                  </a:cubicBezTo>
                  <a:lnTo>
                    <a:pt x="35" y="613"/>
                  </a:lnTo>
                  <a:cubicBezTo>
                    <a:pt x="216" y="1063"/>
                    <a:pt x="973" y="2668"/>
                    <a:pt x="2704" y="3767"/>
                  </a:cubicBezTo>
                  <a:cubicBezTo>
                    <a:pt x="3153" y="4053"/>
                    <a:pt x="3546" y="4165"/>
                    <a:pt x="3886" y="4165"/>
                  </a:cubicBezTo>
                  <a:cubicBezTo>
                    <a:pt x="4896" y="4165"/>
                    <a:pt x="5435" y="3182"/>
                    <a:pt x="5568" y="2884"/>
                  </a:cubicBezTo>
                  <a:cubicBezTo>
                    <a:pt x="5568" y="2884"/>
                    <a:pt x="5585" y="2867"/>
                    <a:pt x="5585" y="2849"/>
                  </a:cubicBezTo>
                  <a:cubicBezTo>
                    <a:pt x="5607" y="2810"/>
                    <a:pt x="5607" y="2793"/>
                    <a:pt x="5607" y="2793"/>
                  </a:cubicBezTo>
                  <a:cubicBezTo>
                    <a:pt x="5750" y="2378"/>
                    <a:pt x="6256" y="595"/>
                    <a:pt x="4179" y="163"/>
                  </a:cubicBezTo>
                  <a:cubicBezTo>
                    <a:pt x="3662" y="46"/>
                    <a:pt x="3167" y="1"/>
                    <a:pt x="2709"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6"/>
            <p:cNvSpPr/>
            <p:nvPr/>
          </p:nvSpPr>
          <p:spPr>
            <a:xfrm>
              <a:off x="2072300" y="1169850"/>
              <a:ext cx="119975" cy="51575"/>
            </a:xfrm>
            <a:custGeom>
              <a:rect b="b" l="l" r="r" t="t"/>
              <a:pathLst>
                <a:path extrusionOk="0" h="2063" w="4799">
                  <a:moveTo>
                    <a:pt x="99" y="1"/>
                  </a:moveTo>
                  <a:cubicBezTo>
                    <a:pt x="67" y="1"/>
                    <a:pt x="35" y="21"/>
                    <a:pt x="22" y="64"/>
                  </a:cubicBezTo>
                  <a:cubicBezTo>
                    <a:pt x="0" y="98"/>
                    <a:pt x="22" y="155"/>
                    <a:pt x="74" y="172"/>
                  </a:cubicBezTo>
                  <a:lnTo>
                    <a:pt x="4673" y="2062"/>
                  </a:lnTo>
                  <a:lnTo>
                    <a:pt x="4707" y="2062"/>
                  </a:lnTo>
                  <a:cubicBezTo>
                    <a:pt x="4742" y="2062"/>
                    <a:pt x="4781" y="2045"/>
                    <a:pt x="4781" y="2011"/>
                  </a:cubicBezTo>
                  <a:cubicBezTo>
                    <a:pt x="4798" y="1976"/>
                    <a:pt x="4781" y="1920"/>
                    <a:pt x="4742" y="1902"/>
                  </a:cubicBezTo>
                  <a:lnTo>
                    <a:pt x="130" y="7"/>
                  </a:lnTo>
                  <a:cubicBezTo>
                    <a:pt x="120" y="3"/>
                    <a:pt x="110" y="1"/>
                    <a:pt x="99"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6"/>
            <p:cNvSpPr/>
            <p:nvPr/>
          </p:nvSpPr>
          <p:spPr>
            <a:xfrm>
              <a:off x="2110150" y="1197375"/>
              <a:ext cx="33875" cy="20050"/>
            </a:xfrm>
            <a:custGeom>
              <a:rect b="b" l="l" r="r" t="t"/>
              <a:pathLst>
                <a:path extrusionOk="0" h="802" w="1355">
                  <a:moveTo>
                    <a:pt x="1243" y="1"/>
                  </a:moveTo>
                  <a:cubicBezTo>
                    <a:pt x="1232" y="1"/>
                    <a:pt x="1221" y="4"/>
                    <a:pt x="1212" y="10"/>
                  </a:cubicBezTo>
                  <a:lnTo>
                    <a:pt x="57" y="637"/>
                  </a:lnTo>
                  <a:cubicBezTo>
                    <a:pt x="22" y="659"/>
                    <a:pt x="0" y="711"/>
                    <a:pt x="39" y="767"/>
                  </a:cubicBezTo>
                  <a:cubicBezTo>
                    <a:pt x="39" y="784"/>
                    <a:pt x="74" y="801"/>
                    <a:pt x="108" y="801"/>
                  </a:cubicBezTo>
                  <a:lnTo>
                    <a:pt x="147" y="801"/>
                  </a:lnTo>
                  <a:lnTo>
                    <a:pt x="1281" y="152"/>
                  </a:lnTo>
                  <a:cubicBezTo>
                    <a:pt x="1337" y="135"/>
                    <a:pt x="1354" y="79"/>
                    <a:pt x="1320" y="44"/>
                  </a:cubicBezTo>
                  <a:cubicBezTo>
                    <a:pt x="1304" y="19"/>
                    <a:pt x="1273" y="1"/>
                    <a:pt x="1243"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6"/>
            <p:cNvSpPr/>
            <p:nvPr/>
          </p:nvSpPr>
          <p:spPr>
            <a:xfrm>
              <a:off x="2143575" y="1210900"/>
              <a:ext cx="33775" cy="20475"/>
            </a:xfrm>
            <a:custGeom>
              <a:rect b="b" l="l" r="r" t="t"/>
              <a:pathLst>
                <a:path extrusionOk="0" h="819" w="1351">
                  <a:moveTo>
                    <a:pt x="1240" y="1"/>
                  </a:moveTo>
                  <a:cubicBezTo>
                    <a:pt x="1228" y="1"/>
                    <a:pt x="1217" y="3"/>
                    <a:pt x="1207" y="9"/>
                  </a:cubicBezTo>
                  <a:lnTo>
                    <a:pt x="52" y="658"/>
                  </a:lnTo>
                  <a:cubicBezTo>
                    <a:pt x="17" y="676"/>
                    <a:pt x="0" y="728"/>
                    <a:pt x="35" y="767"/>
                  </a:cubicBezTo>
                  <a:cubicBezTo>
                    <a:pt x="35" y="801"/>
                    <a:pt x="69" y="818"/>
                    <a:pt x="108" y="818"/>
                  </a:cubicBezTo>
                  <a:cubicBezTo>
                    <a:pt x="126" y="818"/>
                    <a:pt x="126" y="801"/>
                    <a:pt x="143" y="801"/>
                  </a:cubicBezTo>
                  <a:lnTo>
                    <a:pt x="1281" y="170"/>
                  </a:lnTo>
                  <a:cubicBezTo>
                    <a:pt x="1333" y="152"/>
                    <a:pt x="1350" y="96"/>
                    <a:pt x="1315" y="44"/>
                  </a:cubicBezTo>
                  <a:cubicBezTo>
                    <a:pt x="1303" y="19"/>
                    <a:pt x="1270" y="1"/>
                    <a:pt x="124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6"/>
            <p:cNvSpPr/>
            <p:nvPr/>
          </p:nvSpPr>
          <p:spPr>
            <a:xfrm>
              <a:off x="2130050" y="1165850"/>
              <a:ext cx="13975" cy="35775"/>
            </a:xfrm>
            <a:custGeom>
              <a:rect b="b" l="l" r="r" t="t"/>
              <a:pathLst>
                <a:path extrusionOk="0" h="1431" w="559">
                  <a:moveTo>
                    <a:pt x="100" y="1"/>
                  </a:moveTo>
                  <a:cubicBezTo>
                    <a:pt x="90" y="1"/>
                    <a:pt x="79" y="3"/>
                    <a:pt x="70" y="7"/>
                  </a:cubicBezTo>
                  <a:cubicBezTo>
                    <a:pt x="18" y="7"/>
                    <a:pt x="0" y="59"/>
                    <a:pt x="0" y="115"/>
                  </a:cubicBezTo>
                  <a:lnTo>
                    <a:pt x="377" y="1357"/>
                  </a:lnTo>
                  <a:cubicBezTo>
                    <a:pt x="377" y="1396"/>
                    <a:pt x="416" y="1431"/>
                    <a:pt x="450" y="1431"/>
                  </a:cubicBezTo>
                  <a:cubicBezTo>
                    <a:pt x="468" y="1431"/>
                    <a:pt x="468" y="1413"/>
                    <a:pt x="485" y="1413"/>
                  </a:cubicBezTo>
                  <a:cubicBezTo>
                    <a:pt x="524" y="1413"/>
                    <a:pt x="558" y="1357"/>
                    <a:pt x="541" y="1305"/>
                  </a:cubicBezTo>
                  <a:lnTo>
                    <a:pt x="178" y="59"/>
                  </a:lnTo>
                  <a:cubicBezTo>
                    <a:pt x="165" y="20"/>
                    <a:pt x="132" y="1"/>
                    <a:pt x="10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6"/>
            <p:cNvSpPr/>
            <p:nvPr/>
          </p:nvSpPr>
          <p:spPr>
            <a:xfrm>
              <a:off x="2163350" y="1179425"/>
              <a:ext cx="14000" cy="35725"/>
            </a:xfrm>
            <a:custGeom>
              <a:rect b="b" l="l" r="r" t="t"/>
              <a:pathLst>
                <a:path extrusionOk="0" h="1429" w="560">
                  <a:moveTo>
                    <a:pt x="95" y="1"/>
                  </a:moveTo>
                  <a:cubicBezTo>
                    <a:pt x="88" y="1"/>
                    <a:pt x="81" y="2"/>
                    <a:pt x="74" y="5"/>
                  </a:cubicBezTo>
                  <a:cubicBezTo>
                    <a:pt x="18" y="22"/>
                    <a:pt x="1" y="57"/>
                    <a:pt x="1" y="113"/>
                  </a:cubicBezTo>
                  <a:lnTo>
                    <a:pt x="382" y="1377"/>
                  </a:lnTo>
                  <a:cubicBezTo>
                    <a:pt x="382" y="1411"/>
                    <a:pt x="416" y="1429"/>
                    <a:pt x="451" y="1429"/>
                  </a:cubicBezTo>
                  <a:lnTo>
                    <a:pt x="490" y="1429"/>
                  </a:lnTo>
                  <a:cubicBezTo>
                    <a:pt x="524" y="1411"/>
                    <a:pt x="559" y="1355"/>
                    <a:pt x="542" y="1320"/>
                  </a:cubicBezTo>
                  <a:lnTo>
                    <a:pt x="183" y="57"/>
                  </a:lnTo>
                  <a:cubicBezTo>
                    <a:pt x="168" y="29"/>
                    <a:pt x="128" y="1"/>
                    <a:pt x="95"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6"/>
            <p:cNvSpPr/>
            <p:nvPr/>
          </p:nvSpPr>
          <p:spPr>
            <a:xfrm>
              <a:off x="2076400" y="1181800"/>
              <a:ext cx="30200" cy="35625"/>
            </a:xfrm>
            <a:custGeom>
              <a:rect b="b" l="l" r="r" t="t"/>
              <a:pathLst>
                <a:path extrusionOk="0" h="1425" w="1208">
                  <a:moveTo>
                    <a:pt x="234" y="1"/>
                  </a:moveTo>
                  <a:cubicBezTo>
                    <a:pt x="199" y="1"/>
                    <a:pt x="161" y="18"/>
                    <a:pt x="126" y="36"/>
                  </a:cubicBezTo>
                  <a:cubicBezTo>
                    <a:pt x="35" y="92"/>
                    <a:pt x="0" y="217"/>
                    <a:pt x="52" y="308"/>
                  </a:cubicBezTo>
                  <a:cubicBezTo>
                    <a:pt x="269" y="685"/>
                    <a:pt x="541" y="1044"/>
                    <a:pt x="831" y="1368"/>
                  </a:cubicBezTo>
                  <a:cubicBezTo>
                    <a:pt x="883" y="1407"/>
                    <a:pt x="939" y="1424"/>
                    <a:pt x="991" y="1424"/>
                  </a:cubicBezTo>
                  <a:cubicBezTo>
                    <a:pt x="1026" y="1424"/>
                    <a:pt x="1082" y="1407"/>
                    <a:pt x="1117" y="1368"/>
                  </a:cubicBezTo>
                  <a:cubicBezTo>
                    <a:pt x="1156" y="1351"/>
                    <a:pt x="1173" y="1334"/>
                    <a:pt x="1173" y="1299"/>
                  </a:cubicBezTo>
                  <a:cubicBezTo>
                    <a:pt x="1208" y="1225"/>
                    <a:pt x="1190" y="1134"/>
                    <a:pt x="1134" y="1083"/>
                  </a:cubicBezTo>
                  <a:cubicBezTo>
                    <a:pt x="848" y="793"/>
                    <a:pt x="615" y="451"/>
                    <a:pt x="416" y="109"/>
                  </a:cubicBezTo>
                  <a:cubicBezTo>
                    <a:pt x="360" y="36"/>
                    <a:pt x="308" y="1"/>
                    <a:pt x="234" y="1"/>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6"/>
            <p:cNvSpPr/>
            <p:nvPr/>
          </p:nvSpPr>
          <p:spPr>
            <a:xfrm>
              <a:off x="1671225" y="680600"/>
              <a:ext cx="21675" cy="676025"/>
            </a:xfrm>
            <a:custGeom>
              <a:rect b="b" l="l" r="r" t="t"/>
              <a:pathLst>
                <a:path extrusionOk="0" h="27041" w="867">
                  <a:moveTo>
                    <a:pt x="1" y="1"/>
                  </a:moveTo>
                  <a:lnTo>
                    <a:pt x="1" y="27040"/>
                  </a:lnTo>
                  <a:lnTo>
                    <a:pt x="866" y="27040"/>
                  </a:lnTo>
                  <a:lnTo>
                    <a:pt x="866"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6"/>
            <p:cNvSpPr/>
            <p:nvPr/>
          </p:nvSpPr>
          <p:spPr>
            <a:xfrm>
              <a:off x="1666250" y="635800"/>
              <a:ext cx="69050" cy="101225"/>
            </a:xfrm>
            <a:custGeom>
              <a:rect b="b" l="l" r="r" t="t"/>
              <a:pathLst>
                <a:path extrusionOk="0" h="4049" w="2762">
                  <a:moveTo>
                    <a:pt x="1688" y="0"/>
                  </a:moveTo>
                  <a:cubicBezTo>
                    <a:pt x="1291" y="0"/>
                    <a:pt x="913" y="266"/>
                    <a:pt x="797" y="676"/>
                  </a:cubicBezTo>
                  <a:lnTo>
                    <a:pt x="148" y="2822"/>
                  </a:lnTo>
                  <a:cubicBezTo>
                    <a:pt x="1" y="3328"/>
                    <a:pt x="291" y="3848"/>
                    <a:pt x="797" y="4012"/>
                  </a:cubicBezTo>
                  <a:cubicBezTo>
                    <a:pt x="881" y="4037"/>
                    <a:pt x="967" y="4049"/>
                    <a:pt x="1052" y="4049"/>
                  </a:cubicBezTo>
                  <a:cubicBezTo>
                    <a:pt x="1458" y="4049"/>
                    <a:pt x="1847" y="3781"/>
                    <a:pt x="1965" y="3363"/>
                  </a:cubicBezTo>
                  <a:lnTo>
                    <a:pt x="2614" y="1217"/>
                  </a:lnTo>
                  <a:cubicBezTo>
                    <a:pt x="2761" y="711"/>
                    <a:pt x="2471" y="192"/>
                    <a:pt x="1965" y="45"/>
                  </a:cubicBezTo>
                  <a:cubicBezTo>
                    <a:pt x="1874" y="14"/>
                    <a:pt x="1780" y="0"/>
                    <a:pt x="168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6"/>
            <p:cNvSpPr/>
            <p:nvPr/>
          </p:nvSpPr>
          <p:spPr>
            <a:xfrm>
              <a:off x="1684750" y="668550"/>
              <a:ext cx="98225" cy="81450"/>
            </a:xfrm>
            <a:custGeom>
              <a:rect b="b" l="l" r="r" t="t"/>
              <a:pathLst>
                <a:path extrusionOk="0" h="3258" w="3929">
                  <a:moveTo>
                    <a:pt x="2859" y="1"/>
                  </a:moveTo>
                  <a:cubicBezTo>
                    <a:pt x="2660" y="1"/>
                    <a:pt x="2459" y="64"/>
                    <a:pt x="2289" y="197"/>
                  </a:cubicBezTo>
                  <a:lnTo>
                    <a:pt x="507" y="1564"/>
                  </a:lnTo>
                  <a:cubicBezTo>
                    <a:pt x="91" y="1871"/>
                    <a:pt x="1" y="2468"/>
                    <a:pt x="325" y="2884"/>
                  </a:cubicBezTo>
                  <a:cubicBezTo>
                    <a:pt x="506" y="3126"/>
                    <a:pt x="795" y="3257"/>
                    <a:pt x="1085" y="3257"/>
                  </a:cubicBezTo>
                  <a:cubicBezTo>
                    <a:pt x="1287" y="3257"/>
                    <a:pt x="1489" y="3194"/>
                    <a:pt x="1658" y="3061"/>
                  </a:cubicBezTo>
                  <a:lnTo>
                    <a:pt x="3444" y="1711"/>
                  </a:lnTo>
                  <a:cubicBezTo>
                    <a:pt x="3860" y="1387"/>
                    <a:pt x="3929" y="790"/>
                    <a:pt x="3604" y="374"/>
                  </a:cubicBezTo>
                  <a:cubicBezTo>
                    <a:pt x="3426" y="132"/>
                    <a:pt x="3145" y="1"/>
                    <a:pt x="28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6"/>
            <p:cNvSpPr/>
            <p:nvPr/>
          </p:nvSpPr>
          <p:spPr>
            <a:xfrm>
              <a:off x="1695125" y="722975"/>
              <a:ext cx="104075" cy="48725"/>
            </a:xfrm>
            <a:custGeom>
              <a:rect b="b" l="l" r="r" t="t"/>
              <a:pathLst>
                <a:path extrusionOk="0" h="1949" w="4163">
                  <a:moveTo>
                    <a:pt x="3221" y="1"/>
                  </a:moveTo>
                  <a:cubicBezTo>
                    <a:pt x="3211" y="1"/>
                    <a:pt x="3200" y="1"/>
                    <a:pt x="3189" y="1"/>
                  </a:cubicBezTo>
                  <a:lnTo>
                    <a:pt x="940" y="58"/>
                  </a:lnTo>
                  <a:cubicBezTo>
                    <a:pt x="416" y="75"/>
                    <a:pt x="1" y="508"/>
                    <a:pt x="18" y="1031"/>
                  </a:cubicBezTo>
                  <a:cubicBezTo>
                    <a:pt x="35" y="1540"/>
                    <a:pt x="451" y="1949"/>
                    <a:pt x="960" y="1949"/>
                  </a:cubicBezTo>
                  <a:cubicBezTo>
                    <a:pt x="971" y="1949"/>
                    <a:pt x="981" y="1949"/>
                    <a:pt x="992" y="1948"/>
                  </a:cubicBezTo>
                  <a:lnTo>
                    <a:pt x="3228" y="1896"/>
                  </a:lnTo>
                  <a:cubicBezTo>
                    <a:pt x="3752" y="1896"/>
                    <a:pt x="4163" y="1464"/>
                    <a:pt x="4163" y="923"/>
                  </a:cubicBezTo>
                  <a:cubicBezTo>
                    <a:pt x="4146" y="410"/>
                    <a:pt x="3730" y="1"/>
                    <a:pt x="322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6"/>
            <p:cNvSpPr/>
            <p:nvPr/>
          </p:nvSpPr>
          <p:spPr>
            <a:xfrm>
              <a:off x="1685625" y="746500"/>
              <a:ext cx="100075" cy="79250"/>
            </a:xfrm>
            <a:custGeom>
              <a:rect b="b" l="l" r="r" t="t"/>
              <a:pathLst>
                <a:path extrusionOk="0" h="3170" w="4003">
                  <a:moveTo>
                    <a:pt x="1093" y="1"/>
                  </a:moveTo>
                  <a:cubicBezTo>
                    <a:pt x="788" y="1"/>
                    <a:pt x="489" y="144"/>
                    <a:pt x="307" y="415"/>
                  </a:cubicBezTo>
                  <a:cubicBezTo>
                    <a:pt x="0" y="847"/>
                    <a:pt x="108" y="1423"/>
                    <a:pt x="541" y="1730"/>
                  </a:cubicBezTo>
                  <a:lnTo>
                    <a:pt x="2380" y="3010"/>
                  </a:lnTo>
                  <a:cubicBezTo>
                    <a:pt x="2542" y="3118"/>
                    <a:pt x="2727" y="3169"/>
                    <a:pt x="2912" y="3169"/>
                  </a:cubicBezTo>
                  <a:cubicBezTo>
                    <a:pt x="3219" y="3169"/>
                    <a:pt x="3525" y="3026"/>
                    <a:pt x="3717" y="2755"/>
                  </a:cubicBezTo>
                  <a:cubicBezTo>
                    <a:pt x="4002" y="2323"/>
                    <a:pt x="3894" y="1747"/>
                    <a:pt x="3461" y="1440"/>
                  </a:cubicBezTo>
                  <a:lnTo>
                    <a:pt x="1623" y="159"/>
                  </a:lnTo>
                  <a:cubicBezTo>
                    <a:pt x="1460" y="52"/>
                    <a:pt x="1276" y="1"/>
                    <a:pt x="109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6"/>
            <p:cNvSpPr/>
            <p:nvPr/>
          </p:nvSpPr>
          <p:spPr>
            <a:xfrm>
              <a:off x="1667675" y="760350"/>
              <a:ext cx="72050" cy="100475"/>
            </a:xfrm>
            <a:custGeom>
              <a:rect b="b" l="l" r="r" t="t"/>
              <a:pathLst>
                <a:path extrusionOk="0" h="4019" w="2882">
                  <a:moveTo>
                    <a:pt x="1066" y="0"/>
                  </a:moveTo>
                  <a:cubicBezTo>
                    <a:pt x="963" y="0"/>
                    <a:pt x="859" y="18"/>
                    <a:pt x="757" y="55"/>
                  </a:cubicBezTo>
                  <a:cubicBezTo>
                    <a:pt x="251" y="237"/>
                    <a:pt x="0" y="778"/>
                    <a:pt x="177" y="1267"/>
                  </a:cubicBezTo>
                  <a:lnTo>
                    <a:pt x="917" y="3374"/>
                  </a:lnTo>
                  <a:cubicBezTo>
                    <a:pt x="1062" y="3777"/>
                    <a:pt x="1435" y="4019"/>
                    <a:pt x="1826" y="4019"/>
                  </a:cubicBezTo>
                  <a:cubicBezTo>
                    <a:pt x="1926" y="4019"/>
                    <a:pt x="2026" y="4003"/>
                    <a:pt x="2124" y="3971"/>
                  </a:cubicBezTo>
                  <a:cubicBezTo>
                    <a:pt x="2613" y="3789"/>
                    <a:pt x="2881" y="3248"/>
                    <a:pt x="2704" y="2759"/>
                  </a:cubicBezTo>
                  <a:lnTo>
                    <a:pt x="1964" y="635"/>
                  </a:lnTo>
                  <a:cubicBezTo>
                    <a:pt x="1821" y="249"/>
                    <a:pt x="1453" y="0"/>
                    <a:pt x="1066"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6"/>
            <p:cNvSpPr/>
            <p:nvPr/>
          </p:nvSpPr>
          <p:spPr>
            <a:xfrm>
              <a:off x="1628825" y="760800"/>
              <a:ext cx="69050" cy="101525"/>
            </a:xfrm>
            <a:custGeom>
              <a:rect b="b" l="l" r="r" t="t"/>
              <a:pathLst>
                <a:path extrusionOk="0" h="4061" w="2762">
                  <a:moveTo>
                    <a:pt x="1708" y="1"/>
                  </a:moveTo>
                  <a:cubicBezTo>
                    <a:pt x="1294" y="1"/>
                    <a:pt x="915" y="271"/>
                    <a:pt x="797" y="686"/>
                  </a:cubicBezTo>
                  <a:lnTo>
                    <a:pt x="148" y="2832"/>
                  </a:lnTo>
                  <a:cubicBezTo>
                    <a:pt x="1" y="3338"/>
                    <a:pt x="291" y="3862"/>
                    <a:pt x="797" y="4022"/>
                  </a:cubicBezTo>
                  <a:cubicBezTo>
                    <a:pt x="882" y="4048"/>
                    <a:pt x="969" y="4060"/>
                    <a:pt x="1056" y="4060"/>
                  </a:cubicBezTo>
                  <a:cubicBezTo>
                    <a:pt x="1460" y="4060"/>
                    <a:pt x="1848" y="3790"/>
                    <a:pt x="1969" y="3373"/>
                  </a:cubicBezTo>
                  <a:lnTo>
                    <a:pt x="2618" y="1227"/>
                  </a:lnTo>
                  <a:cubicBezTo>
                    <a:pt x="2761" y="725"/>
                    <a:pt x="2471" y="202"/>
                    <a:pt x="1969" y="37"/>
                  </a:cubicBezTo>
                  <a:cubicBezTo>
                    <a:pt x="1882" y="13"/>
                    <a:pt x="1794" y="1"/>
                    <a:pt x="1708"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6"/>
            <p:cNvSpPr/>
            <p:nvPr/>
          </p:nvSpPr>
          <p:spPr>
            <a:xfrm>
              <a:off x="1581125" y="747850"/>
              <a:ext cx="98250" cy="81525"/>
            </a:xfrm>
            <a:custGeom>
              <a:rect b="b" l="l" r="r" t="t"/>
              <a:pathLst>
                <a:path extrusionOk="0" h="3261" w="3930">
                  <a:moveTo>
                    <a:pt x="2840" y="0"/>
                  </a:moveTo>
                  <a:cubicBezTo>
                    <a:pt x="2642" y="0"/>
                    <a:pt x="2442" y="64"/>
                    <a:pt x="2272" y="196"/>
                  </a:cubicBezTo>
                  <a:lnTo>
                    <a:pt x="485" y="1550"/>
                  </a:lnTo>
                  <a:cubicBezTo>
                    <a:pt x="70" y="1875"/>
                    <a:pt x="1" y="2468"/>
                    <a:pt x="308" y="2883"/>
                  </a:cubicBezTo>
                  <a:cubicBezTo>
                    <a:pt x="500" y="3128"/>
                    <a:pt x="785" y="3261"/>
                    <a:pt x="1073" y="3261"/>
                  </a:cubicBezTo>
                  <a:cubicBezTo>
                    <a:pt x="1271" y="3261"/>
                    <a:pt x="1471" y="3197"/>
                    <a:pt x="1641" y="3065"/>
                  </a:cubicBezTo>
                  <a:lnTo>
                    <a:pt x="3423" y="1710"/>
                  </a:lnTo>
                  <a:cubicBezTo>
                    <a:pt x="3838" y="1386"/>
                    <a:pt x="3929" y="793"/>
                    <a:pt x="3605" y="378"/>
                  </a:cubicBezTo>
                  <a:cubicBezTo>
                    <a:pt x="3413" y="132"/>
                    <a:pt x="3127" y="0"/>
                    <a:pt x="284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6"/>
            <p:cNvSpPr/>
            <p:nvPr/>
          </p:nvSpPr>
          <p:spPr>
            <a:xfrm>
              <a:off x="1564900" y="726125"/>
              <a:ext cx="104075" cy="48725"/>
            </a:xfrm>
            <a:custGeom>
              <a:rect b="b" l="l" r="r" t="t"/>
              <a:pathLst>
                <a:path extrusionOk="0" h="1949" w="4163">
                  <a:moveTo>
                    <a:pt x="3204" y="0"/>
                  </a:moveTo>
                  <a:cubicBezTo>
                    <a:pt x="3193" y="0"/>
                    <a:pt x="3183" y="1"/>
                    <a:pt x="3172" y="1"/>
                  </a:cubicBezTo>
                  <a:lnTo>
                    <a:pt x="935" y="57"/>
                  </a:lnTo>
                  <a:cubicBezTo>
                    <a:pt x="416" y="74"/>
                    <a:pt x="1" y="507"/>
                    <a:pt x="1" y="1031"/>
                  </a:cubicBezTo>
                  <a:cubicBezTo>
                    <a:pt x="18" y="1543"/>
                    <a:pt x="433" y="1948"/>
                    <a:pt x="943" y="1948"/>
                  </a:cubicBezTo>
                  <a:cubicBezTo>
                    <a:pt x="953" y="1948"/>
                    <a:pt x="964" y="1948"/>
                    <a:pt x="974" y="1948"/>
                  </a:cubicBezTo>
                  <a:lnTo>
                    <a:pt x="3207" y="1896"/>
                  </a:lnTo>
                  <a:cubicBezTo>
                    <a:pt x="3748" y="1879"/>
                    <a:pt x="4163" y="1446"/>
                    <a:pt x="4146" y="922"/>
                  </a:cubicBezTo>
                  <a:cubicBezTo>
                    <a:pt x="4129" y="409"/>
                    <a:pt x="3713" y="0"/>
                    <a:pt x="3204"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6"/>
            <p:cNvSpPr/>
            <p:nvPr/>
          </p:nvSpPr>
          <p:spPr>
            <a:xfrm>
              <a:off x="1578425" y="672225"/>
              <a:ext cx="100075" cy="79175"/>
            </a:xfrm>
            <a:custGeom>
              <a:rect b="b" l="l" r="r" t="t"/>
              <a:pathLst>
                <a:path extrusionOk="0" h="3167" w="4003">
                  <a:moveTo>
                    <a:pt x="1071" y="0"/>
                  </a:moveTo>
                  <a:cubicBezTo>
                    <a:pt x="773" y="0"/>
                    <a:pt x="475" y="143"/>
                    <a:pt x="286" y="409"/>
                  </a:cubicBezTo>
                  <a:cubicBezTo>
                    <a:pt x="1" y="842"/>
                    <a:pt x="109" y="1439"/>
                    <a:pt x="542" y="1724"/>
                  </a:cubicBezTo>
                  <a:lnTo>
                    <a:pt x="2380" y="3005"/>
                  </a:lnTo>
                  <a:cubicBezTo>
                    <a:pt x="2543" y="3114"/>
                    <a:pt x="2729" y="3167"/>
                    <a:pt x="2913" y="3167"/>
                  </a:cubicBezTo>
                  <a:cubicBezTo>
                    <a:pt x="3217" y="3167"/>
                    <a:pt x="3515" y="3023"/>
                    <a:pt x="3695" y="2754"/>
                  </a:cubicBezTo>
                  <a:cubicBezTo>
                    <a:pt x="4003" y="2339"/>
                    <a:pt x="3894" y="1742"/>
                    <a:pt x="3462" y="1439"/>
                  </a:cubicBezTo>
                  <a:lnTo>
                    <a:pt x="1606" y="175"/>
                  </a:lnTo>
                  <a:cubicBezTo>
                    <a:pt x="1445" y="57"/>
                    <a:pt x="1258" y="0"/>
                    <a:pt x="107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6"/>
            <p:cNvSpPr/>
            <p:nvPr/>
          </p:nvSpPr>
          <p:spPr>
            <a:xfrm>
              <a:off x="1624400" y="637075"/>
              <a:ext cx="72050" cy="100450"/>
            </a:xfrm>
            <a:custGeom>
              <a:rect b="b" l="l" r="r" t="t"/>
              <a:pathLst>
                <a:path extrusionOk="0" h="4018" w="2882">
                  <a:moveTo>
                    <a:pt x="1058" y="0"/>
                  </a:moveTo>
                  <a:cubicBezTo>
                    <a:pt x="958" y="0"/>
                    <a:pt x="857" y="16"/>
                    <a:pt x="758" y="50"/>
                  </a:cubicBezTo>
                  <a:cubicBezTo>
                    <a:pt x="251" y="227"/>
                    <a:pt x="0" y="768"/>
                    <a:pt x="178" y="1274"/>
                  </a:cubicBezTo>
                  <a:lnTo>
                    <a:pt x="918" y="3386"/>
                  </a:lnTo>
                  <a:cubicBezTo>
                    <a:pt x="1047" y="3767"/>
                    <a:pt x="1421" y="4018"/>
                    <a:pt x="1811" y="4018"/>
                  </a:cubicBezTo>
                  <a:cubicBezTo>
                    <a:pt x="1916" y="4018"/>
                    <a:pt x="2022" y="3999"/>
                    <a:pt x="2125" y="3961"/>
                  </a:cubicBezTo>
                  <a:cubicBezTo>
                    <a:pt x="2614" y="3797"/>
                    <a:pt x="2882" y="3256"/>
                    <a:pt x="2704" y="2754"/>
                  </a:cubicBezTo>
                  <a:lnTo>
                    <a:pt x="1965" y="643"/>
                  </a:lnTo>
                  <a:cubicBezTo>
                    <a:pt x="1820" y="243"/>
                    <a:pt x="1448" y="0"/>
                    <a:pt x="105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6"/>
            <p:cNvSpPr/>
            <p:nvPr/>
          </p:nvSpPr>
          <p:spPr>
            <a:xfrm>
              <a:off x="1666250" y="635800"/>
              <a:ext cx="69050" cy="101225"/>
            </a:xfrm>
            <a:custGeom>
              <a:rect b="b" l="l" r="r" t="t"/>
              <a:pathLst>
                <a:path extrusionOk="0" h="4049" w="2762">
                  <a:moveTo>
                    <a:pt x="1688" y="0"/>
                  </a:moveTo>
                  <a:cubicBezTo>
                    <a:pt x="1291" y="0"/>
                    <a:pt x="913" y="266"/>
                    <a:pt x="797" y="676"/>
                  </a:cubicBezTo>
                  <a:lnTo>
                    <a:pt x="148" y="2822"/>
                  </a:lnTo>
                  <a:cubicBezTo>
                    <a:pt x="1" y="3328"/>
                    <a:pt x="291" y="3848"/>
                    <a:pt x="797" y="4012"/>
                  </a:cubicBezTo>
                  <a:cubicBezTo>
                    <a:pt x="881" y="4037"/>
                    <a:pt x="967" y="4049"/>
                    <a:pt x="1052" y="4049"/>
                  </a:cubicBezTo>
                  <a:cubicBezTo>
                    <a:pt x="1458" y="4049"/>
                    <a:pt x="1847" y="3781"/>
                    <a:pt x="1965" y="3363"/>
                  </a:cubicBezTo>
                  <a:lnTo>
                    <a:pt x="2614" y="1217"/>
                  </a:lnTo>
                  <a:cubicBezTo>
                    <a:pt x="2761" y="711"/>
                    <a:pt x="2471" y="192"/>
                    <a:pt x="1965" y="45"/>
                  </a:cubicBezTo>
                  <a:cubicBezTo>
                    <a:pt x="1874" y="14"/>
                    <a:pt x="1780" y="0"/>
                    <a:pt x="168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6"/>
            <p:cNvSpPr/>
            <p:nvPr/>
          </p:nvSpPr>
          <p:spPr>
            <a:xfrm>
              <a:off x="1636950" y="708700"/>
              <a:ext cx="90225" cy="80475"/>
            </a:xfrm>
            <a:custGeom>
              <a:rect b="b" l="l" r="r" t="t"/>
              <a:pathLst>
                <a:path extrusionOk="0" h="3219" w="3609">
                  <a:moveTo>
                    <a:pt x="1811" y="0"/>
                  </a:moveTo>
                  <a:cubicBezTo>
                    <a:pt x="1107" y="0"/>
                    <a:pt x="462" y="454"/>
                    <a:pt x="256" y="1148"/>
                  </a:cubicBezTo>
                  <a:cubicBezTo>
                    <a:pt x="0" y="1996"/>
                    <a:pt x="489" y="2900"/>
                    <a:pt x="1337" y="3151"/>
                  </a:cubicBezTo>
                  <a:cubicBezTo>
                    <a:pt x="1495" y="3197"/>
                    <a:pt x="1653" y="3219"/>
                    <a:pt x="1809" y="3219"/>
                  </a:cubicBezTo>
                  <a:cubicBezTo>
                    <a:pt x="2509" y="3219"/>
                    <a:pt x="3148" y="2777"/>
                    <a:pt x="3353" y="2069"/>
                  </a:cubicBezTo>
                  <a:cubicBezTo>
                    <a:pt x="3609" y="1221"/>
                    <a:pt x="3120" y="322"/>
                    <a:pt x="2272" y="66"/>
                  </a:cubicBezTo>
                  <a:cubicBezTo>
                    <a:pt x="2118" y="22"/>
                    <a:pt x="1963" y="0"/>
                    <a:pt x="1811"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6"/>
            <p:cNvSpPr/>
            <p:nvPr/>
          </p:nvSpPr>
          <p:spPr>
            <a:xfrm>
              <a:off x="1491900" y="1060600"/>
              <a:ext cx="182050" cy="121175"/>
            </a:xfrm>
            <a:custGeom>
              <a:rect b="b" l="l" r="r" t="t"/>
              <a:pathLst>
                <a:path extrusionOk="0" h="4847" w="7282">
                  <a:moveTo>
                    <a:pt x="3169" y="1"/>
                  </a:moveTo>
                  <a:cubicBezTo>
                    <a:pt x="1629" y="1"/>
                    <a:pt x="460" y="431"/>
                    <a:pt x="70" y="592"/>
                  </a:cubicBezTo>
                  <a:cubicBezTo>
                    <a:pt x="70" y="592"/>
                    <a:pt x="18" y="631"/>
                    <a:pt x="1" y="631"/>
                  </a:cubicBezTo>
                  <a:lnTo>
                    <a:pt x="18" y="700"/>
                  </a:lnTo>
                  <a:cubicBezTo>
                    <a:pt x="234" y="1223"/>
                    <a:pt x="1117" y="3101"/>
                    <a:pt x="3137" y="4377"/>
                  </a:cubicBezTo>
                  <a:cubicBezTo>
                    <a:pt x="3661" y="4716"/>
                    <a:pt x="4120" y="4847"/>
                    <a:pt x="4516" y="4847"/>
                  </a:cubicBezTo>
                  <a:cubicBezTo>
                    <a:pt x="5686" y="4847"/>
                    <a:pt x="6311" y="3701"/>
                    <a:pt x="6473" y="3352"/>
                  </a:cubicBezTo>
                  <a:cubicBezTo>
                    <a:pt x="6473" y="3352"/>
                    <a:pt x="6490" y="3335"/>
                    <a:pt x="6508" y="3296"/>
                  </a:cubicBezTo>
                  <a:cubicBezTo>
                    <a:pt x="6508" y="3279"/>
                    <a:pt x="6525" y="3261"/>
                    <a:pt x="6525" y="3261"/>
                  </a:cubicBezTo>
                  <a:cubicBezTo>
                    <a:pt x="6689" y="2777"/>
                    <a:pt x="7282" y="700"/>
                    <a:pt x="4868" y="181"/>
                  </a:cubicBezTo>
                  <a:cubicBezTo>
                    <a:pt x="4269" y="52"/>
                    <a:pt x="3697" y="1"/>
                    <a:pt x="3169"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6"/>
            <p:cNvSpPr/>
            <p:nvPr/>
          </p:nvSpPr>
          <p:spPr>
            <a:xfrm>
              <a:off x="1509850" y="1082525"/>
              <a:ext cx="138900" cy="59625"/>
            </a:xfrm>
            <a:custGeom>
              <a:rect b="b" l="l" r="r" t="t"/>
              <a:pathLst>
                <a:path extrusionOk="0" h="2385" w="5556">
                  <a:moveTo>
                    <a:pt x="108" y="0"/>
                  </a:moveTo>
                  <a:cubicBezTo>
                    <a:pt x="74" y="0"/>
                    <a:pt x="37" y="29"/>
                    <a:pt x="22" y="61"/>
                  </a:cubicBezTo>
                  <a:cubicBezTo>
                    <a:pt x="1" y="96"/>
                    <a:pt x="22" y="147"/>
                    <a:pt x="74" y="169"/>
                  </a:cubicBezTo>
                  <a:lnTo>
                    <a:pt x="5430" y="2367"/>
                  </a:lnTo>
                  <a:cubicBezTo>
                    <a:pt x="5430" y="2384"/>
                    <a:pt x="5448" y="2384"/>
                    <a:pt x="5465" y="2384"/>
                  </a:cubicBezTo>
                  <a:cubicBezTo>
                    <a:pt x="5500" y="2384"/>
                    <a:pt x="5517" y="2367"/>
                    <a:pt x="5539" y="2332"/>
                  </a:cubicBezTo>
                  <a:cubicBezTo>
                    <a:pt x="5556" y="2276"/>
                    <a:pt x="5539" y="2241"/>
                    <a:pt x="5500" y="2224"/>
                  </a:cubicBezTo>
                  <a:lnTo>
                    <a:pt x="131" y="5"/>
                  </a:lnTo>
                  <a:cubicBezTo>
                    <a:pt x="124" y="2"/>
                    <a:pt x="116" y="0"/>
                    <a:pt x="108"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6"/>
            <p:cNvSpPr/>
            <p:nvPr/>
          </p:nvSpPr>
          <p:spPr>
            <a:xfrm>
              <a:off x="1554100" y="1114475"/>
              <a:ext cx="38300" cy="22700"/>
            </a:xfrm>
            <a:custGeom>
              <a:rect b="b" l="l" r="r" t="t"/>
              <a:pathLst>
                <a:path extrusionOk="0" h="908" w="1532">
                  <a:moveTo>
                    <a:pt x="1420" y="1"/>
                  </a:moveTo>
                  <a:cubicBezTo>
                    <a:pt x="1409" y="1"/>
                    <a:pt x="1398" y="3"/>
                    <a:pt x="1389" y="7"/>
                  </a:cubicBezTo>
                  <a:lnTo>
                    <a:pt x="52" y="747"/>
                  </a:lnTo>
                  <a:cubicBezTo>
                    <a:pt x="18" y="782"/>
                    <a:pt x="0" y="816"/>
                    <a:pt x="18" y="873"/>
                  </a:cubicBezTo>
                  <a:cubicBezTo>
                    <a:pt x="35" y="890"/>
                    <a:pt x="70" y="907"/>
                    <a:pt x="108" y="907"/>
                  </a:cubicBezTo>
                  <a:lnTo>
                    <a:pt x="143" y="907"/>
                  </a:lnTo>
                  <a:lnTo>
                    <a:pt x="1476" y="167"/>
                  </a:lnTo>
                  <a:cubicBezTo>
                    <a:pt x="1515" y="133"/>
                    <a:pt x="1532" y="98"/>
                    <a:pt x="1497" y="42"/>
                  </a:cubicBezTo>
                  <a:cubicBezTo>
                    <a:pt x="1481" y="17"/>
                    <a:pt x="1449" y="1"/>
                    <a:pt x="142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6"/>
            <p:cNvSpPr/>
            <p:nvPr/>
          </p:nvSpPr>
          <p:spPr>
            <a:xfrm>
              <a:off x="1592825" y="1130425"/>
              <a:ext cx="38300" cy="22975"/>
            </a:xfrm>
            <a:custGeom>
              <a:rect b="b" l="l" r="r" t="t"/>
              <a:pathLst>
                <a:path extrusionOk="0" h="919" w="1532">
                  <a:moveTo>
                    <a:pt x="1432" y="0"/>
                  </a:moveTo>
                  <a:cubicBezTo>
                    <a:pt x="1416" y="0"/>
                    <a:pt x="1401" y="6"/>
                    <a:pt x="1389" y="18"/>
                  </a:cubicBezTo>
                  <a:lnTo>
                    <a:pt x="56" y="758"/>
                  </a:lnTo>
                  <a:cubicBezTo>
                    <a:pt x="17" y="775"/>
                    <a:pt x="0" y="827"/>
                    <a:pt x="17" y="866"/>
                  </a:cubicBezTo>
                  <a:cubicBezTo>
                    <a:pt x="35" y="901"/>
                    <a:pt x="74" y="918"/>
                    <a:pt x="108" y="918"/>
                  </a:cubicBezTo>
                  <a:cubicBezTo>
                    <a:pt x="108" y="918"/>
                    <a:pt x="126" y="901"/>
                    <a:pt x="143" y="901"/>
                  </a:cubicBezTo>
                  <a:lnTo>
                    <a:pt x="1480" y="161"/>
                  </a:lnTo>
                  <a:cubicBezTo>
                    <a:pt x="1514" y="144"/>
                    <a:pt x="1532" y="92"/>
                    <a:pt x="1514" y="53"/>
                  </a:cubicBezTo>
                  <a:cubicBezTo>
                    <a:pt x="1492" y="19"/>
                    <a:pt x="1461" y="0"/>
                    <a:pt x="1432"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6"/>
            <p:cNvSpPr/>
            <p:nvPr/>
          </p:nvSpPr>
          <p:spPr>
            <a:xfrm>
              <a:off x="1577025" y="1077650"/>
              <a:ext cx="15375" cy="41025"/>
            </a:xfrm>
            <a:custGeom>
              <a:rect b="b" l="l" r="r" t="t"/>
              <a:pathLst>
                <a:path extrusionOk="0" h="1641" w="615">
                  <a:moveTo>
                    <a:pt x="57" y="1"/>
                  </a:moveTo>
                  <a:cubicBezTo>
                    <a:pt x="18" y="18"/>
                    <a:pt x="0" y="74"/>
                    <a:pt x="0" y="109"/>
                  </a:cubicBezTo>
                  <a:lnTo>
                    <a:pt x="433" y="1571"/>
                  </a:lnTo>
                  <a:cubicBezTo>
                    <a:pt x="450" y="1606"/>
                    <a:pt x="472" y="1640"/>
                    <a:pt x="524" y="1640"/>
                  </a:cubicBezTo>
                  <a:lnTo>
                    <a:pt x="541" y="1640"/>
                  </a:lnTo>
                  <a:cubicBezTo>
                    <a:pt x="580" y="1623"/>
                    <a:pt x="615" y="1571"/>
                    <a:pt x="598" y="1532"/>
                  </a:cubicBezTo>
                  <a:lnTo>
                    <a:pt x="165" y="74"/>
                  </a:lnTo>
                  <a:cubicBezTo>
                    <a:pt x="165" y="18"/>
                    <a:pt x="109" y="1"/>
                    <a:pt x="57"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6"/>
            <p:cNvSpPr/>
            <p:nvPr/>
          </p:nvSpPr>
          <p:spPr>
            <a:xfrm>
              <a:off x="1615850" y="1093775"/>
              <a:ext cx="15275" cy="40700"/>
            </a:xfrm>
            <a:custGeom>
              <a:rect b="b" l="l" r="r" t="t"/>
              <a:pathLst>
                <a:path extrusionOk="0" h="1628" w="611">
                  <a:moveTo>
                    <a:pt x="92" y="0"/>
                  </a:moveTo>
                  <a:cubicBezTo>
                    <a:pt x="84" y="0"/>
                    <a:pt x="77" y="1"/>
                    <a:pt x="70" y="5"/>
                  </a:cubicBezTo>
                  <a:cubicBezTo>
                    <a:pt x="18" y="22"/>
                    <a:pt x="1" y="61"/>
                    <a:pt x="1" y="113"/>
                  </a:cubicBezTo>
                  <a:lnTo>
                    <a:pt x="433" y="1575"/>
                  </a:lnTo>
                  <a:cubicBezTo>
                    <a:pt x="451" y="1610"/>
                    <a:pt x="485" y="1627"/>
                    <a:pt x="520" y="1627"/>
                  </a:cubicBezTo>
                  <a:lnTo>
                    <a:pt x="541" y="1627"/>
                  </a:lnTo>
                  <a:cubicBezTo>
                    <a:pt x="576" y="1610"/>
                    <a:pt x="611" y="1575"/>
                    <a:pt x="593" y="1519"/>
                  </a:cubicBezTo>
                  <a:lnTo>
                    <a:pt x="161" y="61"/>
                  </a:lnTo>
                  <a:cubicBezTo>
                    <a:pt x="161" y="29"/>
                    <a:pt x="126" y="0"/>
                    <a:pt x="92"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6"/>
            <p:cNvSpPr/>
            <p:nvPr/>
          </p:nvSpPr>
          <p:spPr>
            <a:xfrm>
              <a:off x="1513975" y="1096150"/>
              <a:ext cx="35175" cy="41450"/>
            </a:xfrm>
            <a:custGeom>
              <a:rect b="b" l="l" r="r" t="t"/>
              <a:pathLst>
                <a:path extrusionOk="0" h="1658" w="1407">
                  <a:moveTo>
                    <a:pt x="0" y="0"/>
                  </a:moveTo>
                  <a:lnTo>
                    <a:pt x="0" y="1657"/>
                  </a:lnTo>
                  <a:lnTo>
                    <a:pt x="1406" y="1657"/>
                  </a:lnTo>
                  <a:lnTo>
                    <a:pt x="1406" y="0"/>
                  </a:ln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6"/>
            <p:cNvSpPr/>
            <p:nvPr/>
          </p:nvSpPr>
          <p:spPr>
            <a:xfrm>
              <a:off x="1694700" y="866250"/>
              <a:ext cx="119425" cy="100650"/>
            </a:xfrm>
            <a:custGeom>
              <a:rect b="b" l="l" r="r" t="t"/>
              <a:pathLst>
                <a:path extrusionOk="0" h="4026" w="4777">
                  <a:moveTo>
                    <a:pt x="4582" y="0"/>
                  </a:moveTo>
                  <a:cubicBezTo>
                    <a:pt x="4052" y="0"/>
                    <a:pt x="2732" y="109"/>
                    <a:pt x="1459" y="959"/>
                  </a:cubicBezTo>
                  <a:cubicBezTo>
                    <a:pt x="1" y="1932"/>
                    <a:pt x="918" y="3140"/>
                    <a:pt x="1173" y="3412"/>
                  </a:cubicBezTo>
                  <a:cubicBezTo>
                    <a:pt x="1173" y="3412"/>
                    <a:pt x="1173" y="3429"/>
                    <a:pt x="1190" y="3447"/>
                  </a:cubicBezTo>
                  <a:cubicBezTo>
                    <a:pt x="1208" y="3464"/>
                    <a:pt x="1225" y="3464"/>
                    <a:pt x="1225" y="3464"/>
                  </a:cubicBezTo>
                  <a:cubicBezTo>
                    <a:pt x="1376" y="3615"/>
                    <a:pt x="1859" y="4026"/>
                    <a:pt x="2447" y="4026"/>
                  </a:cubicBezTo>
                  <a:cubicBezTo>
                    <a:pt x="2839" y="4026"/>
                    <a:pt x="3277" y="3844"/>
                    <a:pt x="3695" y="3282"/>
                  </a:cubicBezTo>
                  <a:cubicBezTo>
                    <a:pt x="4686" y="1915"/>
                    <a:pt x="4777" y="453"/>
                    <a:pt x="4777" y="59"/>
                  </a:cubicBezTo>
                  <a:lnTo>
                    <a:pt x="4777" y="3"/>
                  </a:lnTo>
                  <a:lnTo>
                    <a:pt x="4721" y="3"/>
                  </a:lnTo>
                  <a:cubicBezTo>
                    <a:pt x="4684" y="1"/>
                    <a:pt x="4637" y="0"/>
                    <a:pt x="458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6"/>
            <p:cNvSpPr/>
            <p:nvPr/>
          </p:nvSpPr>
          <p:spPr>
            <a:xfrm>
              <a:off x="1726725" y="875100"/>
              <a:ext cx="78425" cy="75050"/>
            </a:xfrm>
            <a:custGeom>
              <a:rect b="b" l="l" r="r" t="t"/>
              <a:pathLst>
                <a:path extrusionOk="0" h="3002" w="3137">
                  <a:moveTo>
                    <a:pt x="3054" y="0"/>
                  </a:moveTo>
                  <a:cubicBezTo>
                    <a:pt x="3032" y="0"/>
                    <a:pt x="3009" y="10"/>
                    <a:pt x="2990" y="30"/>
                  </a:cubicBezTo>
                  <a:lnTo>
                    <a:pt x="35" y="2859"/>
                  </a:lnTo>
                  <a:cubicBezTo>
                    <a:pt x="0" y="2894"/>
                    <a:pt x="0" y="2950"/>
                    <a:pt x="18" y="2985"/>
                  </a:cubicBezTo>
                  <a:cubicBezTo>
                    <a:pt x="35" y="3002"/>
                    <a:pt x="69" y="3002"/>
                    <a:pt x="87" y="3002"/>
                  </a:cubicBezTo>
                  <a:cubicBezTo>
                    <a:pt x="108" y="3002"/>
                    <a:pt x="126" y="3002"/>
                    <a:pt x="143" y="2985"/>
                  </a:cubicBezTo>
                  <a:lnTo>
                    <a:pt x="3098" y="138"/>
                  </a:lnTo>
                  <a:cubicBezTo>
                    <a:pt x="3137" y="116"/>
                    <a:pt x="3137" y="64"/>
                    <a:pt x="3115" y="30"/>
                  </a:cubicBezTo>
                  <a:cubicBezTo>
                    <a:pt x="3098" y="10"/>
                    <a:pt x="3076" y="0"/>
                    <a:pt x="3054"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6"/>
            <p:cNvSpPr/>
            <p:nvPr/>
          </p:nvSpPr>
          <p:spPr>
            <a:xfrm>
              <a:off x="1755500" y="889350"/>
              <a:ext cx="6825" cy="31075"/>
            </a:xfrm>
            <a:custGeom>
              <a:rect b="b" l="l" r="r" t="t"/>
              <a:pathLst>
                <a:path extrusionOk="0" h="1243" w="273">
                  <a:moveTo>
                    <a:pt x="74" y="0"/>
                  </a:moveTo>
                  <a:cubicBezTo>
                    <a:pt x="39" y="0"/>
                    <a:pt x="0" y="35"/>
                    <a:pt x="0" y="87"/>
                  </a:cubicBezTo>
                  <a:lnTo>
                    <a:pt x="91" y="1151"/>
                  </a:lnTo>
                  <a:cubicBezTo>
                    <a:pt x="108" y="1207"/>
                    <a:pt x="147" y="1242"/>
                    <a:pt x="182" y="1242"/>
                  </a:cubicBezTo>
                  <a:lnTo>
                    <a:pt x="199" y="1242"/>
                  </a:lnTo>
                  <a:cubicBezTo>
                    <a:pt x="234" y="1242"/>
                    <a:pt x="273" y="1190"/>
                    <a:pt x="273" y="1151"/>
                  </a:cubicBezTo>
                  <a:lnTo>
                    <a:pt x="182" y="70"/>
                  </a:lnTo>
                  <a:cubicBezTo>
                    <a:pt x="164" y="35"/>
                    <a:pt x="126" y="0"/>
                    <a:pt x="74"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6"/>
            <p:cNvSpPr/>
            <p:nvPr/>
          </p:nvSpPr>
          <p:spPr>
            <a:xfrm>
              <a:off x="1733850" y="909575"/>
              <a:ext cx="7275" cy="31175"/>
            </a:xfrm>
            <a:custGeom>
              <a:rect b="b" l="l" r="r" t="t"/>
              <a:pathLst>
                <a:path extrusionOk="0" h="1247" w="291">
                  <a:moveTo>
                    <a:pt x="92" y="0"/>
                  </a:moveTo>
                  <a:cubicBezTo>
                    <a:pt x="40" y="18"/>
                    <a:pt x="1" y="57"/>
                    <a:pt x="1" y="109"/>
                  </a:cubicBezTo>
                  <a:lnTo>
                    <a:pt x="109" y="1173"/>
                  </a:lnTo>
                  <a:cubicBezTo>
                    <a:pt x="109" y="1225"/>
                    <a:pt x="148" y="1246"/>
                    <a:pt x="200" y="1246"/>
                  </a:cubicBezTo>
                  <a:cubicBezTo>
                    <a:pt x="256" y="1246"/>
                    <a:pt x="291" y="1208"/>
                    <a:pt x="273" y="1156"/>
                  </a:cubicBezTo>
                  <a:lnTo>
                    <a:pt x="182" y="91"/>
                  </a:lnTo>
                  <a:cubicBezTo>
                    <a:pt x="182" y="35"/>
                    <a:pt x="126" y="0"/>
                    <a:pt x="92"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6"/>
            <p:cNvSpPr/>
            <p:nvPr/>
          </p:nvSpPr>
          <p:spPr>
            <a:xfrm>
              <a:off x="1757750" y="916225"/>
              <a:ext cx="31625" cy="7750"/>
            </a:xfrm>
            <a:custGeom>
              <a:rect b="b" l="l" r="r" t="t"/>
              <a:pathLst>
                <a:path extrusionOk="0" h="310" w="1265">
                  <a:moveTo>
                    <a:pt x="81" y="1"/>
                  </a:moveTo>
                  <a:cubicBezTo>
                    <a:pt x="44" y="1"/>
                    <a:pt x="18" y="34"/>
                    <a:pt x="18" y="76"/>
                  </a:cubicBezTo>
                  <a:cubicBezTo>
                    <a:pt x="1" y="115"/>
                    <a:pt x="36" y="167"/>
                    <a:pt x="92" y="167"/>
                  </a:cubicBezTo>
                  <a:lnTo>
                    <a:pt x="1156" y="310"/>
                  </a:lnTo>
                  <a:lnTo>
                    <a:pt x="1173" y="310"/>
                  </a:lnTo>
                  <a:cubicBezTo>
                    <a:pt x="1208" y="310"/>
                    <a:pt x="1247" y="275"/>
                    <a:pt x="1247" y="241"/>
                  </a:cubicBezTo>
                  <a:cubicBezTo>
                    <a:pt x="1264" y="184"/>
                    <a:pt x="1225" y="150"/>
                    <a:pt x="1173" y="150"/>
                  </a:cubicBezTo>
                  <a:lnTo>
                    <a:pt x="109" y="7"/>
                  </a:lnTo>
                  <a:cubicBezTo>
                    <a:pt x="99" y="3"/>
                    <a:pt x="89" y="1"/>
                    <a:pt x="81"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6"/>
            <p:cNvSpPr/>
            <p:nvPr/>
          </p:nvSpPr>
          <p:spPr>
            <a:xfrm>
              <a:off x="1736550" y="936625"/>
              <a:ext cx="31175" cy="8125"/>
            </a:xfrm>
            <a:custGeom>
              <a:rect b="b" l="l" r="r" t="t"/>
              <a:pathLst>
                <a:path extrusionOk="0" h="325" w="1247">
                  <a:moveTo>
                    <a:pt x="92" y="0"/>
                  </a:moveTo>
                  <a:cubicBezTo>
                    <a:pt x="57" y="0"/>
                    <a:pt x="1" y="35"/>
                    <a:pt x="1" y="74"/>
                  </a:cubicBezTo>
                  <a:cubicBezTo>
                    <a:pt x="1" y="126"/>
                    <a:pt x="40" y="164"/>
                    <a:pt x="74" y="182"/>
                  </a:cubicBezTo>
                  <a:lnTo>
                    <a:pt x="1139" y="325"/>
                  </a:lnTo>
                  <a:lnTo>
                    <a:pt x="1156" y="325"/>
                  </a:lnTo>
                  <a:cubicBezTo>
                    <a:pt x="1191" y="325"/>
                    <a:pt x="1230" y="290"/>
                    <a:pt x="1247" y="234"/>
                  </a:cubicBezTo>
                  <a:cubicBezTo>
                    <a:pt x="1247" y="199"/>
                    <a:pt x="1208" y="143"/>
                    <a:pt x="1173" y="143"/>
                  </a:cubicBezTo>
                  <a:lnTo>
                    <a:pt x="92" y="0"/>
                  </a:ln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6"/>
            <p:cNvSpPr/>
            <p:nvPr/>
          </p:nvSpPr>
          <p:spPr>
            <a:xfrm>
              <a:off x="1759175" y="873550"/>
              <a:ext cx="34625" cy="13975"/>
            </a:xfrm>
            <a:custGeom>
              <a:rect b="b" l="l" r="r" t="t"/>
              <a:pathLst>
                <a:path extrusionOk="0" h="559" w="1385">
                  <a:moveTo>
                    <a:pt x="1190" y="1"/>
                  </a:moveTo>
                  <a:cubicBezTo>
                    <a:pt x="826" y="35"/>
                    <a:pt x="467" y="126"/>
                    <a:pt x="126" y="234"/>
                  </a:cubicBezTo>
                  <a:cubicBezTo>
                    <a:pt x="35" y="269"/>
                    <a:pt x="0" y="360"/>
                    <a:pt x="35" y="451"/>
                  </a:cubicBezTo>
                  <a:cubicBezTo>
                    <a:pt x="35" y="485"/>
                    <a:pt x="52" y="503"/>
                    <a:pt x="69" y="524"/>
                  </a:cubicBezTo>
                  <a:cubicBezTo>
                    <a:pt x="87" y="542"/>
                    <a:pt x="143" y="559"/>
                    <a:pt x="195" y="559"/>
                  </a:cubicBezTo>
                  <a:lnTo>
                    <a:pt x="251" y="559"/>
                  </a:lnTo>
                  <a:cubicBezTo>
                    <a:pt x="558" y="451"/>
                    <a:pt x="883" y="377"/>
                    <a:pt x="1225" y="343"/>
                  </a:cubicBezTo>
                  <a:cubicBezTo>
                    <a:pt x="1315" y="325"/>
                    <a:pt x="1385" y="234"/>
                    <a:pt x="1367" y="144"/>
                  </a:cubicBezTo>
                  <a:cubicBezTo>
                    <a:pt x="1367" y="53"/>
                    <a:pt x="1276" y="1"/>
                    <a:pt x="1207" y="1"/>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6"/>
            <p:cNvSpPr/>
            <p:nvPr/>
          </p:nvSpPr>
          <p:spPr>
            <a:xfrm>
              <a:off x="2276925" y="1224100"/>
              <a:ext cx="186600" cy="132525"/>
            </a:xfrm>
            <a:custGeom>
              <a:rect b="b" l="l" r="r" t="t"/>
              <a:pathLst>
                <a:path extrusionOk="0" h="5301" w="7464">
                  <a:moveTo>
                    <a:pt x="3875" y="0"/>
                  </a:moveTo>
                  <a:cubicBezTo>
                    <a:pt x="3864" y="0"/>
                    <a:pt x="3853" y="0"/>
                    <a:pt x="3842" y="1"/>
                  </a:cubicBezTo>
                  <a:cubicBezTo>
                    <a:pt x="3211" y="22"/>
                    <a:pt x="2705" y="541"/>
                    <a:pt x="2722" y="1190"/>
                  </a:cubicBezTo>
                  <a:lnTo>
                    <a:pt x="2761" y="2705"/>
                  </a:lnTo>
                  <a:lnTo>
                    <a:pt x="2272" y="1986"/>
                  </a:lnTo>
                  <a:cubicBezTo>
                    <a:pt x="2058" y="1659"/>
                    <a:pt x="1696" y="1481"/>
                    <a:pt x="1326" y="1481"/>
                  </a:cubicBezTo>
                  <a:cubicBezTo>
                    <a:pt x="1104" y="1481"/>
                    <a:pt x="880" y="1545"/>
                    <a:pt x="684" y="1679"/>
                  </a:cubicBezTo>
                  <a:cubicBezTo>
                    <a:pt x="143" y="2021"/>
                    <a:pt x="1" y="2744"/>
                    <a:pt x="360" y="3267"/>
                  </a:cubicBezTo>
                  <a:lnTo>
                    <a:pt x="1731" y="5300"/>
                  </a:lnTo>
                  <a:lnTo>
                    <a:pt x="5227" y="5283"/>
                  </a:lnTo>
                  <a:lnTo>
                    <a:pt x="6940" y="3769"/>
                  </a:lnTo>
                  <a:cubicBezTo>
                    <a:pt x="7429" y="3354"/>
                    <a:pt x="7464" y="2635"/>
                    <a:pt x="7048" y="2146"/>
                  </a:cubicBezTo>
                  <a:cubicBezTo>
                    <a:pt x="6821" y="1891"/>
                    <a:pt x="6499" y="1759"/>
                    <a:pt x="6176" y="1759"/>
                  </a:cubicBezTo>
                  <a:cubicBezTo>
                    <a:pt x="5908" y="1759"/>
                    <a:pt x="5640" y="1850"/>
                    <a:pt x="5426" y="2038"/>
                  </a:cubicBezTo>
                  <a:lnTo>
                    <a:pt x="5067" y="2363"/>
                  </a:lnTo>
                  <a:lnTo>
                    <a:pt x="5032" y="1121"/>
                  </a:lnTo>
                  <a:cubicBezTo>
                    <a:pt x="5011" y="500"/>
                    <a:pt x="4509" y="0"/>
                    <a:pt x="3875"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9" name="Google Shape;1889;p26"/>
          <p:cNvGrpSpPr/>
          <p:nvPr/>
        </p:nvGrpSpPr>
        <p:grpSpPr>
          <a:xfrm>
            <a:off x="378059" y="219277"/>
            <a:ext cx="246888" cy="246888"/>
            <a:chOff x="4396276" y="3156781"/>
            <a:chExt cx="367777" cy="369040"/>
          </a:xfrm>
        </p:grpSpPr>
        <p:sp>
          <p:nvSpPr>
            <p:cNvPr id="1890" name="Google Shape;1890;p26"/>
            <p:cNvSpPr/>
            <p:nvPr/>
          </p:nvSpPr>
          <p:spPr>
            <a:xfrm>
              <a:off x="4396276" y="3156781"/>
              <a:ext cx="367777" cy="369040"/>
            </a:xfrm>
            <a:custGeom>
              <a:rect b="b" l="l" r="r" t="t"/>
              <a:pathLst>
                <a:path extrusionOk="0" h="2551" w="2542">
                  <a:moveTo>
                    <a:pt x="1275" y="1"/>
                  </a:moveTo>
                  <a:cubicBezTo>
                    <a:pt x="571" y="1"/>
                    <a:pt x="0" y="572"/>
                    <a:pt x="0" y="1276"/>
                  </a:cubicBezTo>
                  <a:cubicBezTo>
                    <a:pt x="0" y="1980"/>
                    <a:pt x="571" y="2551"/>
                    <a:pt x="1275" y="2551"/>
                  </a:cubicBezTo>
                  <a:cubicBezTo>
                    <a:pt x="1972" y="2551"/>
                    <a:pt x="2541" y="1980"/>
                    <a:pt x="2541" y="1276"/>
                  </a:cubicBezTo>
                  <a:cubicBezTo>
                    <a:pt x="2541" y="572"/>
                    <a:pt x="1972" y="1"/>
                    <a:pt x="1275"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6"/>
            <p:cNvSpPr/>
            <p:nvPr/>
          </p:nvSpPr>
          <p:spPr>
            <a:xfrm>
              <a:off x="4396276" y="3156781"/>
              <a:ext cx="183599" cy="369040"/>
            </a:xfrm>
            <a:custGeom>
              <a:rect b="b" l="l" r="r" t="t"/>
              <a:pathLst>
                <a:path extrusionOk="0" h="2551" w="1269">
                  <a:moveTo>
                    <a:pt x="1268" y="1"/>
                  </a:moveTo>
                  <a:cubicBezTo>
                    <a:pt x="564" y="8"/>
                    <a:pt x="0" y="572"/>
                    <a:pt x="0" y="1276"/>
                  </a:cubicBezTo>
                  <a:cubicBezTo>
                    <a:pt x="0" y="1980"/>
                    <a:pt x="564" y="2542"/>
                    <a:pt x="1268" y="2551"/>
                  </a:cubicBezTo>
                  <a:cubicBezTo>
                    <a:pt x="1268" y="2542"/>
                    <a:pt x="578" y="1913"/>
                    <a:pt x="578" y="1276"/>
                  </a:cubicBezTo>
                  <a:cubicBezTo>
                    <a:pt x="578" y="639"/>
                    <a:pt x="1268" y="8"/>
                    <a:pt x="1268" y="1"/>
                  </a:cubicBezTo>
                  <a:close/>
                </a:path>
              </a:pathLst>
            </a:custGeom>
            <a:solidFill>
              <a:srgbClr val="FFE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2" name="Google Shape;1892;p26"/>
          <p:cNvSpPr/>
          <p:nvPr/>
        </p:nvSpPr>
        <p:spPr>
          <a:xfrm>
            <a:off x="146591" y="502625"/>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6"/>
          <p:cNvSpPr/>
          <p:nvPr/>
        </p:nvSpPr>
        <p:spPr>
          <a:xfrm>
            <a:off x="1167099" y="305853"/>
            <a:ext cx="152272" cy="73749"/>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6"/>
          <p:cNvSpPr/>
          <p:nvPr/>
        </p:nvSpPr>
        <p:spPr>
          <a:xfrm>
            <a:off x="761450" y="502625"/>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6"/>
          <p:cNvSpPr/>
          <p:nvPr/>
        </p:nvSpPr>
        <p:spPr>
          <a:xfrm>
            <a:off x="575103" y="228775"/>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896" name="Shape 1896"/>
        <p:cNvGrpSpPr/>
        <p:nvPr/>
      </p:nvGrpSpPr>
      <p:grpSpPr>
        <a:xfrm>
          <a:off x="0" y="0"/>
          <a:ext cx="0" cy="0"/>
          <a:chOff x="0" y="0"/>
          <a:chExt cx="0" cy="0"/>
        </a:xfrm>
      </p:grpSpPr>
      <p:sp>
        <p:nvSpPr>
          <p:cNvPr id="1897" name="Google Shape;189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98" name="Google Shape;1898;p27"/>
          <p:cNvGrpSpPr/>
          <p:nvPr/>
        </p:nvGrpSpPr>
        <p:grpSpPr>
          <a:xfrm>
            <a:off x="1827974" y="4938638"/>
            <a:ext cx="2749703" cy="122913"/>
            <a:chOff x="5024149" y="4918613"/>
            <a:chExt cx="2749703" cy="122913"/>
          </a:xfrm>
        </p:grpSpPr>
        <p:sp>
          <p:nvSpPr>
            <p:cNvPr id="1899" name="Google Shape;1899;p27"/>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7"/>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7"/>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7"/>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7"/>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7"/>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7"/>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7"/>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7"/>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7"/>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7"/>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7"/>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7"/>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7"/>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7"/>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7"/>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7"/>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7"/>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7"/>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7"/>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7"/>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7"/>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7"/>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7"/>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7"/>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7"/>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7"/>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7"/>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7"/>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7"/>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9" name="Google Shape;1929;p27"/>
          <p:cNvSpPr/>
          <p:nvPr/>
        </p:nvSpPr>
        <p:spPr>
          <a:xfrm flipH="1">
            <a:off x="-311775" y="4938650"/>
            <a:ext cx="2016300" cy="3219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0" name="Google Shape;1930;p27"/>
          <p:cNvGrpSpPr/>
          <p:nvPr/>
        </p:nvGrpSpPr>
        <p:grpSpPr>
          <a:xfrm>
            <a:off x="8552883" y="201878"/>
            <a:ext cx="246888" cy="246888"/>
            <a:chOff x="4396276" y="3156781"/>
            <a:chExt cx="367777" cy="369040"/>
          </a:xfrm>
        </p:grpSpPr>
        <p:sp>
          <p:nvSpPr>
            <p:cNvPr id="1931" name="Google Shape;1931;p27"/>
            <p:cNvSpPr/>
            <p:nvPr/>
          </p:nvSpPr>
          <p:spPr>
            <a:xfrm>
              <a:off x="4396276" y="3156781"/>
              <a:ext cx="367777" cy="369040"/>
            </a:xfrm>
            <a:custGeom>
              <a:rect b="b" l="l" r="r" t="t"/>
              <a:pathLst>
                <a:path extrusionOk="0" h="2551" w="2542">
                  <a:moveTo>
                    <a:pt x="1275" y="1"/>
                  </a:moveTo>
                  <a:cubicBezTo>
                    <a:pt x="571" y="1"/>
                    <a:pt x="0" y="572"/>
                    <a:pt x="0" y="1276"/>
                  </a:cubicBezTo>
                  <a:cubicBezTo>
                    <a:pt x="0" y="1980"/>
                    <a:pt x="571" y="2551"/>
                    <a:pt x="1275" y="2551"/>
                  </a:cubicBezTo>
                  <a:cubicBezTo>
                    <a:pt x="1972" y="2551"/>
                    <a:pt x="2541" y="1980"/>
                    <a:pt x="2541" y="1276"/>
                  </a:cubicBezTo>
                  <a:cubicBezTo>
                    <a:pt x="2541" y="572"/>
                    <a:pt x="1972" y="1"/>
                    <a:pt x="1275"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7"/>
            <p:cNvSpPr/>
            <p:nvPr/>
          </p:nvSpPr>
          <p:spPr>
            <a:xfrm>
              <a:off x="4396276" y="3156781"/>
              <a:ext cx="183599" cy="369040"/>
            </a:xfrm>
            <a:custGeom>
              <a:rect b="b" l="l" r="r" t="t"/>
              <a:pathLst>
                <a:path extrusionOk="0" h="2551" w="1269">
                  <a:moveTo>
                    <a:pt x="1268" y="1"/>
                  </a:moveTo>
                  <a:cubicBezTo>
                    <a:pt x="564" y="8"/>
                    <a:pt x="0" y="572"/>
                    <a:pt x="0" y="1276"/>
                  </a:cubicBezTo>
                  <a:cubicBezTo>
                    <a:pt x="0" y="1980"/>
                    <a:pt x="564" y="2542"/>
                    <a:pt x="1268" y="2551"/>
                  </a:cubicBezTo>
                  <a:cubicBezTo>
                    <a:pt x="1268" y="2542"/>
                    <a:pt x="578" y="1913"/>
                    <a:pt x="578" y="1276"/>
                  </a:cubicBezTo>
                  <a:cubicBezTo>
                    <a:pt x="578" y="639"/>
                    <a:pt x="1268" y="8"/>
                    <a:pt x="1268" y="1"/>
                  </a:cubicBezTo>
                  <a:close/>
                </a:path>
              </a:pathLst>
            </a:custGeom>
            <a:solidFill>
              <a:srgbClr val="FFE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3" name="Google Shape;1933;p27"/>
          <p:cNvSpPr/>
          <p:nvPr/>
        </p:nvSpPr>
        <p:spPr>
          <a:xfrm>
            <a:off x="7862091" y="201875"/>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7"/>
          <p:cNvSpPr/>
          <p:nvPr/>
        </p:nvSpPr>
        <p:spPr>
          <a:xfrm>
            <a:off x="8799787" y="471334"/>
            <a:ext cx="94149" cy="45600"/>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7"/>
          <p:cNvSpPr/>
          <p:nvPr/>
        </p:nvSpPr>
        <p:spPr>
          <a:xfrm>
            <a:off x="8164075" y="397313"/>
            <a:ext cx="533399" cy="193630"/>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7"/>
          <p:cNvSpPr/>
          <p:nvPr/>
        </p:nvSpPr>
        <p:spPr>
          <a:xfrm>
            <a:off x="364613" y="4773208"/>
            <a:ext cx="587030" cy="161246"/>
          </a:xfrm>
          <a:custGeom>
            <a:rect b="b" l="l" r="r" t="t"/>
            <a:pathLst>
              <a:path extrusionOk="0" h="3411" w="12418">
                <a:moveTo>
                  <a:pt x="6110" y="1"/>
                </a:moveTo>
                <a:cubicBezTo>
                  <a:pt x="5063" y="1"/>
                  <a:pt x="4128" y="615"/>
                  <a:pt x="3548" y="1589"/>
                </a:cubicBezTo>
                <a:cubicBezTo>
                  <a:pt x="3301" y="2001"/>
                  <a:pt x="2908" y="2234"/>
                  <a:pt x="2504" y="2234"/>
                </a:cubicBezTo>
                <a:cubicBezTo>
                  <a:pt x="2377" y="2234"/>
                  <a:pt x="2250" y="2212"/>
                  <a:pt x="2125" y="2164"/>
                </a:cubicBezTo>
                <a:cubicBezTo>
                  <a:pt x="1874" y="2073"/>
                  <a:pt x="1601" y="2021"/>
                  <a:pt x="1333" y="2021"/>
                </a:cubicBezTo>
                <a:lnTo>
                  <a:pt x="1151" y="2021"/>
                </a:lnTo>
                <a:cubicBezTo>
                  <a:pt x="433" y="2091"/>
                  <a:pt x="35" y="2722"/>
                  <a:pt x="1" y="3410"/>
                </a:cubicBezTo>
                <a:lnTo>
                  <a:pt x="12417" y="3410"/>
                </a:lnTo>
                <a:cubicBezTo>
                  <a:pt x="12365" y="2722"/>
                  <a:pt x="11985" y="2091"/>
                  <a:pt x="11249" y="2021"/>
                </a:cubicBezTo>
                <a:lnTo>
                  <a:pt x="11068" y="2021"/>
                </a:lnTo>
                <a:cubicBezTo>
                  <a:pt x="10760" y="2021"/>
                  <a:pt x="10471" y="2073"/>
                  <a:pt x="10202" y="2199"/>
                </a:cubicBezTo>
                <a:cubicBezTo>
                  <a:pt x="10052" y="2263"/>
                  <a:pt x="9899" y="2294"/>
                  <a:pt x="9749" y="2294"/>
                </a:cubicBezTo>
                <a:cubicBezTo>
                  <a:pt x="9341" y="2294"/>
                  <a:pt x="8955" y="2064"/>
                  <a:pt x="8705" y="1641"/>
                </a:cubicBezTo>
                <a:cubicBezTo>
                  <a:pt x="8130" y="650"/>
                  <a:pt x="7191" y="1"/>
                  <a:pt x="611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7" name="Google Shape;1937;p27"/>
          <p:cNvGrpSpPr/>
          <p:nvPr/>
        </p:nvGrpSpPr>
        <p:grpSpPr>
          <a:xfrm>
            <a:off x="790590" y="4549611"/>
            <a:ext cx="394464" cy="384889"/>
            <a:chOff x="3582125" y="860850"/>
            <a:chExt cx="259175" cy="252900"/>
          </a:xfrm>
        </p:grpSpPr>
        <p:sp>
          <p:nvSpPr>
            <p:cNvPr id="1938" name="Google Shape;1938;p27"/>
            <p:cNvSpPr/>
            <p:nvPr/>
          </p:nvSpPr>
          <p:spPr>
            <a:xfrm>
              <a:off x="3613700" y="887450"/>
              <a:ext cx="196450" cy="226300"/>
            </a:xfrm>
            <a:custGeom>
              <a:rect b="b" l="l" r="r" t="t"/>
              <a:pathLst>
                <a:path extrusionOk="0" h="9052" w="7858">
                  <a:moveTo>
                    <a:pt x="3877" y="1"/>
                  </a:moveTo>
                  <a:lnTo>
                    <a:pt x="1" y="3194"/>
                  </a:lnTo>
                  <a:lnTo>
                    <a:pt x="1" y="9052"/>
                  </a:lnTo>
                  <a:lnTo>
                    <a:pt x="7857" y="9052"/>
                  </a:lnTo>
                  <a:lnTo>
                    <a:pt x="7857" y="3280"/>
                  </a:lnTo>
                  <a:lnTo>
                    <a:pt x="38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7"/>
            <p:cNvSpPr/>
            <p:nvPr/>
          </p:nvSpPr>
          <p:spPr>
            <a:xfrm>
              <a:off x="3712775" y="1029900"/>
              <a:ext cx="25325" cy="23400"/>
            </a:xfrm>
            <a:custGeom>
              <a:rect b="b" l="l" r="r" t="t"/>
              <a:pathLst>
                <a:path extrusionOk="0" h="936" w="1013">
                  <a:moveTo>
                    <a:pt x="1" y="1"/>
                  </a:moveTo>
                  <a:lnTo>
                    <a:pt x="1" y="935"/>
                  </a:lnTo>
                  <a:lnTo>
                    <a:pt x="1013" y="935"/>
                  </a:lnTo>
                  <a:lnTo>
                    <a:pt x="1013" y="502"/>
                  </a:lnTo>
                  <a:cubicBezTo>
                    <a:pt x="939" y="286"/>
                    <a:pt x="797" y="109"/>
                    <a:pt x="598"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7"/>
            <p:cNvSpPr/>
            <p:nvPr/>
          </p:nvSpPr>
          <p:spPr>
            <a:xfrm>
              <a:off x="3700225" y="1024925"/>
              <a:ext cx="10400" cy="2300"/>
            </a:xfrm>
            <a:custGeom>
              <a:rect b="b" l="l" r="r" t="t"/>
              <a:pathLst>
                <a:path extrusionOk="0" h="92" w="416">
                  <a:moveTo>
                    <a:pt x="416" y="1"/>
                  </a:moveTo>
                  <a:cubicBezTo>
                    <a:pt x="269" y="1"/>
                    <a:pt x="126" y="35"/>
                    <a:pt x="1" y="91"/>
                  </a:cubicBezTo>
                  <a:lnTo>
                    <a:pt x="416" y="91"/>
                  </a:lnTo>
                  <a:lnTo>
                    <a:pt x="416"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7"/>
            <p:cNvSpPr/>
            <p:nvPr/>
          </p:nvSpPr>
          <p:spPr>
            <a:xfrm>
              <a:off x="3712775" y="1082575"/>
              <a:ext cx="25325" cy="25325"/>
            </a:xfrm>
            <a:custGeom>
              <a:rect b="b" l="l" r="r" t="t"/>
              <a:pathLst>
                <a:path extrusionOk="0" h="1013" w="1013">
                  <a:moveTo>
                    <a:pt x="1" y="1"/>
                  </a:moveTo>
                  <a:lnTo>
                    <a:pt x="1" y="1013"/>
                  </a:lnTo>
                  <a:lnTo>
                    <a:pt x="1013" y="1013"/>
                  </a:lnTo>
                  <a:lnTo>
                    <a:pt x="101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7"/>
            <p:cNvSpPr/>
            <p:nvPr/>
          </p:nvSpPr>
          <p:spPr>
            <a:xfrm>
              <a:off x="3685300" y="1082575"/>
              <a:ext cx="25775" cy="25325"/>
            </a:xfrm>
            <a:custGeom>
              <a:rect b="b" l="l" r="r" t="t"/>
              <a:pathLst>
                <a:path extrusionOk="0" h="1013" w="1031">
                  <a:moveTo>
                    <a:pt x="1" y="1"/>
                  </a:moveTo>
                  <a:lnTo>
                    <a:pt x="1" y="1013"/>
                  </a:lnTo>
                  <a:lnTo>
                    <a:pt x="1030" y="1013"/>
                  </a:lnTo>
                  <a:lnTo>
                    <a:pt x="1030"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7"/>
            <p:cNvSpPr/>
            <p:nvPr/>
          </p:nvSpPr>
          <p:spPr>
            <a:xfrm>
              <a:off x="3685300" y="1029900"/>
              <a:ext cx="25775" cy="23400"/>
            </a:xfrm>
            <a:custGeom>
              <a:rect b="b" l="l" r="r" t="t"/>
              <a:pathLst>
                <a:path extrusionOk="0" h="936" w="1031">
                  <a:moveTo>
                    <a:pt x="416" y="1"/>
                  </a:moveTo>
                  <a:cubicBezTo>
                    <a:pt x="234" y="109"/>
                    <a:pt x="91" y="286"/>
                    <a:pt x="1" y="485"/>
                  </a:cubicBezTo>
                  <a:lnTo>
                    <a:pt x="1" y="935"/>
                  </a:lnTo>
                  <a:lnTo>
                    <a:pt x="1030" y="935"/>
                  </a:lnTo>
                  <a:lnTo>
                    <a:pt x="1030"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7"/>
            <p:cNvSpPr/>
            <p:nvPr/>
          </p:nvSpPr>
          <p:spPr>
            <a:xfrm>
              <a:off x="3712775" y="1056500"/>
              <a:ext cx="25325" cy="23825"/>
            </a:xfrm>
            <a:custGeom>
              <a:rect b="b" l="l" r="r" t="t"/>
              <a:pathLst>
                <a:path extrusionOk="0" h="953" w="1013">
                  <a:moveTo>
                    <a:pt x="1" y="1"/>
                  </a:moveTo>
                  <a:lnTo>
                    <a:pt x="1" y="953"/>
                  </a:lnTo>
                  <a:lnTo>
                    <a:pt x="1013" y="953"/>
                  </a:lnTo>
                  <a:lnTo>
                    <a:pt x="101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7"/>
            <p:cNvSpPr/>
            <p:nvPr/>
          </p:nvSpPr>
          <p:spPr>
            <a:xfrm>
              <a:off x="3685300" y="1056500"/>
              <a:ext cx="25325" cy="23825"/>
            </a:xfrm>
            <a:custGeom>
              <a:rect b="b" l="l" r="r" t="t"/>
              <a:pathLst>
                <a:path extrusionOk="0" h="953" w="1013">
                  <a:moveTo>
                    <a:pt x="1" y="1"/>
                  </a:moveTo>
                  <a:lnTo>
                    <a:pt x="1" y="953"/>
                  </a:lnTo>
                  <a:lnTo>
                    <a:pt x="1013" y="953"/>
                  </a:lnTo>
                  <a:lnTo>
                    <a:pt x="101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7"/>
            <p:cNvSpPr/>
            <p:nvPr/>
          </p:nvSpPr>
          <p:spPr>
            <a:xfrm>
              <a:off x="3712775" y="1024925"/>
              <a:ext cx="10400" cy="2300"/>
            </a:xfrm>
            <a:custGeom>
              <a:rect b="b" l="l" r="r" t="t"/>
              <a:pathLst>
                <a:path extrusionOk="0" h="92" w="416">
                  <a:moveTo>
                    <a:pt x="1" y="1"/>
                  </a:moveTo>
                  <a:lnTo>
                    <a:pt x="1" y="91"/>
                  </a:lnTo>
                  <a:lnTo>
                    <a:pt x="416" y="91"/>
                  </a:lnTo>
                  <a:cubicBezTo>
                    <a:pt x="290" y="35"/>
                    <a:pt x="148" y="1"/>
                    <a:pt x="1"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7"/>
            <p:cNvSpPr/>
            <p:nvPr/>
          </p:nvSpPr>
          <p:spPr>
            <a:xfrm>
              <a:off x="3683025" y="1049700"/>
              <a:ext cx="575" cy="58650"/>
            </a:xfrm>
            <a:custGeom>
              <a:rect b="b" l="l" r="r" t="t"/>
              <a:pathLst>
                <a:path extrusionOk="0" h="2346" w="23">
                  <a:moveTo>
                    <a:pt x="22" y="0"/>
                  </a:moveTo>
                  <a:cubicBezTo>
                    <a:pt x="1" y="57"/>
                    <a:pt x="1" y="108"/>
                    <a:pt x="1" y="165"/>
                  </a:cubicBezTo>
                  <a:lnTo>
                    <a:pt x="1" y="2345"/>
                  </a:lnTo>
                  <a:lnTo>
                    <a:pt x="22" y="2345"/>
                  </a:lnTo>
                  <a:lnTo>
                    <a:pt x="22" y="1333"/>
                  </a:lnTo>
                  <a:lnTo>
                    <a:pt x="22" y="165"/>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7"/>
            <p:cNvSpPr/>
            <p:nvPr/>
          </p:nvSpPr>
          <p:spPr>
            <a:xfrm>
              <a:off x="3739825" y="1056950"/>
              <a:ext cx="550" cy="24775"/>
            </a:xfrm>
            <a:custGeom>
              <a:rect b="b" l="l" r="r" t="t"/>
              <a:pathLst>
                <a:path extrusionOk="0" h="991" w="22">
                  <a:moveTo>
                    <a:pt x="0" y="0"/>
                  </a:moveTo>
                  <a:lnTo>
                    <a:pt x="0" y="956"/>
                  </a:lnTo>
                  <a:lnTo>
                    <a:pt x="22" y="991"/>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7"/>
            <p:cNvSpPr/>
            <p:nvPr/>
          </p:nvSpPr>
          <p:spPr>
            <a:xfrm>
              <a:off x="3710600" y="1025350"/>
              <a:ext cx="475" cy="2300"/>
            </a:xfrm>
            <a:custGeom>
              <a:rect b="b" l="l" r="r" t="t"/>
              <a:pathLst>
                <a:path extrusionOk="0" h="92" w="19">
                  <a:moveTo>
                    <a:pt x="1" y="1"/>
                  </a:moveTo>
                  <a:lnTo>
                    <a:pt x="1" y="92"/>
                  </a:lnTo>
                  <a:lnTo>
                    <a:pt x="18" y="92"/>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7"/>
            <p:cNvSpPr/>
            <p:nvPr/>
          </p:nvSpPr>
          <p:spPr>
            <a:xfrm>
              <a:off x="3712775" y="1025350"/>
              <a:ext cx="25" cy="2300"/>
            </a:xfrm>
            <a:custGeom>
              <a:rect b="b" l="l" r="r" t="t"/>
              <a:pathLst>
                <a:path extrusionOk="0" h="92" w="1">
                  <a:moveTo>
                    <a:pt x="1" y="92"/>
                  </a:moveTo>
                  <a:lnTo>
                    <a:pt x="1" y="92"/>
                  </a:lnTo>
                  <a:lnTo>
                    <a:pt x="1" y="92"/>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7"/>
            <p:cNvSpPr/>
            <p:nvPr/>
          </p:nvSpPr>
          <p:spPr>
            <a:xfrm>
              <a:off x="3711050" y="1024925"/>
              <a:ext cx="1750" cy="2725"/>
            </a:xfrm>
            <a:custGeom>
              <a:rect b="b" l="l" r="r" t="t"/>
              <a:pathLst>
                <a:path extrusionOk="0" h="109" w="70">
                  <a:moveTo>
                    <a:pt x="35" y="1"/>
                  </a:moveTo>
                  <a:cubicBezTo>
                    <a:pt x="18" y="1"/>
                    <a:pt x="0" y="1"/>
                    <a:pt x="0" y="18"/>
                  </a:cubicBezTo>
                  <a:lnTo>
                    <a:pt x="0" y="109"/>
                  </a:lnTo>
                  <a:lnTo>
                    <a:pt x="70" y="109"/>
                  </a:lnTo>
                  <a:lnTo>
                    <a:pt x="70" y="18"/>
                  </a:lnTo>
                  <a:cubicBezTo>
                    <a:pt x="52" y="1"/>
                    <a:pt x="35" y="1"/>
                    <a:pt x="3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7"/>
            <p:cNvSpPr/>
            <p:nvPr/>
          </p:nvSpPr>
          <p:spPr>
            <a:xfrm>
              <a:off x="3685300" y="1055525"/>
              <a:ext cx="25325" cy="1450"/>
            </a:xfrm>
            <a:custGeom>
              <a:rect b="b" l="l" r="r" t="t"/>
              <a:pathLst>
                <a:path extrusionOk="0" h="58" w="1013">
                  <a:moveTo>
                    <a:pt x="1" y="1"/>
                  </a:moveTo>
                  <a:lnTo>
                    <a:pt x="1" y="57"/>
                  </a:lnTo>
                  <a:lnTo>
                    <a:pt x="1013" y="57"/>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7"/>
            <p:cNvSpPr/>
            <p:nvPr/>
          </p:nvSpPr>
          <p:spPr>
            <a:xfrm>
              <a:off x="3683575" y="1042450"/>
              <a:ext cx="1750" cy="11375"/>
            </a:xfrm>
            <a:custGeom>
              <a:rect b="b" l="l" r="r" t="t"/>
              <a:pathLst>
                <a:path extrusionOk="0" h="455" w="70">
                  <a:moveTo>
                    <a:pt x="70" y="0"/>
                  </a:moveTo>
                  <a:cubicBezTo>
                    <a:pt x="35" y="91"/>
                    <a:pt x="18" y="199"/>
                    <a:pt x="0" y="290"/>
                  </a:cubicBezTo>
                  <a:lnTo>
                    <a:pt x="0" y="455"/>
                  </a:lnTo>
                  <a:lnTo>
                    <a:pt x="70" y="455"/>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7"/>
            <p:cNvSpPr/>
            <p:nvPr/>
          </p:nvSpPr>
          <p:spPr>
            <a:xfrm>
              <a:off x="3699250" y="1027625"/>
              <a:ext cx="11375" cy="475"/>
            </a:xfrm>
            <a:custGeom>
              <a:rect b="b" l="l" r="r" t="t"/>
              <a:pathLst>
                <a:path extrusionOk="0" h="19" w="455">
                  <a:moveTo>
                    <a:pt x="40" y="1"/>
                  </a:moveTo>
                  <a:cubicBezTo>
                    <a:pt x="22" y="1"/>
                    <a:pt x="1" y="18"/>
                    <a:pt x="1" y="18"/>
                  </a:cubicBezTo>
                  <a:lnTo>
                    <a:pt x="455" y="18"/>
                  </a:lnTo>
                  <a:lnTo>
                    <a:pt x="455"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7"/>
            <p:cNvSpPr/>
            <p:nvPr/>
          </p:nvSpPr>
          <p:spPr>
            <a:xfrm>
              <a:off x="3695675" y="1029475"/>
              <a:ext cx="14950" cy="450"/>
            </a:xfrm>
            <a:custGeom>
              <a:rect b="b" l="l" r="r" t="t"/>
              <a:pathLst>
                <a:path extrusionOk="0" h="18" w="598">
                  <a:moveTo>
                    <a:pt x="36" y="0"/>
                  </a:moveTo>
                  <a:cubicBezTo>
                    <a:pt x="18" y="18"/>
                    <a:pt x="18" y="18"/>
                    <a:pt x="1" y="18"/>
                  </a:cubicBezTo>
                  <a:lnTo>
                    <a:pt x="598" y="18"/>
                  </a:lnTo>
                  <a:lnTo>
                    <a:pt x="59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7"/>
            <p:cNvSpPr/>
            <p:nvPr/>
          </p:nvSpPr>
          <p:spPr>
            <a:xfrm>
              <a:off x="3696550" y="1028075"/>
              <a:ext cx="14075" cy="1425"/>
            </a:xfrm>
            <a:custGeom>
              <a:rect b="b" l="l" r="r" t="t"/>
              <a:pathLst>
                <a:path extrusionOk="0" h="57" w="563">
                  <a:moveTo>
                    <a:pt x="109" y="0"/>
                  </a:moveTo>
                  <a:cubicBezTo>
                    <a:pt x="74" y="17"/>
                    <a:pt x="39" y="35"/>
                    <a:pt x="1" y="56"/>
                  </a:cubicBezTo>
                  <a:lnTo>
                    <a:pt x="563" y="56"/>
                  </a:lnTo>
                  <a:lnTo>
                    <a:pt x="563" y="17"/>
                  </a:lnTo>
                  <a:lnTo>
                    <a:pt x="56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7"/>
            <p:cNvSpPr/>
            <p:nvPr/>
          </p:nvSpPr>
          <p:spPr>
            <a:xfrm>
              <a:off x="3710600" y="1027625"/>
              <a:ext cx="25" cy="475"/>
            </a:xfrm>
            <a:custGeom>
              <a:rect b="b" l="l" r="r" t="t"/>
              <a:pathLst>
                <a:path extrusionOk="0" h="19" w="1">
                  <a:moveTo>
                    <a:pt x="1" y="18"/>
                  </a:moveTo>
                  <a:lnTo>
                    <a:pt x="1" y="1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7"/>
            <p:cNvSpPr/>
            <p:nvPr/>
          </p:nvSpPr>
          <p:spPr>
            <a:xfrm>
              <a:off x="3710600" y="1029475"/>
              <a:ext cx="25" cy="450"/>
            </a:xfrm>
            <a:custGeom>
              <a:rect b="b" l="l" r="r" t="t"/>
              <a:pathLst>
                <a:path extrusionOk="0" h="18" w="1">
                  <a:moveTo>
                    <a:pt x="1" y="18"/>
                  </a:moveTo>
                  <a:lnTo>
                    <a:pt x="1" y="1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7"/>
            <p:cNvSpPr/>
            <p:nvPr/>
          </p:nvSpPr>
          <p:spPr>
            <a:xfrm>
              <a:off x="3710600" y="1028500"/>
              <a:ext cx="25" cy="1000"/>
            </a:xfrm>
            <a:custGeom>
              <a:rect b="b" l="l" r="r" t="t"/>
              <a:pathLst>
                <a:path extrusionOk="0" h="40" w="1">
                  <a:moveTo>
                    <a:pt x="1" y="39"/>
                  </a:moveTo>
                  <a:lnTo>
                    <a:pt x="1" y="39"/>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7"/>
            <p:cNvSpPr/>
            <p:nvPr/>
          </p:nvSpPr>
          <p:spPr>
            <a:xfrm>
              <a:off x="3710600" y="1028075"/>
              <a:ext cx="25" cy="1425"/>
            </a:xfrm>
            <a:custGeom>
              <a:rect b="b" l="l" r="r" t="t"/>
              <a:pathLst>
                <a:path extrusionOk="0" h="57" w="1">
                  <a:moveTo>
                    <a:pt x="1" y="17"/>
                  </a:moveTo>
                  <a:lnTo>
                    <a:pt x="1" y="56"/>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7"/>
            <p:cNvSpPr/>
            <p:nvPr/>
          </p:nvSpPr>
          <p:spPr>
            <a:xfrm>
              <a:off x="3712775" y="1055525"/>
              <a:ext cx="25325" cy="1450"/>
            </a:xfrm>
            <a:custGeom>
              <a:rect b="b" l="l" r="r" t="t"/>
              <a:pathLst>
                <a:path extrusionOk="0" h="58" w="1013">
                  <a:moveTo>
                    <a:pt x="1" y="1"/>
                  </a:moveTo>
                  <a:lnTo>
                    <a:pt x="1" y="57"/>
                  </a:lnTo>
                  <a:lnTo>
                    <a:pt x="1013" y="57"/>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7"/>
            <p:cNvSpPr/>
            <p:nvPr/>
          </p:nvSpPr>
          <p:spPr>
            <a:xfrm>
              <a:off x="3738075" y="1042450"/>
              <a:ext cx="2300" cy="14525"/>
            </a:xfrm>
            <a:custGeom>
              <a:rect b="b" l="l" r="r" t="t"/>
              <a:pathLst>
                <a:path extrusionOk="0" h="581" w="92">
                  <a:moveTo>
                    <a:pt x="1" y="0"/>
                  </a:moveTo>
                  <a:lnTo>
                    <a:pt x="1" y="455"/>
                  </a:lnTo>
                  <a:lnTo>
                    <a:pt x="70" y="455"/>
                  </a:lnTo>
                  <a:lnTo>
                    <a:pt x="70" y="580"/>
                  </a:lnTo>
                  <a:lnTo>
                    <a:pt x="92" y="580"/>
                  </a:lnTo>
                  <a:lnTo>
                    <a:pt x="92" y="308"/>
                  </a:lnTo>
                  <a:cubicBezTo>
                    <a:pt x="70" y="199"/>
                    <a:pt x="36" y="109"/>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7"/>
            <p:cNvSpPr/>
            <p:nvPr/>
          </p:nvSpPr>
          <p:spPr>
            <a:xfrm>
              <a:off x="3712775" y="1027625"/>
              <a:ext cx="11825" cy="475"/>
            </a:xfrm>
            <a:custGeom>
              <a:rect b="b" l="l" r="r" t="t"/>
              <a:pathLst>
                <a:path extrusionOk="0" h="19" w="473">
                  <a:moveTo>
                    <a:pt x="1" y="1"/>
                  </a:moveTo>
                  <a:lnTo>
                    <a:pt x="1" y="18"/>
                  </a:lnTo>
                  <a:lnTo>
                    <a:pt x="472" y="18"/>
                  </a:lnTo>
                  <a:cubicBezTo>
                    <a:pt x="455" y="18"/>
                    <a:pt x="433" y="1"/>
                    <a:pt x="416"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7"/>
            <p:cNvSpPr/>
            <p:nvPr/>
          </p:nvSpPr>
          <p:spPr>
            <a:xfrm>
              <a:off x="3712775" y="1029475"/>
              <a:ext cx="14950" cy="450"/>
            </a:xfrm>
            <a:custGeom>
              <a:rect b="b" l="l" r="r" t="t"/>
              <a:pathLst>
                <a:path extrusionOk="0" h="18" w="598">
                  <a:moveTo>
                    <a:pt x="1" y="0"/>
                  </a:moveTo>
                  <a:lnTo>
                    <a:pt x="1" y="18"/>
                  </a:lnTo>
                  <a:lnTo>
                    <a:pt x="598" y="18"/>
                  </a:lnTo>
                  <a:cubicBezTo>
                    <a:pt x="598" y="18"/>
                    <a:pt x="580" y="18"/>
                    <a:pt x="563"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7"/>
            <p:cNvSpPr/>
            <p:nvPr/>
          </p:nvSpPr>
          <p:spPr>
            <a:xfrm>
              <a:off x="3712775" y="1028075"/>
              <a:ext cx="14075" cy="1425"/>
            </a:xfrm>
            <a:custGeom>
              <a:rect b="b" l="l" r="r" t="t"/>
              <a:pathLst>
                <a:path extrusionOk="0" h="57" w="563">
                  <a:moveTo>
                    <a:pt x="1" y="0"/>
                  </a:moveTo>
                  <a:lnTo>
                    <a:pt x="1" y="35"/>
                  </a:lnTo>
                  <a:lnTo>
                    <a:pt x="1" y="56"/>
                  </a:lnTo>
                  <a:lnTo>
                    <a:pt x="563" y="56"/>
                  </a:lnTo>
                  <a:cubicBezTo>
                    <a:pt x="541" y="35"/>
                    <a:pt x="507" y="17"/>
                    <a:pt x="472"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7"/>
            <p:cNvSpPr/>
            <p:nvPr/>
          </p:nvSpPr>
          <p:spPr>
            <a:xfrm>
              <a:off x="3710600" y="1029900"/>
              <a:ext cx="475" cy="23925"/>
            </a:xfrm>
            <a:custGeom>
              <a:rect b="b" l="l" r="r" t="t"/>
              <a:pathLst>
                <a:path extrusionOk="0" h="957" w="19">
                  <a:moveTo>
                    <a:pt x="1" y="1"/>
                  </a:moveTo>
                  <a:lnTo>
                    <a:pt x="1" y="957"/>
                  </a:lnTo>
                  <a:lnTo>
                    <a:pt x="18" y="957"/>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7"/>
            <p:cNvSpPr/>
            <p:nvPr/>
          </p:nvSpPr>
          <p:spPr>
            <a:xfrm>
              <a:off x="3712775" y="1029900"/>
              <a:ext cx="25" cy="23925"/>
            </a:xfrm>
            <a:custGeom>
              <a:rect b="b" l="l" r="r" t="t"/>
              <a:pathLst>
                <a:path extrusionOk="0" h="957" w="1">
                  <a:moveTo>
                    <a:pt x="1" y="1"/>
                  </a:moveTo>
                  <a:lnTo>
                    <a:pt x="1" y="957"/>
                  </a:lnTo>
                  <a:lnTo>
                    <a:pt x="1" y="957"/>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7"/>
            <p:cNvSpPr/>
            <p:nvPr/>
          </p:nvSpPr>
          <p:spPr>
            <a:xfrm>
              <a:off x="3712775" y="1055525"/>
              <a:ext cx="25" cy="1450"/>
            </a:xfrm>
            <a:custGeom>
              <a:rect b="b" l="l" r="r" t="t"/>
              <a:pathLst>
                <a:path extrusionOk="0" h="58" w="1">
                  <a:moveTo>
                    <a:pt x="1" y="57"/>
                  </a:moveTo>
                  <a:lnTo>
                    <a:pt x="1" y="57"/>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7"/>
            <p:cNvSpPr/>
            <p:nvPr/>
          </p:nvSpPr>
          <p:spPr>
            <a:xfrm>
              <a:off x="3711050" y="1029900"/>
              <a:ext cx="1750" cy="23925"/>
            </a:xfrm>
            <a:custGeom>
              <a:rect b="b" l="l" r="r" t="t"/>
              <a:pathLst>
                <a:path extrusionOk="0" h="957" w="70">
                  <a:moveTo>
                    <a:pt x="0" y="1"/>
                  </a:moveTo>
                  <a:lnTo>
                    <a:pt x="0" y="957"/>
                  </a:lnTo>
                  <a:lnTo>
                    <a:pt x="70" y="957"/>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7"/>
            <p:cNvSpPr/>
            <p:nvPr/>
          </p:nvSpPr>
          <p:spPr>
            <a:xfrm>
              <a:off x="3712775" y="1029475"/>
              <a:ext cx="25" cy="450"/>
            </a:xfrm>
            <a:custGeom>
              <a:rect b="b" l="l" r="r" t="t"/>
              <a:pathLst>
                <a:path extrusionOk="0" h="18" w="1">
                  <a:moveTo>
                    <a:pt x="1" y="18"/>
                  </a:move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7"/>
            <p:cNvSpPr/>
            <p:nvPr/>
          </p:nvSpPr>
          <p:spPr>
            <a:xfrm>
              <a:off x="3712775" y="1028925"/>
              <a:ext cx="25" cy="575"/>
            </a:xfrm>
            <a:custGeom>
              <a:rect b="b" l="l" r="r" t="t"/>
              <a:pathLst>
                <a:path extrusionOk="0" h="23" w="1">
                  <a:moveTo>
                    <a:pt x="1" y="22"/>
                  </a:moveTo>
                  <a:lnTo>
                    <a:pt x="1" y="22"/>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7"/>
            <p:cNvSpPr/>
            <p:nvPr/>
          </p:nvSpPr>
          <p:spPr>
            <a:xfrm>
              <a:off x="3712775" y="1027625"/>
              <a:ext cx="25" cy="475"/>
            </a:xfrm>
            <a:custGeom>
              <a:rect b="b" l="l" r="r" t="t"/>
              <a:pathLst>
                <a:path extrusionOk="0" h="19" w="1">
                  <a:moveTo>
                    <a:pt x="1" y="18"/>
                  </a:move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7"/>
            <p:cNvSpPr/>
            <p:nvPr/>
          </p:nvSpPr>
          <p:spPr>
            <a:xfrm>
              <a:off x="3712775" y="1027625"/>
              <a:ext cx="25" cy="475"/>
            </a:xfrm>
            <a:custGeom>
              <a:rect b="b" l="l" r="r" t="t"/>
              <a:pathLst>
                <a:path extrusionOk="0" h="19" w="1">
                  <a:moveTo>
                    <a:pt x="1" y="18"/>
                  </a:moveTo>
                  <a:lnTo>
                    <a:pt x="1" y="1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7"/>
            <p:cNvSpPr/>
            <p:nvPr/>
          </p:nvSpPr>
          <p:spPr>
            <a:xfrm>
              <a:off x="3712775" y="1028075"/>
              <a:ext cx="25" cy="875"/>
            </a:xfrm>
            <a:custGeom>
              <a:rect b="b" l="l" r="r" t="t"/>
              <a:pathLst>
                <a:path extrusionOk="0" h="35" w="1">
                  <a:moveTo>
                    <a:pt x="1" y="0"/>
                  </a:moveTo>
                  <a:lnTo>
                    <a:pt x="1" y="17"/>
                  </a:lnTo>
                  <a:lnTo>
                    <a:pt x="1" y="35"/>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7"/>
            <p:cNvSpPr/>
            <p:nvPr/>
          </p:nvSpPr>
          <p:spPr>
            <a:xfrm>
              <a:off x="3712775" y="1028075"/>
              <a:ext cx="25" cy="450"/>
            </a:xfrm>
            <a:custGeom>
              <a:rect b="b" l="l" r="r" t="t"/>
              <a:pathLst>
                <a:path extrusionOk="0" h="18" w="1">
                  <a:moveTo>
                    <a:pt x="1" y="0"/>
                  </a:moveTo>
                  <a:lnTo>
                    <a:pt x="1" y="1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7"/>
            <p:cNvSpPr/>
            <p:nvPr/>
          </p:nvSpPr>
          <p:spPr>
            <a:xfrm>
              <a:off x="3712775" y="1029475"/>
              <a:ext cx="25" cy="450"/>
            </a:xfrm>
            <a:custGeom>
              <a:rect b="b" l="l" r="r" t="t"/>
              <a:pathLst>
                <a:path extrusionOk="0" h="18" w="1">
                  <a:moveTo>
                    <a:pt x="1" y="0"/>
                  </a:moveTo>
                  <a:lnTo>
                    <a:pt x="1" y="0"/>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7"/>
            <p:cNvSpPr/>
            <p:nvPr/>
          </p:nvSpPr>
          <p:spPr>
            <a:xfrm>
              <a:off x="3712775" y="1028500"/>
              <a:ext cx="25" cy="1000"/>
            </a:xfrm>
            <a:custGeom>
              <a:rect b="b" l="l" r="r" t="t"/>
              <a:pathLst>
                <a:path extrusionOk="0" h="40" w="1">
                  <a:moveTo>
                    <a:pt x="1" y="0"/>
                  </a:moveTo>
                  <a:lnTo>
                    <a:pt x="1" y="39"/>
                  </a:lnTo>
                  <a:lnTo>
                    <a:pt x="1" y="39"/>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7"/>
            <p:cNvSpPr/>
            <p:nvPr/>
          </p:nvSpPr>
          <p:spPr>
            <a:xfrm>
              <a:off x="3712775" y="1028075"/>
              <a:ext cx="25" cy="1425"/>
            </a:xfrm>
            <a:custGeom>
              <a:rect b="b" l="l" r="r" t="t"/>
              <a:pathLst>
                <a:path extrusionOk="0" h="57" w="1">
                  <a:moveTo>
                    <a:pt x="1" y="56"/>
                  </a:moveTo>
                  <a:lnTo>
                    <a:pt x="1" y="56"/>
                  </a:lnTo>
                  <a:lnTo>
                    <a:pt x="1" y="1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7"/>
            <p:cNvSpPr/>
            <p:nvPr/>
          </p:nvSpPr>
          <p:spPr>
            <a:xfrm>
              <a:off x="3710600" y="1027625"/>
              <a:ext cx="475" cy="475"/>
            </a:xfrm>
            <a:custGeom>
              <a:rect b="b" l="l" r="r" t="t"/>
              <a:pathLst>
                <a:path extrusionOk="0" h="19" w="19">
                  <a:moveTo>
                    <a:pt x="1" y="1"/>
                  </a:moveTo>
                  <a:lnTo>
                    <a:pt x="1" y="18"/>
                  </a:lnTo>
                  <a:lnTo>
                    <a:pt x="18" y="18"/>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7"/>
            <p:cNvSpPr/>
            <p:nvPr/>
          </p:nvSpPr>
          <p:spPr>
            <a:xfrm>
              <a:off x="3710600" y="1029475"/>
              <a:ext cx="475" cy="450"/>
            </a:xfrm>
            <a:custGeom>
              <a:rect b="b" l="l" r="r" t="t"/>
              <a:pathLst>
                <a:path extrusionOk="0" h="18" w="19">
                  <a:moveTo>
                    <a:pt x="1" y="0"/>
                  </a:moveTo>
                  <a:lnTo>
                    <a:pt x="1" y="18"/>
                  </a:lnTo>
                  <a:lnTo>
                    <a:pt x="18" y="18"/>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7"/>
            <p:cNvSpPr/>
            <p:nvPr/>
          </p:nvSpPr>
          <p:spPr>
            <a:xfrm>
              <a:off x="3710600" y="1028075"/>
              <a:ext cx="475" cy="1425"/>
            </a:xfrm>
            <a:custGeom>
              <a:rect b="b" l="l" r="r" t="t"/>
              <a:pathLst>
                <a:path extrusionOk="0" h="57" w="19">
                  <a:moveTo>
                    <a:pt x="1" y="0"/>
                  </a:moveTo>
                  <a:lnTo>
                    <a:pt x="1" y="56"/>
                  </a:lnTo>
                  <a:lnTo>
                    <a:pt x="18" y="56"/>
                  </a:lnTo>
                  <a:lnTo>
                    <a:pt x="18" y="17"/>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7"/>
            <p:cNvSpPr/>
            <p:nvPr/>
          </p:nvSpPr>
          <p:spPr>
            <a:xfrm>
              <a:off x="3711050" y="1027625"/>
              <a:ext cx="25" cy="475"/>
            </a:xfrm>
            <a:custGeom>
              <a:rect b="b" l="l" r="r" t="t"/>
              <a:pathLst>
                <a:path extrusionOk="0" h="19" w="1">
                  <a:moveTo>
                    <a:pt x="0" y="18"/>
                  </a:moveTo>
                  <a:lnTo>
                    <a:pt x="0" y="18"/>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7"/>
            <p:cNvSpPr/>
            <p:nvPr/>
          </p:nvSpPr>
          <p:spPr>
            <a:xfrm>
              <a:off x="3712775" y="1027625"/>
              <a:ext cx="25" cy="475"/>
            </a:xfrm>
            <a:custGeom>
              <a:rect b="b" l="l" r="r" t="t"/>
              <a:pathLst>
                <a:path extrusionOk="0" h="19" w="1">
                  <a:moveTo>
                    <a:pt x="1" y="1"/>
                  </a:moveTo>
                  <a:lnTo>
                    <a:pt x="1" y="18"/>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7"/>
            <p:cNvSpPr/>
            <p:nvPr/>
          </p:nvSpPr>
          <p:spPr>
            <a:xfrm>
              <a:off x="3712775" y="1027625"/>
              <a:ext cx="25" cy="475"/>
            </a:xfrm>
            <a:custGeom>
              <a:rect b="b" l="l" r="r" t="t"/>
              <a:pathLst>
                <a:path extrusionOk="0" h="19" w="1">
                  <a:moveTo>
                    <a:pt x="1" y="18"/>
                  </a:move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7"/>
            <p:cNvSpPr/>
            <p:nvPr/>
          </p:nvSpPr>
          <p:spPr>
            <a:xfrm>
              <a:off x="3711050" y="1027625"/>
              <a:ext cx="1750" cy="475"/>
            </a:xfrm>
            <a:custGeom>
              <a:rect b="b" l="l" r="r" t="t"/>
              <a:pathLst>
                <a:path extrusionOk="0" h="19" w="70">
                  <a:moveTo>
                    <a:pt x="0" y="1"/>
                  </a:moveTo>
                  <a:lnTo>
                    <a:pt x="0" y="18"/>
                  </a:lnTo>
                  <a:lnTo>
                    <a:pt x="70" y="18"/>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7"/>
            <p:cNvSpPr/>
            <p:nvPr/>
          </p:nvSpPr>
          <p:spPr>
            <a:xfrm>
              <a:off x="3712775" y="1028075"/>
              <a:ext cx="25" cy="25"/>
            </a:xfrm>
            <a:custGeom>
              <a:rect b="b" l="l" r="r" t="t"/>
              <a:pathLst>
                <a:path extrusionOk="0" h="1" w="1">
                  <a:moveTo>
                    <a:pt x="1" y="0"/>
                  </a:move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7"/>
            <p:cNvSpPr/>
            <p:nvPr/>
          </p:nvSpPr>
          <p:spPr>
            <a:xfrm>
              <a:off x="3711050" y="1029475"/>
              <a:ext cx="25" cy="450"/>
            </a:xfrm>
            <a:custGeom>
              <a:rect b="b" l="l" r="r" t="t"/>
              <a:pathLst>
                <a:path extrusionOk="0" h="18" w="1">
                  <a:moveTo>
                    <a:pt x="0" y="18"/>
                  </a:moveTo>
                  <a:lnTo>
                    <a:pt x="0" y="18"/>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7"/>
            <p:cNvSpPr/>
            <p:nvPr/>
          </p:nvSpPr>
          <p:spPr>
            <a:xfrm>
              <a:off x="3711050" y="1028500"/>
              <a:ext cx="25" cy="1000"/>
            </a:xfrm>
            <a:custGeom>
              <a:rect b="b" l="l" r="r" t="t"/>
              <a:pathLst>
                <a:path extrusionOk="0" h="40" w="1">
                  <a:moveTo>
                    <a:pt x="0" y="39"/>
                  </a:moveTo>
                  <a:lnTo>
                    <a:pt x="0" y="39"/>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7"/>
            <p:cNvSpPr/>
            <p:nvPr/>
          </p:nvSpPr>
          <p:spPr>
            <a:xfrm>
              <a:off x="3711050" y="1028075"/>
              <a:ext cx="25" cy="1425"/>
            </a:xfrm>
            <a:custGeom>
              <a:rect b="b" l="l" r="r" t="t"/>
              <a:pathLst>
                <a:path extrusionOk="0" h="57" w="1">
                  <a:moveTo>
                    <a:pt x="0" y="17"/>
                  </a:moveTo>
                  <a:lnTo>
                    <a:pt x="0" y="56"/>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7"/>
            <p:cNvSpPr/>
            <p:nvPr/>
          </p:nvSpPr>
          <p:spPr>
            <a:xfrm>
              <a:off x="3712775" y="1029475"/>
              <a:ext cx="25" cy="450"/>
            </a:xfrm>
            <a:custGeom>
              <a:rect b="b" l="l" r="r" t="t"/>
              <a:pathLst>
                <a:path extrusionOk="0" h="18" w="1">
                  <a:moveTo>
                    <a:pt x="1" y="0"/>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7"/>
            <p:cNvSpPr/>
            <p:nvPr/>
          </p:nvSpPr>
          <p:spPr>
            <a:xfrm>
              <a:off x="3712775" y="1028075"/>
              <a:ext cx="25" cy="1425"/>
            </a:xfrm>
            <a:custGeom>
              <a:rect b="b" l="l" r="r" t="t"/>
              <a:pathLst>
                <a:path extrusionOk="0" h="57" w="1">
                  <a:moveTo>
                    <a:pt x="1" y="0"/>
                  </a:moveTo>
                  <a:lnTo>
                    <a:pt x="1" y="0"/>
                  </a:lnTo>
                  <a:lnTo>
                    <a:pt x="1" y="17"/>
                  </a:lnTo>
                  <a:lnTo>
                    <a:pt x="1" y="35"/>
                  </a:lnTo>
                  <a:lnTo>
                    <a:pt x="1" y="56"/>
                  </a:lnTo>
                  <a:lnTo>
                    <a:pt x="1" y="56"/>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7"/>
            <p:cNvSpPr/>
            <p:nvPr/>
          </p:nvSpPr>
          <p:spPr>
            <a:xfrm>
              <a:off x="3712775" y="1029475"/>
              <a:ext cx="25" cy="450"/>
            </a:xfrm>
            <a:custGeom>
              <a:rect b="b" l="l" r="r" t="t"/>
              <a:pathLst>
                <a:path extrusionOk="0" h="18" w="1">
                  <a:moveTo>
                    <a:pt x="1" y="18"/>
                  </a:move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7"/>
            <p:cNvSpPr/>
            <p:nvPr/>
          </p:nvSpPr>
          <p:spPr>
            <a:xfrm>
              <a:off x="3712775" y="1028500"/>
              <a:ext cx="25" cy="1000"/>
            </a:xfrm>
            <a:custGeom>
              <a:rect b="b" l="l" r="r" t="t"/>
              <a:pathLst>
                <a:path extrusionOk="0" h="40" w="1">
                  <a:moveTo>
                    <a:pt x="1" y="39"/>
                  </a:moveTo>
                  <a:lnTo>
                    <a:pt x="1" y="39"/>
                  </a:lnTo>
                  <a:lnTo>
                    <a:pt x="1" y="1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7"/>
            <p:cNvSpPr/>
            <p:nvPr/>
          </p:nvSpPr>
          <p:spPr>
            <a:xfrm>
              <a:off x="3712775" y="1028075"/>
              <a:ext cx="25" cy="450"/>
            </a:xfrm>
            <a:custGeom>
              <a:rect b="b" l="l" r="r" t="t"/>
              <a:pathLst>
                <a:path extrusionOk="0" h="18" w="1">
                  <a:moveTo>
                    <a:pt x="1" y="0"/>
                  </a:moveTo>
                  <a:lnTo>
                    <a:pt x="1" y="1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7"/>
            <p:cNvSpPr/>
            <p:nvPr/>
          </p:nvSpPr>
          <p:spPr>
            <a:xfrm>
              <a:off x="3712775" y="1029475"/>
              <a:ext cx="25" cy="450"/>
            </a:xfrm>
            <a:custGeom>
              <a:rect b="b" l="l" r="r" t="t"/>
              <a:pathLst>
                <a:path extrusionOk="0" h="18" w="1">
                  <a:moveTo>
                    <a:pt x="1" y="0"/>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7"/>
            <p:cNvSpPr/>
            <p:nvPr/>
          </p:nvSpPr>
          <p:spPr>
            <a:xfrm>
              <a:off x="3712775" y="1028075"/>
              <a:ext cx="25" cy="1425"/>
            </a:xfrm>
            <a:custGeom>
              <a:rect b="b" l="l" r="r" t="t"/>
              <a:pathLst>
                <a:path extrusionOk="0" h="57" w="1">
                  <a:moveTo>
                    <a:pt x="1" y="0"/>
                  </a:moveTo>
                  <a:lnTo>
                    <a:pt x="1" y="56"/>
                  </a:lnTo>
                  <a:lnTo>
                    <a:pt x="1" y="56"/>
                  </a:lnTo>
                  <a:lnTo>
                    <a:pt x="1" y="1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7"/>
            <p:cNvSpPr/>
            <p:nvPr/>
          </p:nvSpPr>
          <p:spPr>
            <a:xfrm>
              <a:off x="3711050" y="1029475"/>
              <a:ext cx="1750" cy="450"/>
            </a:xfrm>
            <a:custGeom>
              <a:rect b="b" l="l" r="r" t="t"/>
              <a:pathLst>
                <a:path extrusionOk="0" h="18" w="70">
                  <a:moveTo>
                    <a:pt x="0" y="0"/>
                  </a:moveTo>
                  <a:lnTo>
                    <a:pt x="0" y="18"/>
                  </a:lnTo>
                  <a:lnTo>
                    <a:pt x="70" y="18"/>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7"/>
            <p:cNvSpPr/>
            <p:nvPr/>
          </p:nvSpPr>
          <p:spPr>
            <a:xfrm>
              <a:off x="3711050" y="1028075"/>
              <a:ext cx="1750" cy="1425"/>
            </a:xfrm>
            <a:custGeom>
              <a:rect b="b" l="l" r="r" t="t"/>
              <a:pathLst>
                <a:path extrusionOk="0" h="57" w="70">
                  <a:moveTo>
                    <a:pt x="0" y="0"/>
                  </a:moveTo>
                  <a:lnTo>
                    <a:pt x="0" y="56"/>
                  </a:lnTo>
                  <a:lnTo>
                    <a:pt x="70" y="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7"/>
            <p:cNvSpPr/>
            <p:nvPr/>
          </p:nvSpPr>
          <p:spPr>
            <a:xfrm>
              <a:off x="3685300" y="1053800"/>
              <a:ext cx="25325" cy="1325"/>
            </a:xfrm>
            <a:custGeom>
              <a:rect b="b" l="l" r="r" t="t"/>
              <a:pathLst>
                <a:path extrusionOk="0" h="53" w="1013">
                  <a:moveTo>
                    <a:pt x="1" y="1"/>
                  </a:moveTo>
                  <a:lnTo>
                    <a:pt x="1" y="53"/>
                  </a:lnTo>
                  <a:lnTo>
                    <a:pt x="1013" y="53"/>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7"/>
            <p:cNvSpPr/>
            <p:nvPr/>
          </p:nvSpPr>
          <p:spPr>
            <a:xfrm>
              <a:off x="3683575" y="1056950"/>
              <a:ext cx="1750" cy="23925"/>
            </a:xfrm>
            <a:custGeom>
              <a:rect b="b" l="l" r="r" t="t"/>
              <a:pathLst>
                <a:path extrusionOk="0" h="957" w="70">
                  <a:moveTo>
                    <a:pt x="0" y="0"/>
                  </a:moveTo>
                  <a:lnTo>
                    <a:pt x="0" y="956"/>
                  </a:lnTo>
                  <a:lnTo>
                    <a:pt x="70" y="9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7"/>
            <p:cNvSpPr/>
            <p:nvPr/>
          </p:nvSpPr>
          <p:spPr>
            <a:xfrm>
              <a:off x="3683575" y="1053800"/>
              <a:ext cx="27050" cy="3175"/>
            </a:xfrm>
            <a:custGeom>
              <a:rect b="b" l="l" r="r" t="t"/>
              <a:pathLst>
                <a:path extrusionOk="0" h="127" w="1082">
                  <a:moveTo>
                    <a:pt x="0" y="1"/>
                  </a:moveTo>
                  <a:lnTo>
                    <a:pt x="0" y="126"/>
                  </a:lnTo>
                  <a:lnTo>
                    <a:pt x="70" y="126"/>
                  </a:lnTo>
                  <a:lnTo>
                    <a:pt x="70" y="70"/>
                  </a:lnTo>
                  <a:lnTo>
                    <a:pt x="1082" y="70"/>
                  </a:lnTo>
                  <a:lnTo>
                    <a:pt x="1082" y="53"/>
                  </a:lnTo>
                  <a:lnTo>
                    <a:pt x="70" y="5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7"/>
            <p:cNvSpPr/>
            <p:nvPr/>
          </p:nvSpPr>
          <p:spPr>
            <a:xfrm>
              <a:off x="3712775" y="1053800"/>
              <a:ext cx="25325" cy="1325"/>
            </a:xfrm>
            <a:custGeom>
              <a:rect b="b" l="l" r="r" t="t"/>
              <a:pathLst>
                <a:path extrusionOk="0" h="53" w="1013">
                  <a:moveTo>
                    <a:pt x="1" y="1"/>
                  </a:moveTo>
                  <a:lnTo>
                    <a:pt x="1" y="53"/>
                  </a:lnTo>
                  <a:lnTo>
                    <a:pt x="1013" y="53"/>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7"/>
            <p:cNvSpPr/>
            <p:nvPr/>
          </p:nvSpPr>
          <p:spPr>
            <a:xfrm>
              <a:off x="3738075" y="1056950"/>
              <a:ext cx="1775" cy="23925"/>
            </a:xfrm>
            <a:custGeom>
              <a:rect b="b" l="l" r="r" t="t"/>
              <a:pathLst>
                <a:path extrusionOk="0" h="957" w="71">
                  <a:moveTo>
                    <a:pt x="1" y="0"/>
                  </a:moveTo>
                  <a:lnTo>
                    <a:pt x="1" y="956"/>
                  </a:lnTo>
                  <a:lnTo>
                    <a:pt x="70" y="9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7"/>
            <p:cNvSpPr/>
            <p:nvPr/>
          </p:nvSpPr>
          <p:spPr>
            <a:xfrm>
              <a:off x="3712775" y="1053800"/>
              <a:ext cx="27075" cy="3175"/>
            </a:xfrm>
            <a:custGeom>
              <a:rect b="b" l="l" r="r" t="t"/>
              <a:pathLst>
                <a:path extrusionOk="0" h="127" w="1083">
                  <a:moveTo>
                    <a:pt x="1013" y="1"/>
                  </a:moveTo>
                  <a:lnTo>
                    <a:pt x="1013" y="53"/>
                  </a:lnTo>
                  <a:lnTo>
                    <a:pt x="1" y="53"/>
                  </a:lnTo>
                  <a:lnTo>
                    <a:pt x="1" y="70"/>
                  </a:lnTo>
                  <a:lnTo>
                    <a:pt x="1013" y="70"/>
                  </a:lnTo>
                  <a:lnTo>
                    <a:pt x="1013" y="126"/>
                  </a:lnTo>
                  <a:lnTo>
                    <a:pt x="1082" y="126"/>
                  </a:lnTo>
                  <a:lnTo>
                    <a:pt x="10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7"/>
            <p:cNvSpPr/>
            <p:nvPr/>
          </p:nvSpPr>
          <p:spPr>
            <a:xfrm>
              <a:off x="3712775" y="1053800"/>
              <a:ext cx="25" cy="1750"/>
            </a:xfrm>
            <a:custGeom>
              <a:rect b="b" l="l" r="r" t="t"/>
              <a:pathLst>
                <a:path extrusionOk="0" h="70" w="1">
                  <a:moveTo>
                    <a:pt x="1" y="18"/>
                  </a:moveTo>
                  <a:lnTo>
                    <a:pt x="1" y="35"/>
                  </a:lnTo>
                  <a:lnTo>
                    <a:pt x="1" y="70"/>
                  </a:lnTo>
                  <a:lnTo>
                    <a:pt x="1" y="70"/>
                  </a:ln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7"/>
            <p:cNvSpPr/>
            <p:nvPr/>
          </p:nvSpPr>
          <p:spPr>
            <a:xfrm>
              <a:off x="3712775" y="1053800"/>
              <a:ext cx="25" cy="450"/>
            </a:xfrm>
            <a:custGeom>
              <a:rect b="b" l="l" r="r" t="t"/>
              <a:pathLst>
                <a:path extrusionOk="0" h="18" w="1">
                  <a:moveTo>
                    <a:pt x="1" y="1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7"/>
            <p:cNvSpPr/>
            <p:nvPr/>
          </p:nvSpPr>
          <p:spPr>
            <a:xfrm>
              <a:off x="3710600" y="1056950"/>
              <a:ext cx="475" cy="23925"/>
            </a:xfrm>
            <a:custGeom>
              <a:rect b="b" l="l" r="r" t="t"/>
              <a:pathLst>
                <a:path extrusionOk="0" h="957" w="19">
                  <a:moveTo>
                    <a:pt x="1" y="0"/>
                  </a:moveTo>
                  <a:lnTo>
                    <a:pt x="1" y="956"/>
                  </a:lnTo>
                  <a:lnTo>
                    <a:pt x="18" y="956"/>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7"/>
            <p:cNvSpPr/>
            <p:nvPr/>
          </p:nvSpPr>
          <p:spPr>
            <a:xfrm>
              <a:off x="3710600" y="1053800"/>
              <a:ext cx="25" cy="1325"/>
            </a:xfrm>
            <a:custGeom>
              <a:rect b="b" l="l" r="r" t="t"/>
              <a:pathLst>
                <a:path extrusionOk="0" h="53" w="1">
                  <a:moveTo>
                    <a:pt x="1" y="53"/>
                  </a:move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7"/>
            <p:cNvSpPr/>
            <p:nvPr/>
          </p:nvSpPr>
          <p:spPr>
            <a:xfrm>
              <a:off x="3710600" y="1055100"/>
              <a:ext cx="25" cy="1875"/>
            </a:xfrm>
            <a:custGeom>
              <a:rect b="b" l="l" r="r" t="t"/>
              <a:pathLst>
                <a:path extrusionOk="0" h="75" w="1">
                  <a:moveTo>
                    <a:pt x="1" y="18"/>
                  </a:moveTo>
                  <a:lnTo>
                    <a:pt x="1" y="74"/>
                  </a:lnTo>
                  <a:lnTo>
                    <a:pt x="1" y="7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7"/>
            <p:cNvSpPr/>
            <p:nvPr/>
          </p:nvSpPr>
          <p:spPr>
            <a:xfrm>
              <a:off x="3710600" y="1053800"/>
              <a:ext cx="475" cy="3175"/>
            </a:xfrm>
            <a:custGeom>
              <a:rect b="b" l="l" r="r" t="t"/>
              <a:pathLst>
                <a:path extrusionOk="0" h="127" w="19">
                  <a:moveTo>
                    <a:pt x="1" y="1"/>
                  </a:moveTo>
                  <a:lnTo>
                    <a:pt x="1" y="53"/>
                  </a:lnTo>
                  <a:lnTo>
                    <a:pt x="1" y="126"/>
                  </a:lnTo>
                  <a:lnTo>
                    <a:pt x="18" y="126"/>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7"/>
            <p:cNvSpPr/>
            <p:nvPr/>
          </p:nvSpPr>
          <p:spPr>
            <a:xfrm>
              <a:off x="3712775" y="1056950"/>
              <a:ext cx="25" cy="23925"/>
            </a:xfrm>
            <a:custGeom>
              <a:rect b="b" l="l" r="r" t="t"/>
              <a:pathLst>
                <a:path extrusionOk="0" h="957" w="1">
                  <a:moveTo>
                    <a:pt x="1" y="0"/>
                  </a:moveTo>
                  <a:lnTo>
                    <a:pt x="1" y="956"/>
                  </a:lnTo>
                  <a:lnTo>
                    <a:pt x="1" y="956"/>
                  </a:lnTo>
                  <a:lnTo>
                    <a:pt x="1" y="956"/>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7"/>
            <p:cNvSpPr/>
            <p:nvPr/>
          </p:nvSpPr>
          <p:spPr>
            <a:xfrm>
              <a:off x="3712775" y="1054250"/>
              <a:ext cx="25" cy="2725"/>
            </a:xfrm>
            <a:custGeom>
              <a:rect b="b" l="l" r="r" t="t"/>
              <a:pathLst>
                <a:path extrusionOk="0" h="109" w="1">
                  <a:moveTo>
                    <a:pt x="1" y="108"/>
                  </a:moveTo>
                  <a:lnTo>
                    <a:pt x="1" y="108"/>
                  </a:lnTo>
                  <a:lnTo>
                    <a:pt x="1" y="52"/>
                  </a:lnTo>
                  <a:lnTo>
                    <a:pt x="1" y="1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7"/>
            <p:cNvSpPr/>
            <p:nvPr/>
          </p:nvSpPr>
          <p:spPr>
            <a:xfrm>
              <a:off x="3712775" y="1053800"/>
              <a:ext cx="25" cy="3175"/>
            </a:xfrm>
            <a:custGeom>
              <a:rect b="b" l="l" r="r" t="t"/>
              <a:pathLst>
                <a:path extrusionOk="0" h="127" w="1">
                  <a:moveTo>
                    <a:pt x="1" y="126"/>
                  </a:moveTo>
                  <a:lnTo>
                    <a:pt x="1" y="126"/>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7"/>
            <p:cNvSpPr/>
            <p:nvPr/>
          </p:nvSpPr>
          <p:spPr>
            <a:xfrm>
              <a:off x="3711050" y="1056950"/>
              <a:ext cx="1750" cy="23925"/>
            </a:xfrm>
            <a:custGeom>
              <a:rect b="b" l="l" r="r" t="t"/>
              <a:pathLst>
                <a:path extrusionOk="0" h="957" w="70">
                  <a:moveTo>
                    <a:pt x="0" y="0"/>
                  </a:moveTo>
                  <a:lnTo>
                    <a:pt x="0" y="956"/>
                  </a:lnTo>
                  <a:lnTo>
                    <a:pt x="70" y="9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7"/>
            <p:cNvSpPr/>
            <p:nvPr/>
          </p:nvSpPr>
          <p:spPr>
            <a:xfrm>
              <a:off x="3711050" y="1053800"/>
              <a:ext cx="25" cy="3175"/>
            </a:xfrm>
            <a:custGeom>
              <a:rect b="b" l="l" r="r" t="t"/>
              <a:pathLst>
                <a:path extrusionOk="0" h="127" w="1">
                  <a:moveTo>
                    <a:pt x="0" y="126"/>
                  </a:moveTo>
                  <a:lnTo>
                    <a:pt x="0" y="126"/>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7"/>
            <p:cNvSpPr/>
            <p:nvPr/>
          </p:nvSpPr>
          <p:spPr>
            <a:xfrm>
              <a:off x="3711050" y="1053800"/>
              <a:ext cx="1750" cy="3175"/>
            </a:xfrm>
            <a:custGeom>
              <a:rect b="b" l="l" r="r" t="t"/>
              <a:pathLst>
                <a:path extrusionOk="0" h="127" w="70">
                  <a:moveTo>
                    <a:pt x="0" y="1"/>
                  </a:moveTo>
                  <a:lnTo>
                    <a:pt x="0" y="126"/>
                  </a:lnTo>
                  <a:lnTo>
                    <a:pt x="70" y="126"/>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7"/>
            <p:cNvSpPr/>
            <p:nvPr/>
          </p:nvSpPr>
          <p:spPr>
            <a:xfrm>
              <a:off x="3683575" y="1108325"/>
              <a:ext cx="27050" cy="1750"/>
            </a:xfrm>
            <a:custGeom>
              <a:rect b="b" l="l" r="r" t="t"/>
              <a:pathLst>
                <a:path extrusionOk="0" h="70" w="1082">
                  <a:moveTo>
                    <a:pt x="0" y="0"/>
                  </a:moveTo>
                  <a:lnTo>
                    <a:pt x="0" y="69"/>
                  </a:lnTo>
                  <a:lnTo>
                    <a:pt x="1082" y="69"/>
                  </a:lnTo>
                  <a:lnTo>
                    <a:pt x="108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7"/>
            <p:cNvSpPr/>
            <p:nvPr/>
          </p:nvSpPr>
          <p:spPr>
            <a:xfrm>
              <a:off x="3683575" y="1083000"/>
              <a:ext cx="1750" cy="25350"/>
            </a:xfrm>
            <a:custGeom>
              <a:rect b="b" l="l" r="r" t="t"/>
              <a:pathLst>
                <a:path extrusionOk="0" h="1014" w="70">
                  <a:moveTo>
                    <a:pt x="0" y="1"/>
                  </a:moveTo>
                  <a:lnTo>
                    <a:pt x="0" y="1013"/>
                  </a:lnTo>
                  <a:lnTo>
                    <a:pt x="70" y="101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7"/>
            <p:cNvSpPr/>
            <p:nvPr/>
          </p:nvSpPr>
          <p:spPr>
            <a:xfrm>
              <a:off x="3683575" y="1080850"/>
              <a:ext cx="27050" cy="450"/>
            </a:xfrm>
            <a:custGeom>
              <a:rect b="b" l="l" r="r" t="t"/>
              <a:pathLst>
                <a:path extrusionOk="0" h="18" w="1082">
                  <a:moveTo>
                    <a:pt x="0" y="0"/>
                  </a:moveTo>
                  <a:lnTo>
                    <a:pt x="0" y="18"/>
                  </a:lnTo>
                  <a:lnTo>
                    <a:pt x="1082" y="18"/>
                  </a:lnTo>
                  <a:lnTo>
                    <a:pt x="108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7"/>
            <p:cNvSpPr/>
            <p:nvPr/>
          </p:nvSpPr>
          <p:spPr>
            <a:xfrm>
              <a:off x="3685300" y="1082575"/>
              <a:ext cx="25325" cy="450"/>
            </a:xfrm>
            <a:custGeom>
              <a:rect b="b" l="l" r="r" t="t"/>
              <a:pathLst>
                <a:path extrusionOk="0" h="18" w="1013">
                  <a:moveTo>
                    <a:pt x="1" y="1"/>
                  </a:moveTo>
                  <a:lnTo>
                    <a:pt x="1" y="18"/>
                  </a:lnTo>
                  <a:lnTo>
                    <a:pt x="1013" y="18"/>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7"/>
            <p:cNvSpPr/>
            <p:nvPr/>
          </p:nvSpPr>
          <p:spPr>
            <a:xfrm>
              <a:off x="3683575" y="1081275"/>
              <a:ext cx="27050" cy="1750"/>
            </a:xfrm>
            <a:custGeom>
              <a:rect b="b" l="l" r="r" t="t"/>
              <a:pathLst>
                <a:path extrusionOk="0" h="70" w="1082">
                  <a:moveTo>
                    <a:pt x="0" y="1"/>
                  </a:moveTo>
                  <a:lnTo>
                    <a:pt x="0" y="70"/>
                  </a:lnTo>
                  <a:lnTo>
                    <a:pt x="70" y="70"/>
                  </a:lnTo>
                  <a:lnTo>
                    <a:pt x="70" y="53"/>
                  </a:lnTo>
                  <a:lnTo>
                    <a:pt x="1082" y="53"/>
                  </a:lnTo>
                  <a:lnTo>
                    <a:pt x="1082" y="18"/>
                  </a:lnTo>
                  <a:lnTo>
                    <a:pt x="10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7"/>
            <p:cNvSpPr/>
            <p:nvPr/>
          </p:nvSpPr>
          <p:spPr>
            <a:xfrm>
              <a:off x="3710600" y="1080850"/>
              <a:ext cx="25" cy="450"/>
            </a:xfrm>
            <a:custGeom>
              <a:rect b="b" l="l" r="r" t="t"/>
              <a:pathLst>
                <a:path extrusionOk="0" h="18" w="1">
                  <a:moveTo>
                    <a:pt x="1" y="18"/>
                  </a:moveTo>
                  <a:lnTo>
                    <a:pt x="1" y="1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7"/>
            <p:cNvSpPr/>
            <p:nvPr/>
          </p:nvSpPr>
          <p:spPr>
            <a:xfrm>
              <a:off x="3710600" y="1082575"/>
              <a:ext cx="25" cy="450"/>
            </a:xfrm>
            <a:custGeom>
              <a:rect b="b" l="l" r="r" t="t"/>
              <a:pathLst>
                <a:path extrusionOk="0" h="18" w="1">
                  <a:moveTo>
                    <a:pt x="1" y="18"/>
                  </a:moveTo>
                  <a:lnTo>
                    <a:pt x="1" y="1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7"/>
            <p:cNvSpPr/>
            <p:nvPr/>
          </p:nvSpPr>
          <p:spPr>
            <a:xfrm>
              <a:off x="3710600" y="1081700"/>
              <a:ext cx="25" cy="900"/>
            </a:xfrm>
            <a:custGeom>
              <a:rect b="b" l="l" r="r" t="t"/>
              <a:pathLst>
                <a:path extrusionOk="0" h="36" w="1">
                  <a:moveTo>
                    <a:pt x="1" y="36"/>
                  </a:moveTo>
                  <a:lnTo>
                    <a:pt x="1" y="36"/>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7"/>
            <p:cNvSpPr/>
            <p:nvPr/>
          </p:nvSpPr>
          <p:spPr>
            <a:xfrm>
              <a:off x="3710600" y="1081275"/>
              <a:ext cx="25" cy="1325"/>
            </a:xfrm>
            <a:custGeom>
              <a:rect b="b" l="l" r="r" t="t"/>
              <a:pathLst>
                <a:path extrusionOk="0" h="53" w="1">
                  <a:moveTo>
                    <a:pt x="1" y="18"/>
                  </a:move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7"/>
            <p:cNvSpPr/>
            <p:nvPr/>
          </p:nvSpPr>
          <p:spPr>
            <a:xfrm>
              <a:off x="3712775" y="1108325"/>
              <a:ext cx="27600" cy="1750"/>
            </a:xfrm>
            <a:custGeom>
              <a:rect b="b" l="l" r="r" t="t"/>
              <a:pathLst>
                <a:path extrusionOk="0" h="70" w="1104">
                  <a:moveTo>
                    <a:pt x="1" y="0"/>
                  </a:moveTo>
                  <a:lnTo>
                    <a:pt x="1" y="69"/>
                  </a:lnTo>
                  <a:lnTo>
                    <a:pt x="1104" y="69"/>
                  </a:lnTo>
                  <a:lnTo>
                    <a:pt x="110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7"/>
            <p:cNvSpPr/>
            <p:nvPr/>
          </p:nvSpPr>
          <p:spPr>
            <a:xfrm>
              <a:off x="3738075" y="1080850"/>
              <a:ext cx="2300" cy="27500"/>
            </a:xfrm>
            <a:custGeom>
              <a:rect b="b" l="l" r="r" t="t"/>
              <a:pathLst>
                <a:path extrusionOk="0" h="1100" w="92">
                  <a:moveTo>
                    <a:pt x="70" y="0"/>
                  </a:moveTo>
                  <a:lnTo>
                    <a:pt x="70" y="70"/>
                  </a:lnTo>
                  <a:lnTo>
                    <a:pt x="70" y="87"/>
                  </a:lnTo>
                  <a:lnTo>
                    <a:pt x="1" y="87"/>
                  </a:lnTo>
                  <a:lnTo>
                    <a:pt x="1" y="1099"/>
                  </a:lnTo>
                  <a:lnTo>
                    <a:pt x="92" y="1099"/>
                  </a:lnTo>
                  <a:lnTo>
                    <a:pt x="92" y="35"/>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7"/>
            <p:cNvSpPr/>
            <p:nvPr/>
          </p:nvSpPr>
          <p:spPr>
            <a:xfrm>
              <a:off x="3712775" y="1080850"/>
              <a:ext cx="25325" cy="450"/>
            </a:xfrm>
            <a:custGeom>
              <a:rect b="b" l="l" r="r" t="t"/>
              <a:pathLst>
                <a:path extrusionOk="0" h="18" w="1013">
                  <a:moveTo>
                    <a:pt x="1" y="0"/>
                  </a:moveTo>
                  <a:lnTo>
                    <a:pt x="1" y="18"/>
                  </a:lnTo>
                  <a:lnTo>
                    <a:pt x="1013" y="18"/>
                  </a:lnTo>
                  <a:lnTo>
                    <a:pt x="101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7"/>
            <p:cNvSpPr/>
            <p:nvPr/>
          </p:nvSpPr>
          <p:spPr>
            <a:xfrm>
              <a:off x="3712775" y="1082575"/>
              <a:ext cx="27075" cy="450"/>
            </a:xfrm>
            <a:custGeom>
              <a:rect b="b" l="l" r="r" t="t"/>
              <a:pathLst>
                <a:path extrusionOk="0" h="18" w="1083">
                  <a:moveTo>
                    <a:pt x="1" y="1"/>
                  </a:moveTo>
                  <a:lnTo>
                    <a:pt x="1" y="18"/>
                  </a:lnTo>
                  <a:lnTo>
                    <a:pt x="1082" y="18"/>
                  </a:lnTo>
                  <a:lnTo>
                    <a:pt x="10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7"/>
            <p:cNvSpPr/>
            <p:nvPr/>
          </p:nvSpPr>
          <p:spPr>
            <a:xfrm>
              <a:off x="3712775" y="1080850"/>
              <a:ext cx="27075" cy="1750"/>
            </a:xfrm>
            <a:custGeom>
              <a:rect b="b" l="l" r="r" t="t"/>
              <a:pathLst>
                <a:path extrusionOk="0" h="70" w="1083">
                  <a:moveTo>
                    <a:pt x="1013" y="0"/>
                  </a:moveTo>
                  <a:lnTo>
                    <a:pt x="1013" y="18"/>
                  </a:lnTo>
                  <a:lnTo>
                    <a:pt x="1" y="18"/>
                  </a:lnTo>
                  <a:lnTo>
                    <a:pt x="1" y="35"/>
                  </a:lnTo>
                  <a:lnTo>
                    <a:pt x="1" y="52"/>
                  </a:lnTo>
                  <a:lnTo>
                    <a:pt x="1" y="70"/>
                  </a:lnTo>
                  <a:lnTo>
                    <a:pt x="1082" y="70"/>
                  </a:lnTo>
                  <a:lnTo>
                    <a:pt x="108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7"/>
            <p:cNvSpPr/>
            <p:nvPr/>
          </p:nvSpPr>
          <p:spPr>
            <a:xfrm>
              <a:off x="3710600" y="1108325"/>
              <a:ext cx="475" cy="1750"/>
            </a:xfrm>
            <a:custGeom>
              <a:rect b="b" l="l" r="r" t="t"/>
              <a:pathLst>
                <a:path extrusionOk="0" h="70" w="19">
                  <a:moveTo>
                    <a:pt x="1" y="0"/>
                  </a:moveTo>
                  <a:lnTo>
                    <a:pt x="1" y="69"/>
                  </a:lnTo>
                  <a:lnTo>
                    <a:pt x="18" y="69"/>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7"/>
            <p:cNvSpPr/>
            <p:nvPr/>
          </p:nvSpPr>
          <p:spPr>
            <a:xfrm>
              <a:off x="3710600" y="1083000"/>
              <a:ext cx="475" cy="25350"/>
            </a:xfrm>
            <a:custGeom>
              <a:rect b="b" l="l" r="r" t="t"/>
              <a:pathLst>
                <a:path extrusionOk="0" h="1014" w="19">
                  <a:moveTo>
                    <a:pt x="1" y="1"/>
                  </a:moveTo>
                  <a:lnTo>
                    <a:pt x="1" y="1013"/>
                  </a:lnTo>
                  <a:lnTo>
                    <a:pt x="18" y="1013"/>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7"/>
            <p:cNvSpPr/>
            <p:nvPr/>
          </p:nvSpPr>
          <p:spPr>
            <a:xfrm>
              <a:off x="3712775" y="1108325"/>
              <a:ext cx="25" cy="1750"/>
            </a:xfrm>
            <a:custGeom>
              <a:rect b="b" l="l" r="r" t="t"/>
              <a:pathLst>
                <a:path extrusionOk="0" h="70" w="1">
                  <a:moveTo>
                    <a:pt x="1" y="69"/>
                  </a:moveTo>
                  <a:lnTo>
                    <a:pt x="1" y="69"/>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7"/>
            <p:cNvSpPr/>
            <p:nvPr/>
          </p:nvSpPr>
          <p:spPr>
            <a:xfrm>
              <a:off x="3712775" y="1083000"/>
              <a:ext cx="25" cy="25350"/>
            </a:xfrm>
            <a:custGeom>
              <a:rect b="b" l="l" r="r" t="t"/>
              <a:pathLst>
                <a:path extrusionOk="0" h="1014" w="1">
                  <a:moveTo>
                    <a:pt x="1" y="1"/>
                  </a:moveTo>
                  <a:lnTo>
                    <a:pt x="1" y="1013"/>
                  </a:lnTo>
                  <a:lnTo>
                    <a:pt x="1" y="1013"/>
                  </a:lnTo>
                  <a:lnTo>
                    <a:pt x="1" y="1013"/>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7"/>
            <p:cNvSpPr/>
            <p:nvPr/>
          </p:nvSpPr>
          <p:spPr>
            <a:xfrm>
              <a:off x="3711050" y="1108325"/>
              <a:ext cx="1750" cy="1750"/>
            </a:xfrm>
            <a:custGeom>
              <a:rect b="b" l="l" r="r" t="t"/>
              <a:pathLst>
                <a:path extrusionOk="0" h="70" w="70">
                  <a:moveTo>
                    <a:pt x="0" y="0"/>
                  </a:moveTo>
                  <a:lnTo>
                    <a:pt x="0" y="69"/>
                  </a:lnTo>
                  <a:lnTo>
                    <a:pt x="70" y="69"/>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7"/>
            <p:cNvSpPr/>
            <p:nvPr/>
          </p:nvSpPr>
          <p:spPr>
            <a:xfrm>
              <a:off x="3711050" y="1083000"/>
              <a:ext cx="1750" cy="25350"/>
            </a:xfrm>
            <a:custGeom>
              <a:rect b="b" l="l" r="r" t="t"/>
              <a:pathLst>
                <a:path extrusionOk="0" h="1014" w="70">
                  <a:moveTo>
                    <a:pt x="0" y="1"/>
                  </a:moveTo>
                  <a:lnTo>
                    <a:pt x="0" y="1013"/>
                  </a:lnTo>
                  <a:lnTo>
                    <a:pt x="70" y="101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7"/>
            <p:cNvSpPr/>
            <p:nvPr/>
          </p:nvSpPr>
          <p:spPr>
            <a:xfrm>
              <a:off x="3712775" y="1082575"/>
              <a:ext cx="25" cy="450"/>
            </a:xfrm>
            <a:custGeom>
              <a:rect b="b" l="l" r="r" t="t"/>
              <a:pathLst>
                <a:path extrusionOk="0" h="18" w="1">
                  <a:moveTo>
                    <a:pt x="1" y="1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7"/>
            <p:cNvSpPr/>
            <p:nvPr/>
          </p:nvSpPr>
          <p:spPr>
            <a:xfrm>
              <a:off x="3712775" y="1081700"/>
              <a:ext cx="25" cy="900"/>
            </a:xfrm>
            <a:custGeom>
              <a:rect b="b" l="l" r="r" t="t"/>
              <a:pathLst>
                <a:path extrusionOk="0" h="36" w="1">
                  <a:moveTo>
                    <a:pt x="1" y="36"/>
                  </a:moveTo>
                  <a:lnTo>
                    <a:pt x="1" y="36"/>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7"/>
            <p:cNvSpPr/>
            <p:nvPr/>
          </p:nvSpPr>
          <p:spPr>
            <a:xfrm>
              <a:off x="3712775" y="1080850"/>
              <a:ext cx="25" cy="450"/>
            </a:xfrm>
            <a:custGeom>
              <a:rect b="b" l="l" r="r" t="t"/>
              <a:pathLst>
                <a:path extrusionOk="0" h="18" w="1">
                  <a:moveTo>
                    <a:pt x="1" y="18"/>
                  </a:moveTo>
                  <a:lnTo>
                    <a:pt x="1" y="1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7"/>
            <p:cNvSpPr/>
            <p:nvPr/>
          </p:nvSpPr>
          <p:spPr>
            <a:xfrm>
              <a:off x="3712775" y="1080850"/>
              <a:ext cx="25" cy="450"/>
            </a:xfrm>
            <a:custGeom>
              <a:rect b="b" l="l" r="r" t="t"/>
              <a:pathLst>
                <a:path extrusionOk="0" h="18" w="1">
                  <a:moveTo>
                    <a:pt x="1" y="18"/>
                  </a:moveTo>
                  <a:lnTo>
                    <a:pt x="1" y="1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7"/>
            <p:cNvSpPr/>
            <p:nvPr/>
          </p:nvSpPr>
          <p:spPr>
            <a:xfrm>
              <a:off x="3712775" y="1081275"/>
              <a:ext cx="25" cy="450"/>
            </a:xfrm>
            <a:custGeom>
              <a:rect b="b" l="l" r="r" t="t"/>
              <a:pathLst>
                <a:path extrusionOk="0" h="18" w="1">
                  <a:moveTo>
                    <a:pt x="1" y="1"/>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7"/>
            <p:cNvSpPr/>
            <p:nvPr/>
          </p:nvSpPr>
          <p:spPr>
            <a:xfrm>
              <a:off x="3712775" y="1081275"/>
              <a:ext cx="25" cy="450"/>
            </a:xfrm>
            <a:custGeom>
              <a:rect b="b" l="l" r="r" t="t"/>
              <a:pathLst>
                <a:path extrusionOk="0" h="18" w="1">
                  <a:moveTo>
                    <a:pt x="1" y="1"/>
                  </a:move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7"/>
            <p:cNvSpPr/>
            <p:nvPr/>
          </p:nvSpPr>
          <p:spPr>
            <a:xfrm>
              <a:off x="3712775" y="1082575"/>
              <a:ext cx="25" cy="450"/>
            </a:xfrm>
            <a:custGeom>
              <a:rect b="b" l="l" r="r" t="t"/>
              <a:pathLst>
                <a:path extrusionOk="0" h="18" w="1">
                  <a:moveTo>
                    <a:pt x="1" y="1"/>
                  </a:moveTo>
                  <a:lnTo>
                    <a:pt x="1" y="1"/>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7"/>
            <p:cNvSpPr/>
            <p:nvPr/>
          </p:nvSpPr>
          <p:spPr>
            <a:xfrm>
              <a:off x="3712775" y="1081700"/>
              <a:ext cx="25" cy="900"/>
            </a:xfrm>
            <a:custGeom>
              <a:rect b="b" l="l" r="r" t="t"/>
              <a:pathLst>
                <a:path extrusionOk="0" h="36" w="1">
                  <a:moveTo>
                    <a:pt x="1" y="1"/>
                  </a:moveTo>
                  <a:lnTo>
                    <a:pt x="1" y="36"/>
                  </a:lnTo>
                  <a:lnTo>
                    <a:pt x="1" y="36"/>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7"/>
            <p:cNvSpPr/>
            <p:nvPr/>
          </p:nvSpPr>
          <p:spPr>
            <a:xfrm>
              <a:off x="3712775" y="1081275"/>
              <a:ext cx="25" cy="1325"/>
            </a:xfrm>
            <a:custGeom>
              <a:rect b="b" l="l" r="r" t="t"/>
              <a:pathLst>
                <a:path extrusionOk="0" h="53" w="1">
                  <a:moveTo>
                    <a:pt x="1" y="53"/>
                  </a:moveTo>
                  <a:lnTo>
                    <a:pt x="1" y="53"/>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7"/>
            <p:cNvSpPr/>
            <p:nvPr/>
          </p:nvSpPr>
          <p:spPr>
            <a:xfrm>
              <a:off x="3710600" y="1080850"/>
              <a:ext cx="475" cy="450"/>
            </a:xfrm>
            <a:custGeom>
              <a:rect b="b" l="l" r="r" t="t"/>
              <a:pathLst>
                <a:path extrusionOk="0" h="18" w="19">
                  <a:moveTo>
                    <a:pt x="1" y="0"/>
                  </a:moveTo>
                  <a:lnTo>
                    <a:pt x="1" y="18"/>
                  </a:lnTo>
                  <a:lnTo>
                    <a:pt x="18" y="18"/>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7"/>
            <p:cNvSpPr/>
            <p:nvPr/>
          </p:nvSpPr>
          <p:spPr>
            <a:xfrm>
              <a:off x="3710600" y="1082575"/>
              <a:ext cx="475" cy="450"/>
            </a:xfrm>
            <a:custGeom>
              <a:rect b="b" l="l" r="r" t="t"/>
              <a:pathLst>
                <a:path extrusionOk="0" h="18" w="19">
                  <a:moveTo>
                    <a:pt x="1" y="1"/>
                  </a:moveTo>
                  <a:lnTo>
                    <a:pt x="1" y="18"/>
                  </a:lnTo>
                  <a:lnTo>
                    <a:pt x="18" y="18"/>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7"/>
            <p:cNvSpPr/>
            <p:nvPr/>
          </p:nvSpPr>
          <p:spPr>
            <a:xfrm>
              <a:off x="3710600" y="1081275"/>
              <a:ext cx="475" cy="1325"/>
            </a:xfrm>
            <a:custGeom>
              <a:rect b="b" l="l" r="r" t="t"/>
              <a:pathLst>
                <a:path extrusionOk="0" h="53" w="19">
                  <a:moveTo>
                    <a:pt x="1" y="1"/>
                  </a:moveTo>
                  <a:lnTo>
                    <a:pt x="1" y="53"/>
                  </a:lnTo>
                  <a:lnTo>
                    <a:pt x="18" y="53"/>
                  </a:lnTo>
                  <a:lnTo>
                    <a:pt x="18" y="18"/>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7"/>
            <p:cNvSpPr/>
            <p:nvPr/>
          </p:nvSpPr>
          <p:spPr>
            <a:xfrm>
              <a:off x="3711050" y="1080850"/>
              <a:ext cx="25" cy="450"/>
            </a:xfrm>
            <a:custGeom>
              <a:rect b="b" l="l" r="r" t="t"/>
              <a:pathLst>
                <a:path extrusionOk="0" h="18" w="1">
                  <a:moveTo>
                    <a:pt x="0" y="18"/>
                  </a:moveTo>
                  <a:lnTo>
                    <a:pt x="0" y="18"/>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7"/>
            <p:cNvSpPr/>
            <p:nvPr/>
          </p:nvSpPr>
          <p:spPr>
            <a:xfrm>
              <a:off x="3712775" y="1080850"/>
              <a:ext cx="25" cy="450"/>
            </a:xfrm>
            <a:custGeom>
              <a:rect b="b" l="l" r="r" t="t"/>
              <a:pathLst>
                <a:path extrusionOk="0" h="18" w="1">
                  <a:moveTo>
                    <a:pt x="1" y="0"/>
                  </a:moveTo>
                  <a:lnTo>
                    <a:pt x="1" y="18"/>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7"/>
            <p:cNvSpPr/>
            <p:nvPr/>
          </p:nvSpPr>
          <p:spPr>
            <a:xfrm>
              <a:off x="3712775" y="1080850"/>
              <a:ext cx="25" cy="450"/>
            </a:xfrm>
            <a:custGeom>
              <a:rect b="b" l="l" r="r" t="t"/>
              <a:pathLst>
                <a:path extrusionOk="0" h="18" w="1">
                  <a:moveTo>
                    <a:pt x="1" y="18"/>
                  </a:moveTo>
                  <a:lnTo>
                    <a:pt x="1" y="1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7"/>
            <p:cNvSpPr/>
            <p:nvPr/>
          </p:nvSpPr>
          <p:spPr>
            <a:xfrm>
              <a:off x="3711050" y="1080850"/>
              <a:ext cx="1750" cy="450"/>
            </a:xfrm>
            <a:custGeom>
              <a:rect b="b" l="l" r="r" t="t"/>
              <a:pathLst>
                <a:path extrusionOk="0" h="18" w="70">
                  <a:moveTo>
                    <a:pt x="0" y="0"/>
                  </a:moveTo>
                  <a:lnTo>
                    <a:pt x="0" y="18"/>
                  </a:lnTo>
                  <a:lnTo>
                    <a:pt x="70" y="18"/>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7"/>
            <p:cNvSpPr/>
            <p:nvPr/>
          </p:nvSpPr>
          <p:spPr>
            <a:xfrm>
              <a:off x="3712775" y="1081275"/>
              <a:ext cx="25" cy="25"/>
            </a:xfrm>
            <a:custGeom>
              <a:rect b="b" l="l" r="r" t="t"/>
              <a:pathLst>
                <a:path extrusionOk="0" h="1" w="1">
                  <a:moveTo>
                    <a:pt x="1" y="1"/>
                  </a:move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7"/>
            <p:cNvSpPr/>
            <p:nvPr/>
          </p:nvSpPr>
          <p:spPr>
            <a:xfrm>
              <a:off x="3711050" y="1082575"/>
              <a:ext cx="25" cy="450"/>
            </a:xfrm>
            <a:custGeom>
              <a:rect b="b" l="l" r="r" t="t"/>
              <a:pathLst>
                <a:path extrusionOk="0" h="18" w="1">
                  <a:moveTo>
                    <a:pt x="0" y="18"/>
                  </a:moveTo>
                  <a:lnTo>
                    <a:pt x="0" y="18"/>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7"/>
            <p:cNvSpPr/>
            <p:nvPr/>
          </p:nvSpPr>
          <p:spPr>
            <a:xfrm>
              <a:off x="3711050" y="1081700"/>
              <a:ext cx="25" cy="900"/>
            </a:xfrm>
            <a:custGeom>
              <a:rect b="b" l="l" r="r" t="t"/>
              <a:pathLst>
                <a:path extrusionOk="0" h="36" w="1">
                  <a:moveTo>
                    <a:pt x="0" y="36"/>
                  </a:moveTo>
                  <a:lnTo>
                    <a:pt x="0" y="36"/>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7"/>
            <p:cNvSpPr/>
            <p:nvPr/>
          </p:nvSpPr>
          <p:spPr>
            <a:xfrm>
              <a:off x="3711050" y="1081275"/>
              <a:ext cx="25" cy="1325"/>
            </a:xfrm>
            <a:custGeom>
              <a:rect b="b" l="l" r="r" t="t"/>
              <a:pathLst>
                <a:path extrusionOk="0" h="53" w="1">
                  <a:moveTo>
                    <a:pt x="0" y="18"/>
                  </a:moveTo>
                  <a:lnTo>
                    <a:pt x="0" y="53"/>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7"/>
            <p:cNvSpPr/>
            <p:nvPr/>
          </p:nvSpPr>
          <p:spPr>
            <a:xfrm>
              <a:off x="3712775" y="1082575"/>
              <a:ext cx="25" cy="450"/>
            </a:xfrm>
            <a:custGeom>
              <a:rect b="b" l="l" r="r" t="t"/>
              <a:pathLst>
                <a:path extrusionOk="0" h="18" w="1">
                  <a:moveTo>
                    <a:pt x="1" y="1"/>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7"/>
            <p:cNvSpPr/>
            <p:nvPr/>
          </p:nvSpPr>
          <p:spPr>
            <a:xfrm>
              <a:off x="3712775" y="1081275"/>
              <a:ext cx="25" cy="1325"/>
            </a:xfrm>
            <a:custGeom>
              <a:rect b="b" l="l" r="r" t="t"/>
              <a:pathLst>
                <a:path extrusionOk="0" h="53" w="1">
                  <a:moveTo>
                    <a:pt x="1" y="1"/>
                  </a:moveTo>
                  <a:lnTo>
                    <a:pt x="1" y="1"/>
                  </a:lnTo>
                  <a:lnTo>
                    <a:pt x="1" y="18"/>
                  </a:lnTo>
                  <a:lnTo>
                    <a:pt x="1" y="35"/>
                  </a:lnTo>
                  <a:lnTo>
                    <a:pt x="1" y="53"/>
                  </a:lnTo>
                  <a:lnTo>
                    <a:pt x="1" y="53"/>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7"/>
            <p:cNvSpPr/>
            <p:nvPr/>
          </p:nvSpPr>
          <p:spPr>
            <a:xfrm>
              <a:off x="3712775" y="1082575"/>
              <a:ext cx="25" cy="450"/>
            </a:xfrm>
            <a:custGeom>
              <a:rect b="b" l="l" r="r" t="t"/>
              <a:pathLst>
                <a:path extrusionOk="0" h="18" w="1">
                  <a:moveTo>
                    <a:pt x="1" y="1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7"/>
            <p:cNvSpPr/>
            <p:nvPr/>
          </p:nvSpPr>
          <p:spPr>
            <a:xfrm>
              <a:off x="3712775" y="1081700"/>
              <a:ext cx="25" cy="900"/>
            </a:xfrm>
            <a:custGeom>
              <a:rect b="b" l="l" r="r" t="t"/>
              <a:pathLst>
                <a:path extrusionOk="0" h="36" w="1">
                  <a:moveTo>
                    <a:pt x="1" y="36"/>
                  </a:moveTo>
                  <a:lnTo>
                    <a:pt x="1" y="36"/>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7"/>
            <p:cNvSpPr/>
            <p:nvPr/>
          </p:nvSpPr>
          <p:spPr>
            <a:xfrm>
              <a:off x="3712775" y="1081275"/>
              <a:ext cx="25" cy="450"/>
            </a:xfrm>
            <a:custGeom>
              <a:rect b="b" l="l" r="r" t="t"/>
              <a:pathLst>
                <a:path extrusionOk="0" h="18" w="1">
                  <a:moveTo>
                    <a:pt x="1" y="1"/>
                  </a:move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7"/>
            <p:cNvSpPr/>
            <p:nvPr/>
          </p:nvSpPr>
          <p:spPr>
            <a:xfrm>
              <a:off x="3712775" y="1082575"/>
              <a:ext cx="25" cy="450"/>
            </a:xfrm>
            <a:custGeom>
              <a:rect b="b" l="l" r="r" t="t"/>
              <a:pathLst>
                <a:path extrusionOk="0" h="18" w="1">
                  <a:moveTo>
                    <a:pt x="1" y="1"/>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7"/>
            <p:cNvSpPr/>
            <p:nvPr/>
          </p:nvSpPr>
          <p:spPr>
            <a:xfrm>
              <a:off x="3712775" y="1081275"/>
              <a:ext cx="25" cy="1325"/>
            </a:xfrm>
            <a:custGeom>
              <a:rect b="b" l="l" r="r" t="t"/>
              <a:pathLst>
                <a:path extrusionOk="0" h="53" w="1">
                  <a:moveTo>
                    <a:pt x="1" y="1"/>
                  </a:moveTo>
                  <a:lnTo>
                    <a:pt x="1" y="53"/>
                  </a:lnTo>
                  <a:lnTo>
                    <a:pt x="1" y="53"/>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7"/>
            <p:cNvSpPr/>
            <p:nvPr/>
          </p:nvSpPr>
          <p:spPr>
            <a:xfrm>
              <a:off x="3711050" y="1082575"/>
              <a:ext cx="1750" cy="450"/>
            </a:xfrm>
            <a:custGeom>
              <a:rect b="b" l="l" r="r" t="t"/>
              <a:pathLst>
                <a:path extrusionOk="0" h="18" w="70">
                  <a:moveTo>
                    <a:pt x="0" y="1"/>
                  </a:moveTo>
                  <a:lnTo>
                    <a:pt x="0" y="18"/>
                  </a:lnTo>
                  <a:lnTo>
                    <a:pt x="70" y="18"/>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7"/>
            <p:cNvSpPr/>
            <p:nvPr/>
          </p:nvSpPr>
          <p:spPr>
            <a:xfrm>
              <a:off x="3711050" y="1081275"/>
              <a:ext cx="1750" cy="1325"/>
            </a:xfrm>
            <a:custGeom>
              <a:rect b="b" l="l" r="r" t="t"/>
              <a:pathLst>
                <a:path extrusionOk="0" h="53" w="70">
                  <a:moveTo>
                    <a:pt x="0" y="1"/>
                  </a:moveTo>
                  <a:lnTo>
                    <a:pt x="0" y="53"/>
                  </a:lnTo>
                  <a:lnTo>
                    <a:pt x="70" y="5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7"/>
            <p:cNvSpPr/>
            <p:nvPr/>
          </p:nvSpPr>
          <p:spPr>
            <a:xfrm>
              <a:off x="3681725" y="1024925"/>
              <a:ext cx="59950" cy="85700"/>
            </a:xfrm>
            <a:custGeom>
              <a:rect b="b" l="l" r="r" t="t"/>
              <a:pathLst>
                <a:path extrusionOk="0" h="3428" w="2398">
                  <a:moveTo>
                    <a:pt x="1208" y="109"/>
                  </a:moveTo>
                  <a:cubicBezTo>
                    <a:pt x="1805" y="109"/>
                    <a:pt x="2290" y="593"/>
                    <a:pt x="2290" y="1208"/>
                  </a:cubicBezTo>
                  <a:lnTo>
                    <a:pt x="2290" y="3336"/>
                  </a:lnTo>
                  <a:lnTo>
                    <a:pt x="109" y="3336"/>
                  </a:lnTo>
                  <a:lnTo>
                    <a:pt x="109" y="1208"/>
                  </a:lnTo>
                  <a:cubicBezTo>
                    <a:pt x="109" y="593"/>
                    <a:pt x="594" y="109"/>
                    <a:pt x="1208" y="109"/>
                  </a:cubicBezTo>
                  <a:close/>
                  <a:moveTo>
                    <a:pt x="1208" y="1"/>
                  </a:moveTo>
                  <a:cubicBezTo>
                    <a:pt x="542" y="1"/>
                    <a:pt x="1" y="541"/>
                    <a:pt x="1" y="1208"/>
                  </a:cubicBezTo>
                  <a:lnTo>
                    <a:pt x="1" y="3427"/>
                  </a:lnTo>
                  <a:lnTo>
                    <a:pt x="2398" y="3427"/>
                  </a:lnTo>
                  <a:lnTo>
                    <a:pt x="2398" y="1208"/>
                  </a:lnTo>
                  <a:cubicBezTo>
                    <a:pt x="2398" y="541"/>
                    <a:pt x="1857" y="1"/>
                    <a:pt x="1208"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7"/>
            <p:cNvSpPr/>
            <p:nvPr/>
          </p:nvSpPr>
          <p:spPr>
            <a:xfrm>
              <a:off x="3582125" y="860850"/>
              <a:ext cx="259175" cy="109600"/>
            </a:xfrm>
            <a:custGeom>
              <a:rect b="b" l="l" r="r" t="t"/>
              <a:pathLst>
                <a:path extrusionOk="0" h="4384" w="10367">
                  <a:moveTo>
                    <a:pt x="5157" y="0"/>
                  </a:moveTo>
                  <a:lnTo>
                    <a:pt x="4526" y="541"/>
                  </a:lnTo>
                  <a:lnTo>
                    <a:pt x="0" y="4344"/>
                  </a:lnTo>
                  <a:lnTo>
                    <a:pt x="1190" y="4383"/>
                  </a:lnTo>
                  <a:lnTo>
                    <a:pt x="5192" y="1082"/>
                  </a:lnTo>
                  <a:lnTo>
                    <a:pt x="9194" y="4383"/>
                  </a:lnTo>
                  <a:lnTo>
                    <a:pt x="10366" y="4344"/>
                  </a:lnTo>
                  <a:lnTo>
                    <a:pt x="5841" y="541"/>
                  </a:lnTo>
                  <a:lnTo>
                    <a:pt x="5209"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8" name="Google Shape;2068;p27"/>
          <p:cNvGrpSpPr/>
          <p:nvPr/>
        </p:nvGrpSpPr>
        <p:grpSpPr>
          <a:xfrm>
            <a:off x="1251513" y="4496825"/>
            <a:ext cx="224475" cy="437625"/>
            <a:chOff x="4276600" y="1069100"/>
            <a:chExt cx="224475" cy="437625"/>
          </a:xfrm>
        </p:grpSpPr>
        <p:sp>
          <p:nvSpPr>
            <p:cNvPr id="2069" name="Google Shape;2069;p27"/>
            <p:cNvSpPr/>
            <p:nvPr/>
          </p:nvSpPr>
          <p:spPr>
            <a:xfrm>
              <a:off x="4276600" y="1069100"/>
              <a:ext cx="224475" cy="384850"/>
            </a:xfrm>
            <a:custGeom>
              <a:rect b="b" l="l" r="r" t="t"/>
              <a:pathLst>
                <a:path extrusionOk="0" h="15394" w="8979">
                  <a:moveTo>
                    <a:pt x="4436" y="165"/>
                  </a:moveTo>
                  <a:cubicBezTo>
                    <a:pt x="2597" y="0"/>
                    <a:pt x="1623" y="4794"/>
                    <a:pt x="935" y="7645"/>
                  </a:cubicBezTo>
                  <a:cubicBezTo>
                    <a:pt x="1" y="11664"/>
                    <a:pt x="36" y="15394"/>
                    <a:pt x="3678" y="15285"/>
                  </a:cubicBezTo>
                  <a:cubicBezTo>
                    <a:pt x="5911" y="15216"/>
                    <a:pt x="8978" y="15268"/>
                    <a:pt x="7390" y="7896"/>
                  </a:cubicBezTo>
                  <a:cubicBezTo>
                    <a:pt x="6724" y="4759"/>
                    <a:pt x="6326" y="325"/>
                    <a:pt x="4436" y="165"/>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7"/>
            <p:cNvSpPr/>
            <p:nvPr/>
          </p:nvSpPr>
          <p:spPr>
            <a:xfrm>
              <a:off x="4295975" y="1079925"/>
              <a:ext cx="137500" cy="307825"/>
            </a:xfrm>
            <a:custGeom>
              <a:rect b="b" l="l" r="r" t="t"/>
              <a:pathLst>
                <a:path extrusionOk="0" h="12313" w="5500">
                  <a:moveTo>
                    <a:pt x="3712" y="0"/>
                  </a:moveTo>
                  <a:cubicBezTo>
                    <a:pt x="3695" y="0"/>
                    <a:pt x="3678" y="17"/>
                    <a:pt x="3678" y="17"/>
                  </a:cubicBezTo>
                  <a:cubicBezTo>
                    <a:pt x="3678" y="17"/>
                    <a:pt x="3661" y="35"/>
                    <a:pt x="3639" y="108"/>
                  </a:cubicBezTo>
                  <a:cubicBezTo>
                    <a:pt x="3604" y="307"/>
                    <a:pt x="3622" y="216"/>
                    <a:pt x="3622" y="415"/>
                  </a:cubicBezTo>
                  <a:lnTo>
                    <a:pt x="3661" y="632"/>
                  </a:lnTo>
                  <a:lnTo>
                    <a:pt x="3695" y="597"/>
                  </a:lnTo>
                  <a:lnTo>
                    <a:pt x="3730" y="415"/>
                  </a:lnTo>
                  <a:cubicBezTo>
                    <a:pt x="3747" y="359"/>
                    <a:pt x="3747" y="381"/>
                    <a:pt x="3786" y="125"/>
                  </a:cubicBezTo>
                  <a:lnTo>
                    <a:pt x="3730" y="0"/>
                  </a:lnTo>
                  <a:close/>
                  <a:moveTo>
                    <a:pt x="3245" y="506"/>
                  </a:moveTo>
                  <a:cubicBezTo>
                    <a:pt x="3206" y="506"/>
                    <a:pt x="3154" y="541"/>
                    <a:pt x="3154" y="541"/>
                  </a:cubicBezTo>
                  <a:cubicBezTo>
                    <a:pt x="3154" y="541"/>
                    <a:pt x="3098" y="723"/>
                    <a:pt x="3046" y="883"/>
                  </a:cubicBezTo>
                  <a:cubicBezTo>
                    <a:pt x="3029" y="939"/>
                    <a:pt x="3012" y="922"/>
                    <a:pt x="3029" y="1008"/>
                  </a:cubicBezTo>
                  <a:lnTo>
                    <a:pt x="3081" y="1099"/>
                  </a:lnTo>
                  <a:lnTo>
                    <a:pt x="3172" y="1008"/>
                  </a:lnTo>
                  <a:cubicBezTo>
                    <a:pt x="3245" y="813"/>
                    <a:pt x="3263" y="524"/>
                    <a:pt x="3263" y="524"/>
                  </a:cubicBezTo>
                  <a:lnTo>
                    <a:pt x="3245" y="506"/>
                  </a:lnTo>
                  <a:close/>
                  <a:moveTo>
                    <a:pt x="2471" y="956"/>
                  </a:moveTo>
                  <a:cubicBezTo>
                    <a:pt x="2432" y="956"/>
                    <a:pt x="2415" y="991"/>
                    <a:pt x="2415" y="991"/>
                  </a:cubicBezTo>
                  <a:cubicBezTo>
                    <a:pt x="2397" y="991"/>
                    <a:pt x="2397" y="991"/>
                    <a:pt x="2363" y="1064"/>
                  </a:cubicBezTo>
                  <a:lnTo>
                    <a:pt x="2254" y="1354"/>
                  </a:lnTo>
                  <a:cubicBezTo>
                    <a:pt x="2216" y="1497"/>
                    <a:pt x="2254" y="1588"/>
                    <a:pt x="2254" y="1588"/>
                  </a:cubicBezTo>
                  <a:lnTo>
                    <a:pt x="2341" y="1532"/>
                  </a:lnTo>
                  <a:cubicBezTo>
                    <a:pt x="2432" y="1354"/>
                    <a:pt x="2449" y="1281"/>
                    <a:pt x="2505" y="1116"/>
                  </a:cubicBezTo>
                  <a:lnTo>
                    <a:pt x="2488" y="973"/>
                  </a:lnTo>
                  <a:lnTo>
                    <a:pt x="2471" y="956"/>
                  </a:lnTo>
                  <a:close/>
                  <a:moveTo>
                    <a:pt x="4162" y="1030"/>
                  </a:moveTo>
                  <a:cubicBezTo>
                    <a:pt x="4110" y="1030"/>
                    <a:pt x="4054" y="1281"/>
                    <a:pt x="4054" y="1281"/>
                  </a:cubicBezTo>
                  <a:cubicBezTo>
                    <a:pt x="4037" y="1441"/>
                    <a:pt x="4002" y="1497"/>
                    <a:pt x="4037" y="1679"/>
                  </a:cubicBezTo>
                  <a:lnTo>
                    <a:pt x="4180" y="1713"/>
                  </a:lnTo>
                  <a:lnTo>
                    <a:pt x="4219" y="1657"/>
                  </a:lnTo>
                  <a:cubicBezTo>
                    <a:pt x="4201" y="1462"/>
                    <a:pt x="4219" y="1207"/>
                    <a:pt x="4219" y="1207"/>
                  </a:cubicBezTo>
                  <a:cubicBezTo>
                    <a:pt x="4219" y="1207"/>
                    <a:pt x="4236" y="1207"/>
                    <a:pt x="4219" y="1155"/>
                  </a:cubicBezTo>
                  <a:lnTo>
                    <a:pt x="4162" y="1047"/>
                  </a:lnTo>
                  <a:lnTo>
                    <a:pt x="4162" y="1030"/>
                  </a:lnTo>
                  <a:close/>
                  <a:moveTo>
                    <a:pt x="3120" y="1964"/>
                  </a:moveTo>
                  <a:cubicBezTo>
                    <a:pt x="3081" y="1964"/>
                    <a:pt x="3029" y="2038"/>
                    <a:pt x="3029" y="2038"/>
                  </a:cubicBezTo>
                  <a:cubicBezTo>
                    <a:pt x="3029" y="2038"/>
                    <a:pt x="2973" y="2055"/>
                    <a:pt x="2973" y="2414"/>
                  </a:cubicBezTo>
                  <a:lnTo>
                    <a:pt x="3046" y="2652"/>
                  </a:lnTo>
                  <a:lnTo>
                    <a:pt x="3120" y="2579"/>
                  </a:lnTo>
                  <a:cubicBezTo>
                    <a:pt x="3120" y="2579"/>
                    <a:pt x="3154" y="2488"/>
                    <a:pt x="3172" y="2436"/>
                  </a:cubicBezTo>
                  <a:cubicBezTo>
                    <a:pt x="3263" y="2038"/>
                    <a:pt x="3263" y="2038"/>
                    <a:pt x="3228" y="2038"/>
                  </a:cubicBezTo>
                  <a:cubicBezTo>
                    <a:pt x="3206" y="2038"/>
                    <a:pt x="3172" y="2038"/>
                    <a:pt x="3137" y="1982"/>
                  </a:cubicBezTo>
                  <a:cubicBezTo>
                    <a:pt x="3137" y="1964"/>
                    <a:pt x="3120" y="1964"/>
                    <a:pt x="3120" y="1964"/>
                  </a:cubicBezTo>
                  <a:close/>
                  <a:moveTo>
                    <a:pt x="2038" y="2271"/>
                  </a:moveTo>
                  <a:lnTo>
                    <a:pt x="2017" y="2289"/>
                  </a:lnTo>
                  <a:cubicBezTo>
                    <a:pt x="1965" y="2345"/>
                    <a:pt x="1982" y="2271"/>
                    <a:pt x="1947" y="2380"/>
                  </a:cubicBezTo>
                  <a:cubicBezTo>
                    <a:pt x="1947" y="2380"/>
                    <a:pt x="1891" y="2579"/>
                    <a:pt x="1874" y="2704"/>
                  </a:cubicBezTo>
                  <a:cubicBezTo>
                    <a:pt x="1874" y="2721"/>
                    <a:pt x="1908" y="2955"/>
                    <a:pt x="1908" y="2955"/>
                  </a:cubicBezTo>
                  <a:lnTo>
                    <a:pt x="1982" y="2903"/>
                  </a:lnTo>
                  <a:cubicBezTo>
                    <a:pt x="1982" y="2903"/>
                    <a:pt x="1999" y="2812"/>
                    <a:pt x="2055" y="2669"/>
                  </a:cubicBezTo>
                  <a:lnTo>
                    <a:pt x="2073" y="2522"/>
                  </a:lnTo>
                  <a:cubicBezTo>
                    <a:pt x="2107" y="2362"/>
                    <a:pt x="2055" y="2289"/>
                    <a:pt x="2055" y="2289"/>
                  </a:cubicBezTo>
                  <a:cubicBezTo>
                    <a:pt x="2055" y="2271"/>
                    <a:pt x="2038" y="2271"/>
                    <a:pt x="2038" y="2271"/>
                  </a:cubicBezTo>
                  <a:close/>
                  <a:moveTo>
                    <a:pt x="4054" y="2470"/>
                  </a:moveTo>
                  <a:cubicBezTo>
                    <a:pt x="4020" y="2470"/>
                    <a:pt x="4002" y="2579"/>
                    <a:pt x="4002" y="2579"/>
                  </a:cubicBezTo>
                  <a:cubicBezTo>
                    <a:pt x="4002" y="2579"/>
                    <a:pt x="3985" y="2579"/>
                    <a:pt x="3985" y="2630"/>
                  </a:cubicBezTo>
                  <a:cubicBezTo>
                    <a:pt x="3985" y="2630"/>
                    <a:pt x="3963" y="2829"/>
                    <a:pt x="3963" y="3011"/>
                  </a:cubicBezTo>
                  <a:lnTo>
                    <a:pt x="4037" y="3171"/>
                  </a:lnTo>
                  <a:cubicBezTo>
                    <a:pt x="4093" y="3102"/>
                    <a:pt x="4110" y="3046"/>
                    <a:pt x="4110" y="3046"/>
                  </a:cubicBezTo>
                  <a:cubicBezTo>
                    <a:pt x="4180" y="2868"/>
                    <a:pt x="4162" y="2778"/>
                    <a:pt x="4145" y="2630"/>
                  </a:cubicBezTo>
                  <a:lnTo>
                    <a:pt x="4072" y="2470"/>
                  </a:lnTo>
                  <a:close/>
                  <a:moveTo>
                    <a:pt x="4794" y="2886"/>
                  </a:moveTo>
                  <a:lnTo>
                    <a:pt x="4703" y="2977"/>
                  </a:lnTo>
                  <a:cubicBezTo>
                    <a:pt x="4721" y="3119"/>
                    <a:pt x="4721" y="3228"/>
                    <a:pt x="4742" y="3478"/>
                  </a:cubicBezTo>
                  <a:lnTo>
                    <a:pt x="4829" y="3643"/>
                  </a:lnTo>
                  <a:cubicBezTo>
                    <a:pt x="4868" y="3604"/>
                    <a:pt x="4885" y="3552"/>
                    <a:pt x="4902" y="3496"/>
                  </a:cubicBezTo>
                  <a:lnTo>
                    <a:pt x="4850" y="2920"/>
                  </a:lnTo>
                  <a:cubicBezTo>
                    <a:pt x="4829" y="2903"/>
                    <a:pt x="4811" y="2903"/>
                    <a:pt x="4794" y="2886"/>
                  </a:cubicBezTo>
                  <a:close/>
                  <a:moveTo>
                    <a:pt x="3314" y="3318"/>
                  </a:moveTo>
                  <a:cubicBezTo>
                    <a:pt x="3280" y="3318"/>
                    <a:pt x="3263" y="3336"/>
                    <a:pt x="3263" y="3336"/>
                  </a:cubicBezTo>
                  <a:cubicBezTo>
                    <a:pt x="3263" y="3336"/>
                    <a:pt x="3245" y="3496"/>
                    <a:pt x="3228" y="3751"/>
                  </a:cubicBezTo>
                  <a:cubicBezTo>
                    <a:pt x="3228" y="3751"/>
                    <a:pt x="3228" y="3928"/>
                    <a:pt x="3280" y="3928"/>
                  </a:cubicBezTo>
                  <a:cubicBezTo>
                    <a:pt x="3297" y="3928"/>
                    <a:pt x="3336" y="3894"/>
                    <a:pt x="3388" y="3786"/>
                  </a:cubicBezTo>
                  <a:lnTo>
                    <a:pt x="3405" y="3677"/>
                  </a:lnTo>
                  <a:lnTo>
                    <a:pt x="3405" y="3427"/>
                  </a:lnTo>
                  <a:lnTo>
                    <a:pt x="3353" y="3318"/>
                  </a:lnTo>
                  <a:close/>
                  <a:moveTo>
                    <a:pt x="2324" y="3478"/>
                  </a:moveTo>
                  <a:lnTo>
                    <a:pt x="2233" y="3587"/>
                  </a:lnTo>
                  <a:cubicBezTo>
                    <a:pt x="2216" y="3734"/>
                    <a:pt x="2216" y="3677"/>
                    <a:pt x="2216" y="3820"/>
                  </a:cubicBezTo>
                  <a:lnTo>
                    <a:pt x="2289" y="3950"/>
                  </a:lnTo>
                  <a:lnTo>
                    <a:pt x="2341" y="3894"/>
                  </a:lnTo>
                  <a:cubicBezTo>
                    <a:pt x="2341" y="3894"/>
                    <a:pt x="2363" y="3876"/>
                    <a:pt x="2380" y="3842"/>
                  </a:cubicBezTo>
                  <a:cubicBezTo>
                    <a:pt x="2380" y="3842"/>
                    <a:pt x="2415" y="3677"/>
                    <a:pt x="2415" y="3552"/>
                  </a:cubicBezTo>
                  <a:lnTo>
                    <a:pt x="2341" y="3478"/>
                  </a:lnTo>
                  <a:close/>
                  <a:moveTo>
                    <a:pt x="1368" y="3734"/>
                  </a:moveTo>
                  <a:cubicBezTo>
                    <a:pt x="1333" y="3734"/>
                    <a:pt x="1316" y="3786"/>
                    <a:pt x="1316" y="3786"/>
                  </a:cubicBezTo>
                  <a:cubicBezTo>
                    <a:pt x="1281" y="4019"/>
                    <a:pt x="1225" y="4253"/>
                    <a:pt x="1225" y="4491"/>
                  </a:cubicBezTo>
                  <a:lnTo>
                    <a:pt x="1281" y="4543"/>
                  </a:lnTo>
                  <a:lnTo>
                    <a:pt x="1333" y="4491"/>
                  </a:lnTo>
                  <a:lnTo>
                    <a:pt x="1368" y="4326"/>
                  </a:lnTo>
                  <a:cubicBezTo>
                    <a:pt x="1424" y="4058"/>
                    <a:pt x="1424" y="3768"/>
                    <a:pt x="1424" y="3768"/>
                  </a:cubicBezTo>
                  <a:cubicBezTo>
                    <a:pt x="1406" y="3734"/>
                    <a:pt x="1389" y="3734"/>
                    <a:pt x="1368" y="3734"/>
                  </a:cubicBezTo>
                  <a:close/>
                  <a:moveTo>
                    <a:pt x="4180" y="3911"/>
                  </a:moveTo>
                  <a:cubicBezTo>
                    <a:pt x="4128" y="3911"/>
                    <a:pt x="4093" y="3928"/>
                    <a:pt x="4093" y="3928"/>
                  </a:cubicBezTo>
                  <a:lnTo>
                    <a:pt x="4072" y="3967"/>
                  </a:lnTo>
                  <a:lnTo>
                    <a:pt x="4054" y="4292"/>
                  </a:lnTo>
                  <a:cubicBezTo>
                    <a:pt x="4037" y="4560"/>
                    <a:pt x="4037" y="4344"/>
                    <a:pt x="4072" y="4599"/>
                  </a:cubicBezTo>
                  <a:lnTo>
                    <a:pt x="4128" y="4651"/>
                  </a:lnTo>
                  <a:lnTo>
                    <a:pt x="4180" y="4599"/>
                  </a:lnTo>
                  <a:cubicBezTo>
                    <a:pt x="4180" y="4599"/>
                    <a:pt x="4236" y="4491"/>
                    <a:pt x="4253" y="4292"/>
                  </a:cubicBezTo>
                  <a:lnTo>
                    <a:pt x="4253" y="3985"/>
                  </a:lnTo>
                  <a:cubicBezTo>
                    <a:pt x="4253" y="3985"/>
                    <a:pt x="4271" y="3950"/>
                    <a:pt x="4180" y="3911"/>
                  </a:cubicBezTo>
                  <a:close/>
                  <a:moveTo>
                    <a:pt x="2648" y="4417"/>
                  </a:moveTo>
                  <a:cubicBezTo>
                    <a:pt x="2614" y="4417"/>
                    <a:pt x="2540" y="4543"/>
                    <a:pt x="2540" y="4685"/>
                  </a:cubicBezTo>
                  <a:cubicBezTo>
                    <a:pt x="2505" y="4923"/>
                    <a:pt x="2505" y="4815"/>
                    <a:pt x="2523" y="4923"/>
                  </a:cubicBezTo>
                  <a:lnTo>
                    <a:pt x="2596" y="5084"/>
                  </a:lnTo>
                  <a:lnTo>
                    <a:pt x="2665" y="5032"/>
                  </a:lnTo>
                  <a:cubicBezTo>
                    <a:pt x="2665" y="5032"/>
                    <a:pt x="2687" y="4958"/>
                    <a:pt x="2704" y="4902"/>
                  </a:cubicBezTo>
                  <a:lnTo>
                    <a:pt x="2722" y="4742"/>
                  </a:lnTo>
                  <a:cubicBezTo>
                    <a:pt x="2739" y="4616"/>
                    <a:pt x="2739" y="4685"/>
                    <a:pt x="2722" y="4599"/>
                  </a:cubicBezTo>
                  <a:lnTo>
                    <a:pt x="2687" y="4435"/>
                  </a:lnTo>
                  <a:cubicBezTo>
                    <a:pt x="2665" y="4417"/>
                    <a:pt x="2665" y="4417"/>
                    <a:pt x="2648" y="4417"/>
                  </a:cubicBezTo>
                  <a:close/>
                  <a:moveTo>
                    <a:pt x="4902" y="4742"/>
                  </a:moveTo>
                  <a:cubicBezTo>
                    <a:pt x="4742" y="4742"/>
                    <a:pt x="4829" y="4794"/>
                    <a:pt x="4829" y="4794"/>
                  </a:cubicBezTo>
                  <a:cubicBezTo>
                    <a:pt x="4850" y="5032"/>
                    <a:pt x="4885" y="5334"/>
                    <a:pt x="4885" y="5334"/>
                  </a:cubicBezTo>
                  <a:lnTo>
                    <a:pt x="5028" y="5373"/>
                  </a:lnTo>
                  <a:lnTo>
                    <a:pt x="5067" y="5334"/>
                  </a:lnTo>
                  <a:lnTo>
                    <a:pt x="5067" y="5140"/>
                  </a:lnTo>
                  <a:cubicBezTo>
                    <a:pt x="5045" y="5049"/>
                    <a:pt x="5067" y="5032"/>
                    <a:pt x="5028" y="4759"/>
                  </a:cubicBezTo>
                  <a:cubicBezTo>
                    <a:pt x="4976" y="4742"/>
                    <a:pt x="4920" y="4742"/>
                    <a:pt x="4902" y="4742"/>
                  </a:cubicBezTo>
                  <a:close/>
                  <a:moveTo>
                    <a:pt x="3678" y="5157"/>
                  </a:moveTo>
                  <a:cubicBezTo>
                    <a:pt x="3639" y="5157"/>
                    <a:pt x="3604" y="5174"/>
                    <a:pt x="3604" y="5174"/>
                  </a:cubicBezTo>
                  <a:lnTo>
                    <a:pt x="3570" y="5174"/>
                  </a:lnTo>
                  <a:cubicBezTo>
                    <a:pt x="3552" y="5174"/>
                    <a:pt x="3570" y="5192"/>
                    <a:pt x="3570" y="5551"/>
                  </a:cubicBezTo>
                  <a:lnTo>
                    <a:pt x="3622" y="5698"/>
                  </a:lnTo>
                  <a:lnTo>
                    <a:pt x="3730" y="5698"/>
                  </a:lnTo>
                  <a:cubicBezTo>
                    <a:pt x="3730" y="5698"/>
                    <a:pt x="3747" y="5659"/>
                    <a:pt x="3769" y="5607"/>
                  </a:cubicBezTo>
                  <a:lnTo>
                    <a:pt x="3786" y="5482"/>
                  </a:lnTo>
                  <a:cubicBezTo>
                    <a:pt x="3769" y="5101"/>
                    <a:pt x="3855" y="5192"/>
                    <a:pt x="3695" y="5157"/>
                  </a:cubicBezTo>
                  <a:close/>
                  <a:moveTo>
                    <a:pt x="1640" y="5265"/>
                  </a:moveTo>
                  <a:cubicBezTo>
                    <a:pt x="1606" y="5265"/>
                    <a:pt x="1549" y="5356"/>
                    <a:pt x="1515" y="5750"/>
                  </a:cubicBezTo>
                  <a:lnTo>
                    <a:pt x="1549" y="6040"/>
                  </a:lnTo>
                  <a:lnTo>
                    <a:pt x="1640" y="5897"/>
                  </a:lnTo>
                  <a:lnTo>
                    <a:pt x="1692" y="5681"/>
                  </a:lnTo>
                  <a:cubicBezTo>
                    <a:pt x="1714" y="5443"/>
                    <a:pt x="1657" y="5283"/>
                    <a:pt x="1657" y="5283"/>
                  </a:cubicBezTo>
                  <a:cubicBezTo>
                    <a:pt x="1657" y="5265"/>
                    <a:pt x="1640" y="5265"/>
                    <a:pt x="1640" y="5265"/>
                  </a:cubicBezTo>
                  <a:close/>
                  <a:moveTo>
                    <a:pt x="4595" y="5897"/>
                  </a:moveTo>
                  <a:cubicBezTo>
                    <a:pt x="4578" y="5897"/>
                    <a:pt x="4578" y="5914"/>
                    <a:pt x="4560" y="5949"/>
                  </a:cubicBezTo>
                  <a:lnTo>
                    <a:pt x="4504" y="6040"/>
                  </a:lnTo>
                  <a:cubicBezTo>
                    <a:pt x="4487" y="6221"/>
                    <a:pt x="4504" y="6256"/>
                    <a:pt x="4526" y="6347"/>
                  </a:cubicBezTo>
                  <a:lnTo>
                    <a:pt x="4612" y="6524"/>
                  </a:lnTo>
                  <a:lnTo>
                    <a:pt x="4686" y="6438"/>
                  </a:lnTo>
                  <a:cubicBezTo>
                    <a:pt x="4686" y="6438"/>
                    <a:pt x="4686" y="6399"/>
                    <a:pt x="4703" y="6347"/>
                  </a:cubicBezTo>
                  <a:lnTo>
                    <a:pt x="4703" y="5983"/>
                  </a:lnTo>
                  <a:cubicBezTo>
                    <a:pt x="4686" y="5983"/>
                    <a:pt x="4686" y="5983"/>
                    <a:pt x="4612" y="5914"/>
                  </a:cubicBezTo>
                  <a:cubicBezTo>
                    <a:pt x="4612" y="5897"/>
                    <a:pt x="4595" y="5897"/>
                    <a:pt x="4595" y="5897"/>
                  </a:cubicBezTo>
                  <a:close/>
                  <a:moveTo>
                    <a:pt x="883" y="5983"/>
                  </a:moveTo>
                  <a:cubicBezTo>
                    <a:pt x="848" y="5983"/>
                    <a:pt x="827" y="6057"/>
                    <a:pt x="827" y="6057"/>
                  </a:cubicBezTo>
                  <a:cubicBezTo>
                    <a:pt x="827" y="6057"/>
                    <a:pt x="809" y="6057"/>
                    <a:pt x="809" y="6200"/>
                  </a:cubicBezTo>
                  <a:cubicBezTo>
                    <a:pt x="848" y="6524"/>
                    <a:pt x="883" y="6563"/>
                    <a:pt x="883" y="6563"/>
                  </a:cubicBezTo>
                  <a:lnTo>
                    <a:pt x="957" y="6507"/>
                  </a:lnTo>
                  <a:cubicBezTo>
                    <a:pt x="957" y="6507"/>
                    <a:pt x="974" y="6399"/>
                    <a:pt x="974" y="6330"/>
                  </a:cubicBezTo>
                  <a:cubicBezTo>
                    <a:pt x="974" y="6330"/>
                    <a:pt x="991" y="6273"/>
                    <a:pt x="974" y="6113"/>
                  </a:cubicBezTo>
                  <a:lnTo>
                    <a:pt x="900" y="5983"/>
                  </a:lnTo>
                  <a:close/>
                  <a:moveTo>
                    <a:pt x="2938" y="6200"/>
                  </a:moveTo>
                  <a:cubicBezTo>
                    <a:pt x="2921" y="6200"/>
                    <a:pt x="2921" y="6221"/>
                    <a:pt x="2921" y="6221"/>
                  </a:cubicBezTo>
                  <a:lnTo>
                    <a:pt x="2864" y="6273"/>
                  </a:lnTo>
                  <a:lnTo>
                    <a:pt x="2813" y="6364"/>
                  </a:lnTo>
                  <a:cubicBezTo>
                    <a:pt x="2739" y="6671"/>
                    <a:pt x="2665" y="6490"/>
                    <a:pt x="2921" y="6689"/>
                  </a:cubicBezTo>
                  <a:lnTo>
                    <a:pt x="2973" y="6615"/>
                  </a:lnTo>
                  <a:cubicBezTo>
                    <a:pt x="2973" y="6615"/>
                    <a:pt x="2990" y="6615"/>
                    <a:pt x="2990" y="6598"/>
                  </a:cubicBezTo>
                  <a:lnTo>
                    <a:pt x="3029" y="6330"/>
                  </a:lnTo>
                  <a:cubicBezTo>
                    <a:pt x="2973" y="6256"/>
                    <a:pt x="2990" y="6291"/>
                    <a:pt x="2955" y="6221"/>
                  </a:cubicBezTo>
                  <a:lnTo>
                    <a:pt x="2938" y="6200"/>
                  </a:lnTo>
                  <a:close/>
                  <a:moveTo>
                    <a:pt x="1891" y="6689"/>
                  </a:moveTo>
                  <a:cubicBezTo>
                    <a:pt x="1839" y="6689"/>
                    <a:pt x="1783" y="6723"/>
                    <a:pt x="1783" y="6723"/>
                  </a:cubicBezTo>
                  <a:cubicBezTo>
                    <a:pt x="1748" y="6870"/>
                    <a:pt x="1692" y="6957"/>
                    <a:pt x="1714" y="7156"/>
                  </a:cubicBezTo>
                  <a:lnTo>
                    <a:pt x="1822" y="7212"/>
                  </a:lnTo>
                  <a:lnTo>
                    <a:pt x="1891" y="7087"/>
                  </a:lnTo>
                  <a:cubicBezTo>
                    <a:pt x="1947" y="6849"/>
                    <a:pt x="1908" y="6689"/>
                    <a:pt x="1908" y="6689"/>
                  </a:cubicBezTo>
                  <a:close/>
                  <a:moveTo>
                    <a:pt x="5318" y="6689"/>
                  </a:moveTo>
                  <a:cubicBezTo>
                    <a:pt x="5227" y="6689"/>
                    <a:pt x="5209" y="6741"/>
                    <a:pt x="5209" y="6831"/>
                  </a:cubicBezTo>
                  <a:cubicBezTo>
                    <a:pt x="5209" y="6831"/>
                    <a:pt x="5209" y="7065"/>
                    <a:pt x="5227" y="7229"/>
                  </a:cubicBezTo>
                  <a:cubicBezTo>
                    <a:pt x="5227" y="7229"/>
                    <a:pt x="5244" y="7264"/>
                    <a:pt x="5283" y="7355"/>
                  </a:cubicBezTo>
                  <a:lnTo>
                    <a:pt x="5352" y="7428"/>
                  </a:lnTo>
                  <a:lnTo>
                    <a:pt x="5426" y="7338"/>
                  </a:lnTo>
                  <a:cubicBezTo>
                    <a:pt x="5426" y="7338"/>
                    <a:pt x="5426" y="7281"/>
                    <a:pt x="5443" y="7229"/>
                  </a:cubicBezTo>
                  <a:cubicBezTo>
                    <a:pt x="5443" y="7229"/>
                    <a:pt x="5443" y="6957"/>
                    <a:pt x="5426" y="6741"/>
                  </a:cubicBezTo>
                  <a:lnTo>
                    <a:pt x="5352" y="6706"/>
                  </a:lnTo>
                  <a:cubicBezTo>
                    <a:pt x="5335" y="6689"/>
                    <a:pt x="5318" y="6689"/>
                    <a:pt x="5318" y="6689"/>
                  </a:cubicBezTo>
                  <a:close/>
                  <a:moveTo>
                    <a:pt x="3946" y="6870"/>
                  </a:moveTo>
                  <a:cubicBezTo>
                    <a:pt x="3929" y="6870"/>
                    <a:pt x="3911" y="6922"/>
                    <a:pt x="3911" y="6922"/>
                  </a:cubicBezTo>
                  <a:cubicBezTo>
                    <a:pt x="3855" y="6978"/>
                    <a:pt x="3838" y="7264"/>
                    <a:pt x="3877" y="7428"/>
                  </a:cubicBezTo>
                  <a:lnTo>
                    <a:pt x="3946" y="7571"/>
                  </a:lnTo>
                  <a:lnTo>
                    <a:pt x="4002" y="7498"/>
                  </a:lnTo>
                  <a:cubicBezTo>
                    <a:pt x="4037" y="7389"/>
                    <a:pt x="4054" y="7229"/>
                    <a:pt x="4054" y="7173"/>
                  </a:cubicBezTo>
                  <a:cubicBezTo>
                    <a:pt x="4054" y="7013"/>
                    <a:pt x="3963" y="6888"/>
                    <a:pt x="3963" y="6888"/>
                  </a:cubicBezTo>
                  <a:cubicBezTo>
                    <a:pt x="3963" y="6870"/>
                    <a:pt x="3963" y="6870"/>
                    <a:pt x="3946" y="6870"/>
                  </a:cubicBezTo>
                  <a:close/>
                  <a:moveTo>
                    <a:pt x="866" y="7104"/>
                  </a:moveTo>
                  <a:cubicBezTo>
                    <a:pt x="848" y="7104"/>
                    <a:pt x="792" y="7156"/>
                    <a:pt x="792" y="7156"/>
                  </a:cubicBezTo>
                  <a:cubicBezTo>
                    <a:pt x="792" y="7156"/>
                    <a:pt x="758" y="7281"/>
                    <a:pt x="719" y="7428"/>
                  </a:cubicBezTo>
                  <a:lnTo>
                    <a:pt x="719" y="7519"/>
                  </a:lnTo>
                  <a:cubicBezTo>
                    <a:pt x="701" y="7554"/>
                    <a:pt x="758" y="7714"/>
                    <a:pt x="758" y="7714"/>
                  </a:cubicBezTo>
                  <a:lnTo>
                    <a:pt x="827" y="7662"/>
                  </a:lnTo>
                  <a:cubicBezTo>
                    <a:pt x="827" y="7662"/>
                    <a:pt x="883" y="7428"/>
                    <a:pt x="918" y="7229"/>
                  </a:cubicBezTo>
                  <a:lnTo>
                    <a:pt x="883" y="7121"/>
                  </a:lnTo>
                  <a:cubicBezTo>
                    <a:pt x="883" y="7104"/>
                    <a:pt x="866" y="7104"/>
                    <a:pt x="866" y="7104"/>
                  </a:cubicBezTo>
                  <a:close/>
                  <a:moveTo>
                    <a:pt x="2955" y="7645"/>
                  </a:moveTo>
                  <a:cubicBezTo>
                    <a:pt x="2903" y="7645"/>
                    <a:pt x="2847" y="7753"/>
                    <a:pt x="2847" y="7753"/>
                  </a:cubicBezTo>
                  <a:cubicBezTo>
                    <a:pt x="2795" y="7952"/>
                    <a:pt x="2795" y="8038"/>
                    <a:pt x="2795" y="8168"/>
                  </a:cubicBezTo>
                  <a:cubicBezTo>
                    <a:pt x="2795" y="8168"/>
                    <a:pt x="2795" y="8186"/>
                    <a:pt x="2830" y="8255"/>
                  </a:cubicBezTo>
                  <a:lnTo>
                    <a:pt x="2864" y="8328"/>
                  </a:lnTo>
                  <a:lnTo>
                    <a:pt x="2955" y="8237"/>
                  </a:lnTo>
                  <a:cubicBezTo>
                    <a:pt x="2990" y="8168"/>
                    <a:pt x="2973" y="8276"/>
                    <a:pt x="3029" y="7861"/>
                  </a:cubicBezTo>
                  <a:lnTo>
                    <a:pt x="2973" y="7645"/>
                  </a:lnTo>
                  <a:close/>
                  <a:moveTo>
                    <a:pt x="4742" y="7844"/>
                  </a:moveTo>
                  <a:cubicBezTo>
                    <a:pt x="4703" y="7844"/>
                    <a:pt x="4686" y="7844"/>
                    <a:pt x="4651" y="7878"/>
                  </a:cubicBezTo>
                  <a:cubicBezTo>
                    <a:pt x="4651" y="7878"/>
                    <a:pt x="4634" y="8112"/>
                    <a:pt x="4634" y="8294"/>
                  </a:cubicBezTo>
                  <a:lnTo>
                    <a:pt x="4651" y="8419"/>
                  </a:lnTo>
                  <a:cubicBezTo>
                    <a:pt x="4651" y="8419"/>
                    <a:pt x="4669" y="8436"/>
                    <a:pt x="4759" y="8562"/>
                  </a:cubicBezTo>
                  <a:lnTo>
                    <a:pt x="4850" y="8385"/>
                  </a:lnTo>
                  <a:lnTo>
                    <a:pt x="4829" y="7861"/>
                  </a:lnTo>
                  <a:lnTo>
                    <a:pt x="4777" y="7844"/>
                  </a:lnTo>
                  <a:close/>
                  <a:moveTo>
                    <a:pt x="1999" y="8112"/>
                  </a:moveTo>
                  <a:cubicBezTo>
                    <a:pt x="1965" y="8112"/>
                    <a:pt x="1930" y="8168"/>
                    <a:pt x="1930" y="8168"/>
                  </a:cubicBezTo>
                  <a:cubicBezTo>
                    <a:pt x="1930" y="8168"/>
                    <a:pt x="1908" y="8436"/>
                    <a:pt x="1874" y="8635"/>
                  </a:cubicBezTo>
                  <a:lnTo>
                    <a:pt x="1891" y="8778"/>
                  </a:lnTo>
                  <a:lnTo>
                    <a:pt x="1982" y="8796"/>
                  </a:lnTo>
                  <a:lnTo>
                    <a:pt x="2017" y="8761"/>
                  </a:lnTo>
                  <a:cubicBezTo>
                    <a:pt x="2017" y="8761"/>
                    <a:pt x="2038" y="8744"/>
                    <a:pt x="2038" y="8653"/>
                  </a:cubicBezTo>
                  <a:cubicBezTo>
                    <a:pt x="2038" y="8653"/>
                    <a:pt x="2073" y="8436"/>
                    <a:pt x="2073" y="8276"/>
                  </a:cubicBezTo>
                  <a:cubicBezTo>
                    <a:pt x="2073" y="8255"/>
                    <a:pt x="2017" y="8129"/>
                    <a:pt x="2017" y="8129"/>
                  </a:cubicBezTo>
                  <a:cubicBezTo>
                    <a:pt x="1999" y="8129"/>
                    <a:pt x="1999" y="8112"/>
                    <a:pt x="1999" y="8112"/>
                  </a:cubicBezTo>
                  <a:close/>
                  <a:moveTo>
                    <a:pt x="974" y="8527"/>
                  </a:moveTo>
                  <a:cubicBezTo>
                    <a:pt x="957" y="8527"/>
                    <a:pt x="957" y="8545"/>
                    <a:pt x="957" y="8545"/>
                  </a:cubicBezTo>
                  <a:lnTo>
                    <a:pt x="935" y="8545"/>
                  </a:lnTo>
                  <a:cubicBezTo>
                    <a:pt x="918" y="8545"/>
                    <a:pt x="900" y="8579"/>
                    <a:pt x="866" y="8852"/>
                  </a:cubicBezTo>
                  <a:cubicBezTo>
                    <a:pt x="848" y="8904"/>
                    <a:pt x="848" y="8960"/>
                    <a:pt x="848" y="9012"/>
                  </a:cubicBezTo>
                  <a:cubicBezTo>
                    <a:pt x="848" y="9012"/>
                    <a:pt x="827" y="9142"/>
                    <a:pt x="883" y="9142"/>
                  </a:cubicBezTo>
                  <a:cubicBezTo>
                    <a:pt x="900" y="9142"/>
                    <a:pt x="935" y="9120"/>
                    <a:pt x="991" y="9034"/>
                  </a:cubicBezTo>
                  <a:cubicBezTo>
                    <a:pt x="991" y="9034"/>
                    <a:pt x="1008" y="8925"/>
                    <a:pt x="1026" y="8834"/>
                  </a:cubicBezTo>
                  <a:lnTo>
                    <a:pt x="991" y="8545"/>
                  </a:lnTo>
                  <a:cubicBezTo>
                    <a:pt x="991" y="8527"/>
                    <a:pt x="974" y="8527"/>
                    <a:pt x="974" y="8527"/>
                  </a:cubicBezTo>
                  <a:close/>
                  <a:moveTo>
                    <a:pt x="4162" y="8778"/>
                  </a:moveTo>
                  <a:cubicBezTo>
                    <a:pt x="4145" y="8778"/>
                    <a:pt x="4128" y="8834"/>
                    <a:pt x="4093" y="9034"/>
                  </a:cubicBezTo>
                  <a:lnTo>
                    <a:pt x="4093" y="9284"/>
                  </a:lnTo>
                  <a:cubicBezTo>
                    <a:pt x="4093" y="9410"/>
                    <a:pt x="4093" y="9336"/>
                    <a:pt x="4128" y="9410"/>
                  </a:cubicBezTo>
                  <a:cubicBezTo>
                    <a:pt x="4128" y="9410"/>
                    <a:pt x="4128" y="9445"/>
                    <a:pt x="4162" y="9445"/>
                  </a:cubicBezTo>
                  <a:cubicBezTo>
                    <a:pt x="4180" y="9445"/>
                    <a:pt x="4201" y="9445"/>
                    <a:pt x="4236" y="9393"/>
                  </a:cubicBezTo>
                  <a:cubicBezTo>
                    <a:pt x="4236" y="9393"/>
                    <a:pt x="4288" y="8960"/>
                    <a:pt x="4310" y="8869"/>
                  </a:cubicBezTo>
                  <a:cubicBezTo>
                    <a:pt x="4310" y="8869"/>
                    <a:pt x="4288" y="8834"/>
                    <a:pt x="4236" y="8817"/>
                  </a:cubicBezTo>
                  <a:cubicBezTo>
                    <a:pt x="4201" y="8796"/>
                    <a:pt x="4180" y="8778"/>
                    <a:pt x="4162" y="8778"/>
                  </a:cubicBezTo>
                  <a:close/>
                  <a:moveTo>
                    <a:pt x="5352" y="8869"/>
                  </a:moveTo>
                  <a:cubicBezTo>
                    <a:pt x="5300" y="8869"/>
                    <a:pt x="5244" y="9012"/>
                    <a:pt x="5244" y="9012"/>
                  </a:cubicBezTo>
                  <a:cubicBezTo>
                    <a:pt x="5244" y="9085"/>
                    <a:pt x="5244" y="9012"/>
                    <a:pt x="5261" y="9319"/>
                  </a:cubicBezTo>
                  <a:lnTo>
                    <a:pt x="5300" y="9393"/>
                  </a:lnTo>
                  <a:lnTo>
                    <a:pt x="5369" y="9466"/>
                  </a:lnTo>
                  <a:lnTo>
                    <a:pt x="5443" y="9393"/>
                  </a:lnTo>
                  <a:lnTo>
                    <a:pt x="5478" y="9142"/>
                  </a:lnTo>
                  <a:cubicBezTo>
                    <a:pt x="5478" y="8852"/>
                    <a:pt x="5499" y="9034"/>
                    <a:pt x="5369" y="8886"/>
                  </a:cubicBezTo>
                  <a:cubicBezTo>
                    <a:pt x="5369" y="8869"/>
                    <a:pt x="5352" y="8869"/>
                    <a:pt x="5352" y="8869"/>
                  </a:cubicBezTo>
                  <a:close/>
                  <a:moveTo>
                    <a:pt x="178" y="8943"/>
                  </a:moveTo>
                  <a:cubicBezTo>
                    <a:pt x="160" y="8943"/>
                    <a:pt x="143" y="8977"/>
                    <a:pt x="143" y="8977"/>
                  </a:cubicBezTo>
                  <a:cubicBezTo>
                    <a:pt x="143" y="8977"/>
                    <a:pt x="126" y="8977"/>
                    <a:pt x="109" y="9051"/>
                  </a:cubicBezTo>
                  <a:cubicBezTo>
                    <a:pt x="109" y="9051"/>
                    <a:pt x="52" y="9284"/>
                    <a:pt x="52" y="9445"/>
                  </a:cubicBezTo>
                  <a:lnTo>
                    <a:pt x="91" y="9592"/>
                  </a:lnTo>
                  <a:lnTo>
                    <a:pt x="143" y="9553"/>
                  </a:lnTo>
                  <a:cubicBezTo>
                    <a:pt x="143" y="9553"/>
                    <a:pt x="160" y="9518"/>
                    <a:pt x="178" y="9483"/>
                  </a:cubicBezTo>
                  <a:lnTo>
                    <a:pt x="199" y="8943"/>
                  </a:lnTo>
                  <a:close/>
                  <a:moveTo>
                    <a:pt x="3137" y="9176"/>
                  </a:moveTo>
                  <a:cubicBezTo>
                    <a:pt x="3081" y="9176"/>
                    <a:pt x="3046" y="9250"/>
                    <a:pt x="3046" y="9250"/>
                  </a:cubicBezTo>
                  <a:cubicBezTo>
                    <a:pt x="3029" y="9427"/>
                    <a:pt x="2990" y="9592"/>
                    <a:pt x="3012" y="9752"/>
                  </a:cubicBezTo>
                  <a:lnTo>
                    <a:pt x="3063" y="9860"/>
                  </a:lnTo>
                  <a:lnTo>
                    <a:pt x="3120" y="9808"/>
                  </a:lnTo>
                  <a:cubicBezTo>
                    <a:pt x="3120" y="9808"/>
                    <a:pt x="3154" y="9791"/>
                    <a:pt x="3172" y="9717"/>
                  </a:cubicBezTo>
                  <a:cubicBezTo>
                    <a:pt x="3172" y="9717"/>
                    <a:pt x="3189" y="9518"/>
                    <a:pt x="3189" y="9250"/>
                  </a:cubicBezTo>
                  <a:lnTo>
                    <a:pt x="3137" y="9176"/>
                  </a:lnTo>
                  <a:close/>
                  <a:moveTo>
                    <a:pt x="1584" y="9427"/>
                  </a:moveTo>
                  <a:cubicBezTo>
                    <a:pt x="1584" y="9427"/>
                    <a:pt x="1584" y="9445"/>
                    <a:pt x="1549" y="9501"/>
                  </a:cubicBezTo>
                  <a:cubicBezTo>
                    <a:pt x="1549" y="9501"/>
                    <a:pt x="1515" y="9661"/>
                    <a:pt x="1497" y="9769"/>
                  </a:cubicBezTo>
                  <a:cubicBezTo>
                    <a:pt x="1497" y="9769"/>
                    <a:pt x="1458" y="9985"/>
                    <a:pt x="1458" y="10132"/>
                  </a:cubicBezTo>
                  <a:cubicBezTo>
                    <a:pt x="1458" y="10132"/>
                    <a:pt x="1476" y="10184"/>
                    <a:pt x="1515" y="10184"/>
                  </a:cubicBezTo>
                  <a:cubicBezTo>
                    <a:pt x="1549" y="10184"/>
                    <a:pt x="1584" y="10167"/>
                    <a:pt x="1623" y="10059"/>
                  </a:cubicBezTo>
                  <a:cubicBezTo>
                    <a:pt x="1623" y="10059"/>
                    <a:pt x="1640" y="9808"/>
                    <a:pt x="1657" y="9626"/>
                  </a:cubicBezTo>
                  <a:cubicBezTo>
                    <a:pt x="1675" y="9592"/>
                    <a:pt x="1675" y="9553"/>
                    <a:pt x="1675" y="9518"/>
                  </a:cubicBezTo>
                  <a:cubicBezTo>
                    <a:pt x="1675" y="9518"/>
                    <a:pt x="1714" y="9483"/>
                    <a:pt x="1640" y="9445"/>
                  </a:cubicBezTo>
                  <a:cubicBezTo>
                    <a:pt x="1606" y="9427"/>
                    <a:pt x="1606" y="9427"/>
                    <a:pt x="1584" y="9427"/>
                  </a:cubicBezTo>
                  <a:close/>
                  <a:moveTo>
                    <a:pt x="4777" y="9752"/>
                  </a:moveTo>
                  <a:cubicBezTo>
                    <a:pt x="4742" y="9752"/>
                    <a:pt x="4686" y="9825"/>
                    <a:pt x="4686" y="9825"/>
                  </a:cubicBezTo>
                  <a:cubicBezTo>
                    <a:pt x="4669" y="10007"/>
                    <a:pt x="4651" y="10241"/>
                    <a:pt x="4651" y="10241"/>
                  </a:cubicBezTo>
                  <a:cubicBezTo>
                    <a:pt x="4634" y="10457"/>
                    <a:pt x="4651" y="10310"/>
                    <a:pt x="4686" y="10474"/>
                  </a:cubicBezTo>
                  <a:lnTo>
                    <a:pt x="4721" y="10548"/>
                  </a:lnTo>
                  <a:cubicBezTo>
                    <a:pt x="4811" y="10440"/>
                    <a:pt x="4829" y="10331"/>
                    <a:pt x="4850" y="10241"/>
                  </a:cubicBezTo>
                  <a:lnTo>
                    <a:pt x="4850" y="10076"/>
                  </a:lnTo>
                  <a:cubicBezTo>
                    <a:pt x="4850" y="9899"/>
                    <a:pt x="4777" y="9769"/>
                    <a:pt x="4777" y="9769"/>
                  </a:cubicBezTo>
                  <a:lnTo>
                    <a:pt x="4777" y="9752"/>
                  </a:lnTo>
                  <a:close/>
                  <a:moveTo>
                    <a:pt x="632" y="10167"/>
                  </a:moveTo>
                  <a:cubicBezTo>
                    <a:pt x="593" y="10167"/>
                    <a:pt x="576" y="10184"/>
                    <a:pt x="576" y="10184"/>
                  </a:cubicBezTo>
                  <a:cubicBezTo>
                    <a:pt x="576" y="10184"/>
                    <a:pt x="559" y="10202"/>
                    <a:pt x="541" y="10331"/>
                  </a:cubicBezTo>
                  <a:lnTo>
                    <a:pt x="541" y="10418"/>
                  </a:lnTo>
                  <a:cubicBezTo>
                    <a:pt x="541" y="10418"/>
                    <a:pt x="524" y="10565"/>
                    <a:pt x="524" y="10656"/>
                  </a:cubicBezTo>
                  <a:lnTo>
                    <a:pt x="559" y="10872"/>
                  </a:lnTo>
                  <a:lnTo>
                    <a:pt x="632" y="10816"/>
                  </a:lnTo>
                  <a:cubicBezTo>
                    <a:pt x="649" y="10725"/>
                    <a:pt x="667" y="10656"/>
                    <a:pt x="667" y="10526"/>
                  </a:cubicBezTo>
                  <a:cubicBezTo>
                    <a:pt x="684" y="10474"/>
                    <a:pt x="684" y="10418"/>
                    <a:pt x="684" y="10366"/>
                  </a:cubicBezTo>
                  <a:lnTo>
                    <a:pt x="684" y="10258"/>
                  </a:lnTo>
                  <a:lnTo>
                    <a:pt x="632" y="10167"/>
                  </a:lnTo>
                  <a:close/>
                  <a:moveTo>
                    <a:pt x="3929" y="10223"/>
                  </a:moveTo>
                  <a:cubicBezTo>
                    <a:pt x="3877" y="10223"/>
                    <a:pt x="3855" y="10258"/>
                    <a:pt x="3855" y="10258"/>
                  </a:cubicBezTo>
                  <a:cubicBezTo>
                    <a:pt x="3855" y="10258"/>
                    <a:pt x="3803" y="10509"/>
                    <a:pt x="3786" y="10742"/>
                  </a:cubicBezTo>
                  <a:lnTo>
                    <a:pt x="3821" y="10781"/>
                  </a:lnTo>
                  <a:lnTo>
                    <a:pt x="3877" y="10872"/>
                  </a:lnTo>
                  <a:lnTo>
                    <a:pt x="3946" y="10799"/>
                  </a:lnTo>
                  <a:cubicBezTo>
                    <a:pt x="3946" y="10799"/>
                    <a:pt x="3985" y="10526"/>
                    <a:pt x="3985" y="10292"/>
                  </a:cubicBezTo>
                  <a:lnTo>
                    <a:pt x="3929" y="10223"/>
                  </a:lnTo>
                  <a:close/>
                  <a:moveTo>
                    <a:pt x="2488" y="10401"/>
                  </a:moveTo>
                  <a:cubicBezTo>
                    <a:pt x="2471" y="10401"/>
                    <a:pt x="2449" y="10418"/>
                    <a:pt x="2449" y="10418"/>
                  </a:cubicBezTo>
                  <a:cubicBezTo>
                    <a:pt x="2449" y="10418"/>
                    <a:pt x="2432" y="10634"/>
                    <a:pt x="2415" y="10764"/>
                  </a:cubicBezTo>
                  <a:lnTo>
                    <a:pt x="2488" y="11032"/>
                  </a:lnTo>
                  <a:lnTo>
                    <a:pt x="2557" y="10907"/>
                  </a:lnTo>
                  <a:cubicBezTo>
                    <a:pt x="2557" y="10907"/>
                    <a:pt x="2596" y="10872"/>
                    <a:pt x="2614" y="10600"/>
                  </a:cubicBezTo>
                  <a:lnTo>
                    <a:pt x="2596" y="10401"/>
                  </a:lnTo>
                  <a:close/>
                  <a:moveTo>
                    <a:pt x="91" y="11089"/>
                  </a:moveTo>
                  <a:cubicBezTo>
                    <a:pt x="52" y="11089"/>
                    <a:pt x="35" y="11140"/>
                    <a:pt x="35" y="11140"/>
                  </a:cubicBezTo>
                  <a:cubicBezTo>
                    <a:pt x="18" y="11214"/>
                    <a:pt x="18" y="11175"/>
                    <a:pt x="18" y="11214"/>
                  </a:cubicBezTo>
                  <a:cubicBezTo>
                    <a:pt x="0" y="11249"/>
                    <a:pt x="0" y="11521"/>
                    <a:pt x="91" y="11807"/>
                  </a:cubicBezTo>
                  <a:cubicBezTo>
                    <a:pt x="109" y="11824"/>
                    <a:pt x="160" y="11863"/>
                    <a:pt x="160" y="11863"/>
                  </a:cubicBezTo>
                  <a:lnTo>
                    <a:pt x="217" y="11789"/>
                  </a:lnTo>
                  <a:cubicBezTo>
                    <a:pt x="178" y="11590"/>
                    <a:pt x="160" y="11413"/>
                    <a:pt x="160" y="11214"/>
                  </a:cubicBezTo>
                  <a:lnTo>
                    <a:pt x="109" y="11106"/>
                  </a:lnTo>
                  <a:cubicBezTo>
                    <a:pt x="91" y="11106"/>
                    <a:pt x="91" y="11089"/>
                    <a:pt x="91" y="11089"/>
                  </a:cubicBezTo>
                  <a:close/>
                  <a:moveTo>
                    <a:pt x="1549" y="11266"/>
                  </a:moveTo>
                  <a:cubicBezTo>
                    <a:pt x="1532" y="11266"/>
                    <a:pt x="1515" y="11305"/>
                    <a:pt x="1515" y="11305"/>
                  </a:cubicBezTo>
                  <a:cubicBezTo>
                    <a:pt x="1476" y="11448"/>
                    <a:pt x="1476" y="11305"/>
                    <a:pt x="1458" y="11824"/>
                  </a:cubicBezTo>
                  <a:lnTo>
                    <a:pt x="1515" y="11880"/>
                  </a:lnTo>
                  <a:lnTo>
                    <a:pt x="1584" y="11824"/>
                  </a:lnTo>
                  <a:lnTo>
                    <a:pt x="1584" y="11664"/>
                  </a:lnTo>
                  <a:cubicBezTo>
                    <a:pt x="1606" y="11590"/>
                    <a:pt x="1606" y="11500"/>
                    <a:pt x="1606" y="11430"/>
                  </a:cubicBezTo>
                  <a:lnTo>
                    <a:pt x="1567" y="11266"/>
                  </a:lnTo>
                  <a:close/>
                  <a:moveTo>
                    <a:pt x="4703" y="11322"/>
                  </a:moveTo>
                  <a:lnTo>
                    <a:pt x="4634" y="11413"/>
                  </a:lnTo>
                  <a:cubicBezTo>
                    <a:pt x="4595" y="11699"/>
                    <a:pt x="4543" y="11898"/>
                    <a:pt x="4578" y="12131"/>
                  </a:cubicBezTo>
                  <a:lnTo>
                    <a:pt x="4634" y="12239"/>
                  </a:lnTo>
                  <a:lnTo>
                    <a:pt x="4703" y="12187"/>
                  </a:lnTo>
                  <a:cubicBezTo>
                    <a:pt x="4703" y="12187"/>
                    <a:pt x="4742" y="12097"/>
                    <a:pt x="4759" y="12040"/>
                  </a:cubicBezTo>
                  <a:cubicBezTo>
                    <a:pt x="4759" y="12040"/>
                    <a:pt x="4777" y="11863"/>
                    <a:pt x="4794" y="11699"/>
                  </a:cubicBezTo>
                  <a:cubicBezTo>
                    <a:pt x="4794" y="11699"/>
                    <a:pt x="4794" y="11538"/>
                    <a:pt x="4811" y="11413"/>
                  </a:cubicBezTo>
                  <a:lnTo>
                    <a:pt x="4742" y="11322"/>
                  </a:lnTo>
                  <a:close/>
                  <a:moveTo>
                    <a:pt x="3336" y="11538"/>
                  </a:moveTo>
                  <a:cubicBezTo>
                    <a:pt x="3297" y="11538"/>
                    <a:pt x="3245" y="11629"/>
                    <a:pt x="3228" y="12062"/>
                  </a:cubicBezTo>
                  <a:lnTo>
                    <a:pt x="3336" y="12313"/>
                  </a:lnTo>
                  <a:lnTo>
                    <a:pt x="3405" y="12187"/>
                  </a:lnTo>
                  <a:cubicBezTo>
                    <a:pt x="3444" y="12023"/>
                    <a:pt x="3444" y="12205"/>
                    <a:pt x="3423" y="11664"/>
                  </a:cubicBezTo>
                  <a:lnTo>
                    <a:pt x="3371" y="11573"/>
                  </a:lnTo>
                  <a:cubicBezTo>
                    <a:pt x="3353" y="11556"/>
                    <a:pt x="3353" y="11538"/>
                    <a:pt x="3336" y="11538"/>
                  </a:cubicBezTo>
                  <a:close/>
                </a:path>
              </a:pathLst>
            </a:custGeom>
            <a:solidFill>
              <a:srgbClr val="80DA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7"/>
            <p:cNvSpPr/>
            <p:nvPr/>
          </p:nvSpPr>
          <p:spPr>
            <a:xfrm>
              <a:off x="4372975" y="1432850"/>
              <a:ext cx="30200" cy="73875"/>
            </a:xfrm>
            <a:custGeom>
              <a:rect b="b" l="l" r="r" t="t"/>
              <a:pathLst>
                <a:path extrusionOk="0" h="2955" w="1208">
                  <a:moveTo>
                    <a:pt x="1" y="2955"/>
                  </a:moveTo>
                  <a:lnTo>
                    <a:pt x="1" y="610"/>
                  </a:lnTo>
                  <a:cubicBezTo>
                    <a:pt x="1" y="268"/>
                    <a:pt x="273" y="0"/>
                    <a:pt x="615" y="0"/>
                  </a:cubicBezTo>
                  <a:cubicBezTo>
                    <a:pt x="940" y="0"/>
                    <a:pt x="1208" y="268"/>
                    <a:pt x="1208" y="610"/>
                  </a:cubicBezTo>
                  <a:lnTo>
                    <a:pt x="1208" y="2864"/>
                  </a:lnTo>
                  <a:lnTo>
                    <a:pt x="1100" y="2864"/>
                  </a:lnTo>
                  <a:cubicBezTo>
                    <a:pt x="797" y="2864"/>
                    <a:pt x="451" y="2881"/>
                    <a:pt x="148" y="2938"/>
                  </a:cubicBezTo>
                  <a:cubicBezTo>
                    <a:pt x="92" y="2938"/>
                    <a:pt x="57" y="2938"/>
                    <a:pt x="1" y="2955"/>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7"/>
            <p:cNvSpPr/>
            <p:nvPr/>
          </p:nvSpPr>
          <p:spPr>
            <a:xfrm>
              <a:off x="4361725" y="1429150"/>
              <a:ext cx="42425" cy="22650"/>
            </a:xfrm>
            <a:custGeom>
              <a:rect b="b" l="l" r="r" t="t"/>
              <a:pathLst>
                <a:path extrusionOk="0" h="906" w="1697">
                  <a:moveTo>
                    <a:pt x="200" y="472"/>
                  </a:moveTo>
                  <a:cubicBezTo>
                    <a:pt x="126" y="542"/>
                    <a:pt x="74" y="615"/>
                    <a:pt x="35" y="689"/>
                  </a:cubicBezTo>
                  <a:cubicBezTo>
                    <a:pt x="35" y="706"/>
                    <a:pt x="1" y="758"/>
                    <a:pt x="1" y="758"/>
                  </a:cubicBezTo>
                  <a:cubicBezTo>
                    <a:pt x="126" y="814"/>
                    <a:pt x="308" y="689"/>
                    <a:pt x="382" y="633"/>
                  </a:cubicBezTo>
                  <a:cubicBezTo>
                    <a:pt x="416" y="598"/>
                    <a:pt x="433" y="581"/>
                    <a:pt x="468" y="559"/>
                  </a:cubicBezTo>
                  <a:cubicBezTo>
                    <a:pt x="490" y="542"/>
                    <a:pt x="524" y="490"/>
                    <a:pt x="507" y="507"/>
                  </a:cubicBezTo>
                  <a:cubicBezTo>
                    <a:pt x="490" y="559"/>
                    <a:pt x="451" y="598"/>
                    <a:pt x="433" y="650"/>
                  </a:cubicBezTo>
                  <a:cubicBezTo>
                    <a:pt x="399" y="689"/>
                    <a:pt x="325" y="849"/>
                    <a:pt x="433" y="849"/>
                  </a:cubicBezTo>
                  <a:cubicBezTo>
                    <a:pt x="524" y="849"/>
                    <a:pt x="615" y="775"/>
                    <a:pt x="667" y="706"/>
                  </a:cubicBezTo>
                  <a:cubicBezTo>
                    <a:pt x="706" y="689"/>
                    <a:pt x="723" y="667"/>
                    <a:pt x="741" y="633"/>
                  </a:cubicBezTo>
                  <a:cubicBezTo>
                    <a:pt x="758" y="633"/>
                    <a:pt x="758" y="598"/>
                    <a:pt x="775" y="598"/>
                  </a:cubicBezTo>
                  <a:cubicBezTo>
                    <a:pt x="849" y="650"/>
                    <a:pt x="992" y="905"/>
                    <a:pt x="1082" y="741"/>
                  </a:cubicBezTo>
                  <a:cubicBezTo>
                    <a:pt x="1100" y="723"/>
                    <a:pt x="1100" y="706"/>
                    <a:pt x="1100" y="689"/>
                  </a:cubicBezTo>
                  <a:lnTo>
                    <a:pt x="1100" y="581"/>
                  </a:lnTo>
                  <a:lnTo>
                    <a:pt x="1117" y="598"/>
                  </a:lnTo>
                  <a:cubicBezTo>
                    <a:pt x="1139" y="615"/>
                    <a:pt x="1156" y="633"/>
                    <a:pt x="1156" y="650"/>
                  </a:cubicBezTo>
                  <a:cubicBezTo>
                    <a:pt x="1191" y="689"/>
                    <a:pt x="1225" y="706"/>
                    <a:pt x="1281" y="741"/>
                  </a:cubicBezTo>
                  <a:cubicBezTo>
                    <a:pt x="1407" y="814"/>
                    <a:pt x="1550" y="814"/>
                    <a:pt x="1641" y="706"/>
                  </a:cubicBezTo>
                  <a:cubicBezTo>
                    <a:pt x="1697" y="633"/>
                    <a:pt x="1658" y="542"/>
                    <a:pt x="1641" y="472"/>
                  </a:cubicBezTo>
                  <a:cubicBezTo>
                    <a:pt x="1550" y="291"/>
                    <a:pt x="1333" y="183"/>
                    <a:pt x="1139" y="126"/>
                  </a:cubicBezTo>
                  <a:cubicBezTo>
                    <a:pt x="723" y="1"/>
                    <a:pt x="343" y="200"/>
                    <a:pt x="126" y="472"/>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2073" name="Shape 2073"/>
        <p:cNvGrpSpPr/>
        <p:nvPr/>
      </p:nvGrpSpPr>
      <p:grpSpPr>
        <a:xfrm>
          <a:off x="0" y="0"/>
          <a:ext cx="0" cy="0"/>
          <a:chOff x="0" y="0"/>
          <a:chExt cx="0" cy="0"/>
        </a:xfrm>
      </p:grpSpPr>
      <p:sp>
        <p:nvSpPr>
          <p:cNvPr id="2074" name="Google Shape;2074;p28"/>
          <p:cNvSpPr txBox="1"/>
          <p:nvPr>
            <p:ph type="title"/>
          </p:nvPr>
        </p:nvSpPr>
        <p:spPr>
          <a:xfrm>
            <a:off x="720000" y="445025"/>
            <a:ext cx="7704000" cy="93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5" name="Google Shape;2075;p28"/>
          <p:cNvSpPr/>
          <p:nvPr/>
        </p:nvSpPr>
        <p:spPr>
          <a:xfrm>
            <a:off x="7839250"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6" name="Google Shape;2076;p28"/>
          <p:cNvGrpSpPr/>
          <p:nvPr/>
        </p:nvGrpSpPr>
        <p:grpSpPr>
          <a:xfrm>
            <a:off x="4907699" y="4938638"/>
            <a:ext cx="2749703" cy="122913"/>
            <a:chOff x="5024149" y="4918613"/>
            <a:chExt cx="2749703" cy="122913"/>
          </a:xfrm>
        </p:grpSpPr>
        <p:sp>
          <p:nvSpPr>
            <p:cNvPr id="2077" name="Google Shape;2077;p28"/>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8"/>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8"/>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8"/>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8"/>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8"/>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8"/>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8"/>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8"/>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8"/>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8"/>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8"/>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8"/>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8"/>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8"/>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8"/>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8"/>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8"/>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8"/>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8"/>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8"/>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8"/>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8"/>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8"/>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8"/>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8"/>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8"/>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8"/>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8"/>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8"/>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7" name="Google Shape;2107;p28"/>
          <p:cNvGrpSpPr/>
          <p:nvPr/>
        </p:nvGrpSpPr>
        <p:grpSpPr>
          <a:xfrm>
            <a:off x="297309" y="228915"/>
            <a:ext cx="246888" cy="246888"/>
            <a:chOff x="4396276" y="3156781"/>
            <a:chExt cx="367777" cy="369040"/>
          </a:xfrm>
        </p:grpSpPr>
        <p:sp>
          <p:nvSpPr>
            <p:cNvPr id="2108" name="Google Shape;2108;p28"/>
            <p:cNvSpPr/>
            <p:nvPr/>
          </p:nvSpPr>
          <p:spPr>
            <a:xfrm>
              <a:off x="4396276" y="3156781"/>
              <a:ext cx="367777" cy="369040"/>
            </a:xfrm>
            <a:custGeom>
              <a:rect b="b" l="l" r="r" t="t"/>
              <a:pathLst>
                <a:path extrusionOk="0" h="2551" w="2542">
                  <a:moveTo>
                    <a:pt x="1275" y="1"/>
                  </a:moveTo>
                  <a:cubicBezTo>
                    <a:pt x="571" y="1"/>
                    <a:pt x="0" y="572"/>
                    <a:pt x="0" y="1276"/>
                  </a:cubicBezTo>
                  <a:cubicBezTo>
                    <a:pt x="0" y="1980"/>
                    <a:pt x="571" y="2551"/>
                    <a:pt x="1275" y="2551"/>
                  </a:cubicBezTo>
                  <a:cubicBezTo>
                    <a:pt x="1972" y="2551"/>
                    <a:pt x="2541" y="1980"/>
                    <a:pt x="2541" y="1276"/>
                  </a:cubicBezTo>
                  <a:cubicBezTo>
                    <a:pt x="2541" y="572"/>
                    <a:pt x="1972" y="1"/>
                    <a:pt x="1275"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8"/>
            <p:cNvSpPr/>
            <p:nvPr/>
          </p:nvSpPr>
          <p:spPr>
            <a:xfrm>
              <a:off x="4396276" y="3156781"/>
              <a:ext cx="183599" cy="369040"/>
            </a:xfrm>
            <a:custGeom>
              <a:rect b="b" l="l" r="r" t="t"/>
              <a:pathLst>
                <a:path extrusionOk="0" h="2551" w="1269">
                  <a:moveTo>
                    <a:pt x="1268" y="1"/>
                  </a:moveTo>
                  <a:cubicBezTo>
                    <a:pt x="564" y="8"/>
                    <a:pt x="0" y="572"/>
                    <a:pt x="0" y="1276"/>
                  </a:cubicBezTo>
                  <a:cubicBezTo>
                    <a:pt x="0" y="1980"/>
                    <a:pt x="564" y="2542"/>
                    <a:pt x="1268" y="2551"/>
                  </a:cubicBezTo>
                  <a:cubicBezTo>
                    <a:pt x="1268" y="2542"/>
                    <a:pt x="578" y="1913"/>
                    <a:pt x="578" y="1276"/>
                  </a:cubicBezTo>
                  <a:cubicBezTo>
                    <a:pt x="578" y="639"/>
                    <a:pt x="1268" y="8"/>
                    <a:pt x="1268" y="1"/>
                  </a:cubicBezTo>
                  <a:close/>
                </a:path>
              </a:pathLst>
            </a:custGeom>
            <a:solidFill>
              <a:srgbClr val="FFE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0" name="Google Shape;2110;p28"/>
          <p:cNvSpPr/>
          <p:nvPr/>
        </p:nvSpPr>
        <p:spPr>
          <a:xfrm>
            <a:off x="575116" y="264962"/>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8"/>
          <p:cNvSpPr/>
          <p:nvPr/>
        </p:nvSpPr>
        <p:spPr>
          <a:xfrm>
            <a:off x="1155899" y="371278"/>
            <a:ext cx="152272" cy="73749"/>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8"/>
          <p:cNvSpPr/>
          <p:nvPr/>
        </p:nvSpPr>
        <p:spPr>
          <a:xfrm>
            <a:off x="1003625" y="228925"/>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8"/>
          <p:cNvSpPr/>
          <p:nvPr/>
        </p:nvSpPr>
        <p:spPr>
          <a:xfrm>
            <a:off x="206503" y="475812"/>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8"/>
          <p:cNvSpPr/>
          <p:nvPr/>
        </p:nvSpPr>
        <p:spPr>
          <a:xfrm>
            <a:off x="8122300" y="4507654"/>
            <a:ext cx="292656" cy="428264"/>
          </a:xfrm>
          <a:custGeom>
            <a:rect b="b" l="l" r="r" t="t"/>
            <a:pathLst>
              <a:path extrusionOk="0" h="7990" w="5460">
                <a:moveTo>
                  <a:pt x="1089" y="1"/>
                </a:moveTo>
                <a:cubicBezTo>
                  <a:pt x="1089" y="1"/>
                  <a:pt x="747" y="7100"/>
                  <a:pt x="0" y="7989"/>
                </a:cubicBezTo>
                <a:lnTo>
                  <a:pt x="5460" y="7989"/>
                </a:lnTo>
                <a:cubicBezTo>
                  <a:pt x="5460" y="7989"/>
                  <a:pt x="4341" y="5574"/>
                  <a:pt x="4156" y="1"/>
                </a:cubicBez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8"/>
          <p:cNvSpPr/>
          <p:nvPr/>
        </p:nvSpPr>
        <p:spPr>
          <a:xfrm>
            <a:off x="8268786" y="4507654"/>
            <a:ext cx="146167" cy="428264"/>
          </a:xfrm>
          <a:custGeom>
            <a:rect b="b" l="l" r="r" t="t"/>
            <a:pathLst>
              <a:path extrusionOk="0" h="7990" w="2727">
                <a:moveTo>
                  <a:pt x="1" y="1"/>
                </a:moveTo>
                <a:lnTo>
                  <a:pt x="1" y="7989"/>
                </a:lnTo>
                <a:lnTo>
                  <a:pt x="2727" y="7989"/>
                </a:lnTo>
                <a:cubicBezTo>
                  <a:pt x="2727" y="7989"/>
                  <a:pt x="1608" y="5574"/>
                  <a:pt x="142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8"/>
          <p:cNvSpPr/>
          <p:nvPr/>
        </p:nvSpPr>
        <p:spPr>
          <a:xfrm>
            <a:off x="8171450" y="4626056"/>
            <a:ext cx="182830" cy="21494"/>
          </a:xfrm>
          <a:custGeom>
            <a:rect b="b" l="l" r="r" t="t"/>
            <a:pathLst>
              <a:path extrusionOk="0" h="401" w="3411">
                <a:moveTo>
                  <a:pt x="31" y="0"/>
                </a:moveTo>
                <a:lnTo>
                  <a:pt x="1" y="401"/>
                </a:lnTo>
                <a:lnTo>
                  <a:pt x="3410" y="401"/>
                </a:lnTo>
                <a:lnTo>
                  <a:pt x="337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8"/>
          <p:cNvSpPr/>
          <p:nvPr/>
        </p:nvSpPr>
        <p:spPr>
          <a:xfrm>
            <a:off x="8163571" y="4710583"/>
            <a:ext cx="201375" cy="21976"/>
          </a:xfrm>
          <a:custGeom>
            <a:rect b="b" l="l" r="r" t="t"/>
            <a:pathLst>
              <a:path extrusionOk="0" h="410" w="3757">
                <a:moveTo>
                  <a:pt x="38" y="1"/>
                </a:moveTo>
                <a:lnTo>
                  <a:pt x="0" y="410"/>
                </a:lnTo>
                <a:lnTo>
                  <a:pt x="3756" y="410"/>
                </a:lnTo>
                <a:lnTo>
                  <a:pt x="369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8"/>
          <p:cNvSpPr/>
          <p:nvPr/>
        </p:nvSpPr>
        <p:spPr>
          <a:xfrm>
            <a:off x="8180991" y="4507654"/>
            <a:ext cx="165356" cy="24281"/>
          </a:xfrm>
          <a:custGeom>
            <a:rect b="b" l="l" r="r" t="t"/>
            <a:pathLst>
              <a:path extrusionOk="0" h="453" w="3085">
                <a:moveTo>
                  <a:pt x="24" y="1"/>
                </a:moveTo>
                <a:lnTo>
                  <a:pt x="1" y="445"/>
                </a:lnTo>
                <a:lnTo>
                  <a:pt x="3084" y="452"/>
                </a:lnTo>
                <a:lnTo>
                  <a:pt x="306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8"/>
          <p:cNvSpPr/>
          <p:nvPr/>
        </p:nvSpPr>
        <p:spPr>
          <a:xfrm>
            <a:off x="8401872" y="4580389"/>
            <a:ext cx="137484" cy="358262"/>
          </a:xfrm>
          <a:custGeom>
            <a:rect b="b" l="l" r="r" t="t"/>
            <a:pathLst>
              <a:path extrusionOk="0" h="6684" w="2565">
                <a:moveTo>
                  <a:pt x="0" y="1"/>
                </a:moveTo>
                <a:lnTo>
                  <a:pt x="0" y="6684"/>
                </a:lnTo>
                <a:lnTo>
                  <a:pt x="2565" y="6684"/>
                </a:lnTo>
                <a:lnTo>
                  <a:pt x="256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8"/>
          <p:cNvSpPr/>
          <p:nvPr/>
        </p:nvSpPr>
        <p:spPr>
          <a:xfrm>
            <a:off x="8426045" y="4609762"/>
            <a:ext cx="13614" cy="16723"/>
          </a:xfrm>
          <a:custGeom>
            <a:rect b="b" l="l" r="r" t="t"/>
            <a:pathLst>
              <a:path extrusionOk="0" h="312" w="254">
                <a:moveTo>
                  <a:pt x="1" y="0"/>
                </a:moveTo>
                <a:lnTo>
                  <a:pt x="1" y="312"/>
                </a:lnTo>
                <a:lnTo>
                  <a:pt x="253" y="312"/>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8"/>
          <p:cNvSpPr/>
          <p:nvPr/>
        </p:nvSpPr>
        <p:spPr>
          <a:xfrm>
            <a:off x="8451129" y="4609762"/>
            <a:ext cx="13882" cy="16723"/>
          </a:xfrm>
          <a:custGeom>
            <a:rect b="b" l="l" r="r" t="t"/>
            <a:pathLst>
              <a:path extrusionOk="0" h="312" w="259">
                <a:moveTo>
                  <a:pt x="1" y="0"/>
                </a:moveTo>
                <a:lnTo>
                  <a:pt x="1" y="312"/>
                </a:lnTo>
                <a:lnTo>
                  <a:pt x="258" y="312"/>
                </a:lnTo>
                <a:lnTo>
                  <a:pt x="25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8"/>
          <p:cNvSpPr/>
          <p:nvPr/>
        </p:nvSpPr>
        <p:spPr>
          <a:xfrm>
            <a:off x="8476106" y="4609762"/>
            <a:ext cx="13990" cy="16723"/>
          </a:xfrm>
          <a:custGeom>
            <a:rect b="b" l="l" r="r" t="t"/>
            <a:pathLst>
              <a:path extrusionOk="0" h="312" w="261">
                <a:moveTo>
                  <a:pt x="1" y="0"/>
                </a:moveTo>
                <a:lnTo>
                  <a:pt x="1" y="312"/>
                </a:lnTo>
                <a:lnTo>
                  <a:pt x="260" y="312"/>
                </a:lnTo>
                <a:lnTo>
                  <a:pt x="260"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8"/>
          <p:cNvSpPr/>
          <p:nvPr/>
        </p:nvSpPr>
        <p:spPr>
          <a:xfrm>
            <a:off x="8501566" y="4609762"/>
            <a:ext cx="13507" cy="16723"/>
          </a:xfrm>
          <a:custGeom>
            <a:rect b="b" l="l" r="r" t="t"/>
            <a:pathLst>
              <a:path extrusionOk="0" h="312" w="252">
                <a:moveTo>
                  <a:pt x="0" y="0"/>
                </a:moveTo>
                <a:lnTo>
                  <a:pt x="0" y="312"/>
                </a:lnTo>
                <a:lnTo>
                  <a:pt x="251" y="312"/>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8"/>
          <p:cNvSpPr/>
          <p:nvPr/>
        </p:nvSpPr>
        <p:spPr>
          <a:xfrm>
            <a:off x="8420149" y="4625681"/>
            <a:ext cx="100929" cy="2787"/>
          </a:xfrm>
          <a:custGeom>
            <a:rect b="b" l="l" r="r" t="t"/>
            <a:pathLst>
              <a:path extrusionOk="0" h="52" w="1883">
                <a:moveTo>
                  <a:pt x="1" y="0"/>
                </a:moveTo>
                <a:lnTo>
                  <a:pt x="1" y="52"/>
                </a:lnTo>
                <a:lnTo>
                  <a:pt x="1882" y="52"/>
                </a:lnTo>
                <a:lnTo>
                  <a:pt x="1882"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8"/>
          <p:cNvSpPr/>
          <p:nvPr/>
        </p:nvSpPr>
        <p:spPr>
          <a:xfrm>
            <a:off x="8426045" y="4659395"/>
            <a:ext cx="13614" cy="16777"/>
          </a:xfrm>
          <a:custGeom>
            <a:rect b="b" l="l" r="r" t="t"/>
            <a:pathLst>
              <a:path extrusionOk="0" h="313" w="254">
                <a:moveTo>
                  <a:pt x="1" y="1"/>
                </a:moveTo>
                <a:lnTo>
                  <a:pt x="1" y="312"/>
                </a:lnTo>
                <a:lnTo>
                  <a:pt x="253" y="312"/>
                </a:lnTo>
                <a:lnTo>
                  <a:pt x="25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8"/>
          <p:cNvSpPr/>
          <p:nvPr/>
        </p:nvSpPr>
        <p:spPr>
          <a:xfrm>
            <a:off x="8451129" y="4659395"/>
            <a:ext cx="13882" cy="16777"/>
          </a:xfrm>
          <a:custGeom>
            <a:rect b="b" l="l" r="r" t="t"/>
            <a:pathLst>
              <a:path extrusionOk="0" h="313" w="259">
                <a:moveTo>
                  <a:pt x="1" y="1"/>
                </a:moveTo>
                <a:lnTo>
                  <a:pt x="1" y="312"/>
                </a:lnTo>
                <a:lnTo>
                  <a:pt x="258" y="312"/>
                </a:lnTo>
                <a:lnTo>
                  <a:pt x="25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8"/>
          <p:cNvSpPr/>
          <p:nvPr/>
        </p:nvSpPr>
        <p:spPr>
          <a:xfrm>
            <a:off x="8476106" y="4659395"/>
            <a:ext cx="13990" cy="16777"/>
          </a:xfrm>
          <a:custGeom>
            <a:rect b="b" l="l" r="r" t="t"/>
            <a:pathLst>
              <a:path extrusionOk="0" h="313" w="261">
                <a:moveTo>
                  <a:pt x="1" y="1"/>
                </a:moveTo>
                <a:lnTo>
                  <a:pt x="1" y="312"/>
                </a:lnTo>
                <a:lnTo>
                  <a:pt x="260" y="312"/>
                </a:lnTo>
                <a:lnTo>
                  <a:pt x="26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8"/>
          <p:cNvSpPr/>
          <p:nvPr/>
        </p:nvSpPr>
        <p:spPr>
          <a:xfrm>
            <a:off x="8501566" y="4659395"/>
            <a:ext cx="13507" cy="16777"/>
          </a:xfrm>
          <a:custGeom>
            <a:rect b="b" l="l" r="r" t="t"/>
            <a:pathLst>
              <a:path extrusionOk="0" h="313" w="252">
                <a:moveTo>
                  <a:pt x="0" y="1"/>
                </a:moveTo>
                <a:lnTo>
                  <a:pt x="0" y="312"/>
                </a:lnTo>
                <a:lnTo>
                  <a:pt x="251" y="312"/>
                </a:lnTo>
                <a:lnTo>
                  <a:pt x="25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8"/>
          <p:cNvSpPr/>
          <p:nvPr/>
        </p:nvSpPr>
        <p:spPr>
          <a:xfrm>
            <a:off x="8420149" y="4675314"/>
            <a:ext cx="100929" cy="2841"/>
          </a:xfrm>
          <a:custGeom>
            <a:rect b="b" l="l" r="r" t="t"/>
            <a:pathLst>
              <a:path extrusionOk="0" h="53" w="1883">
                <a:moveTo>
                  <a:pt x="1" y="1"/>
                </a:moveTo>
                <a:lnTo>
                  <a:pt x="1" y="52"/>
                </a:lnTo>
                <a:lnTo>
                  <a:pt x="1882" y="52"/>
                </a:lnTo>
                <a:lnTo>
                  <a:pt x="1882"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8"/>
          <p:cNvSpPr/>
          <p:nvPr/>
        </p:nvSpPr>
        <p:spPr>
          <a:xfrm>
            <a:off x="8426045" y="4709082"/>
            <a:ext cx="13614" cy="16723"/>
          </a:xfrm>
          <a:custGeom>
            <a:rect b="b" l="l" r="r" t="t"/>
            <a:pathLst>
              <a:path extrusionOk="0" h="312" w="254">
                <a:moveTo>
                  <a:pt x="1" y="0"/>
                </a:moveTo>
                <a:lnTo>
                  <a:pt x="1" y="312"/>
                </a:lnTo>
                <a:lnTo>
                  <a:pt x="253" y="312"/>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8"/>
          <p:cNvSpPr/>
          <p:nvPr/>
        </p:nvSpPr>
        <p:spPr>
          <a:xfrm>
            <a:off x="8451129" y="4709082"/>
            <a:ext cx="13882" cy="16723"/>
          </a:xfrm>
          <a:custGeom>
            <a:rect b="b" l="l" r="r" t="t"/>
            <a:pathLst>
              <a:path extrusionOk="0" h="312" w="259">
                <a:moveTo>
                  <a:pt x="1" y="0"/>
                </a:moveTo>
                <a:lnTo>
                  <a:pt x="1" y="312"/>
                </a:lnTo>
                <a:lnTo>
                  <a:pt x="258" y="312"/>
                </a:lnTo>
                <a:lnTo>
                  <a:pt x="25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8"/>
          <p:cNvSpPr/>
          <p:nvPr/>
        </p:nvSpPr>
        <p:spPr>
          <a:xfrm>
            <a:off x="8476106" y="4709082"/>
            <a:ext cx="13990" cy="16723"/>
          </a:xfrm>
          <a:custGeom>
            <a:rect b="b" l="l" r="r" t="t"/>
            <a:pathLst>
              <a:path extrusionOk="0" h="312" w="261">
                <a:moveTo>
                  <a:pt x="1" y="0"/>
                </a:moveTo>
                <a:lnTo>
                  <a:pt x="1" y="312"/>
                </a:lnTo>
                <a:lnTo>
                  <a:pt x="260" y="312"/>
                </a:lnTo>
                <a:lnTo>
                  <a:pt x="260"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8"/>
          <p:cNvSpPr/>
          <p:nvPr/>
        </p:nvSpPr>
        <p:spPr>
          <a:xfrm>
            <a:off x="8501566" y="4709082"/>
            <a:ext cx="13507" cy="16723"/>
          </a:xfrm>
          <a:custGeom>
            <a:rect b="b" l="l" r="r" t="t"/>
            <a:pathLst>
              <a:path extrusionOk="0" h="312" w="252">
                <a:moveTo>
                  <a:pt x="0" y="0"/>
                </a:moveTo>
                <a:lnTo>
                  <a:pt x="0" y="312"/>
                </a:lnTo>
                <a:lnTo>
                  <a:pt x="251" y="312"/>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8"/>
          <p:cNvSpPr/>
          <p:nvPr/>
        </p:nvSpPr>
        <p:spPr>
          <a:xfrm>
            <a:off x="8420149" y="4724894"/>
            <a:ext cx="100929" cy="3323"/>
          </a:xfrm>
          <a:custGeom>
            <a:rect b="b" l="l" r="r" t="t"/>
            <a:pathLst>
              <a:path extrusionOk="0" h="62" w="1883">
                <a:moveTo>
                  <a:pt x="1" y="1"/>
                </a:moveTo>
                <a:lnTo>
                  <a:pt x="1" y="61"/>
                </a:lnTo>
                <a:lnTo>
                  <a:pt x="1882" y="61"/>
                </a:lnTo>
                <a:lnTo>
                  <a:pt x="1882"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8"/>
          <p:cNvSpPr/>
          <p:nvPr/>
        </p:nvSpPr>
        <p:spPr>
          <a:xfrm>
            <a:off x="8426045" y="4759144"/>
            <a:ext cx="13614" cy="16348"/>
          </a:xfrm>
          <a:custGeom>
            <a:rect b="b" l="l" r="r" t="t"/>
            <a:pathLst>
              <a:path extrusionOk="0" h="305" w="254">
                <a:moveTo>
                  <a:pt x="1" y="0"/>
                </a:moveTo>
                <a:lnTo>
                  <a:pt x="1" y="304"/>
                </a:lnTo>
                <a:lnTo>
                  <a:pt x="253" y="304"/>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8"/>
          <p:cNvSpPr/>
          <p:nvPr/>
        </p:nvSpPr>
        <p:spPr>
          <a:xfrm>
            <a:off x="8451129" y="4759144"/>
            <a:ext cx="13882" cy="16348"/>
          </a:xfrm>
          <a:custGeom>
            <a:rect b="b" l="l" r="r" t="t"/>
            <a:pathLst>
              <a:path extrusionOk="0" h="305" w="259">
                <a:moveTo>
                  <a:pt x="1" y="0"/>
                </a:moveTo>
                <a:lnTo>
                  <a:pt x="1" y="304"/>
                </a:lnTo>
                <a:lnTo>
                  <a:pt x="258" y="304"/>
                </a:lnTo>
                <a:lnTo>
                  <a:pt x="25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8"/>
          <p:cNvSpPr/>
          <p:nvPr/>
        </p:nvSpPr>
        <p:spPr>
          <a:xfrm>
            <a:off x="8476106" y="4759144"/>
            <a:ext cx="13990" cy="16348"/>
          </a:xfrm>
          <a:custGeom>
            <a:rect b="b" l="l" r="r" t="t"/>
            <a:pathLst>
              <a:path extrusionOk="0" h="305" w="261">
                <a:moveTo>
                  <a:pt x="1" y="0"/>
                </a:moveTo>
                <a:lnTo>
                  <a:pt x="1" y="304"/>
                </a:lnTo>
                <a:lnTo>
                  <a:pt x="260" y="304"/>
                </a:lnTo>
                <a:lnTo>
                  <a:pt x="260"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8"/>
          <p:cNvSpPr/>
          <p:nvPr/>
        </p:nvSpPr>
        <p:spPr>
          <a:xfrm>
            <a:off x="8501566" y="4759144"/>
            <a:ext cx="13507" cy="16348"/>
          </a:xfrm>
          <a:custGeom>
            <a:rect b="b" l="l" r="r" t="t"/>
            <a:pathLst>
              <a:path extrusionOk="0" h="305" w="252">
                <a:moveTo>
                  <a:pt x="0" y="0"/>
                </a:moveTo>
                <a:lnTo>
                  <a:pt x="0" y="304"/>
                </a:lnTo>
                <a:lnTo>
                  <a:pt x="251" y="304"/>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8"/>
          <p:cNvSpPr/>
          <p:nvPr/>
        </p:nvSpPr>
        <p:spPr>
          <a:xfrm>
            <a:off x="8420149" y="4774581"/>
            <a:ext cx="100929" cy="3270"/>
          </a:xfrm>
          <a:custGeom>
            <a:rect b="b" l="l" r="r" t="t"/>
            <a:pathLst>
              <a:path extrusionOk="0" h="61" w="1883">
                <a:moveTo>
                  <a:pt x="1" y="0"/>
                </a:moveTo>
                <a:lnTo>
                  <a:pt x="1" y="61"/>
                </a:lnTo>
                <a:lnTo>
                  <a:pt x="1882" y="61"/>
                </a:lnTo>
                <a:lnTo>
                  <a:pt x="1882"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8"/>
          <p:cNvSpPr/>
          <p:nvPr/>
        </p:nvSpPr>
        <p:spPr>
          <a:xfrm>
            <a:off x="8426045" y="4808777"/>
            <a:ext cx="13614" cy="16241"/>
          </a:xfrm>
          <a:custGeom>
            <a:rect b="b" l="l" r="r" t="t"/>
            <a:pathLst>
              <a:path extrusionOk="0" h="303" w="254">
                <a:moveTo>
                  <a:pt x="1" y="1"/>
                </a:moveTo>
                <a:lnTo>
                  <a:pt x="1" y="303"/>
                </a:lnTo>
                <a:lnTo>
                  <a:pt x="253" y="303"/>
                </a:lnTo>
                <a:lnTo>
                  <a:pt x="25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8"/>
          <p:cNvSpPr/>
          <p:nvPr/>
        </p:nvSpPr>
        <p:spPr>
          <a:xfrm>
            <a:off x="8451129" y="4808777"/>
            <a:ext cx="13882" cy="16241"/>
          </a:xfrm>
          <a:custGeom>
            <a:rect b="b" l="l" r="r" t="t"/>
            <a:pathLst>
              <a:path extrusionOk="0" h="303" w="259">
                <a:moveTo>
                  <a:pt x="1" y="1"/>
                </a:moveTo>
                <a:lnTo>
                  <a:pt x="1" y="303"/>
                </a:lnTo>
                <a:lnTo>
                  <a:pt x="258" y="303"/>
                </a:lnTo>
                <a:lnTo>
                  <a:pt x="25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8"/>
          <p:cNvSpPr/>
          <p:nvPr/>
        </p:nvSpPr>
        <p:spPr>
          <a:xfrm>
            <a:off x="8476106" y="4808777"/>
            <a:ext cx="13990" cy="16241"/>
          </a:xfrm>
          <a:custGeom>
            <a:rect b="b" l="l" r="r" t="t"/>
            <a:pathLst>
              <a:path extrusionOk="0" h="303" w="261">
                <a:moveTo>
                  <a:pt x="1" y="1"/>
                </a:moveTo>
                <a:lnTo>
                  <a:pt x="1" y="303"/>
                </a:lnTo>
                <a:lnTo>
                  <a:pt x="260" y="303"/>
                </a:lnTo>
                <a:lnTo>
                  <a:pt x="26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8"/>
          <p:cNvSpPr/>
          <p:nvPr/>
        </p:nvSpPr>
        <p:spPr>
          <a:xfrm>
            <a:off x="8501566" y="4808777"/>
            <a:ext cx="13507" cy="16241"/>
          </a:xfrm>
          <a:custGeom>
            <a:rect b="b" l="l" r="r" t="t"/>
            <a:pathLst>
              <a:path extrusionOk="0" h="303" w="252">
                <a:moveTo>
                  <a:pt x="0" y="1"/>
                </a:moveTo>
                <a:lnTo>
                  <a:pt x="0" y="303"/>
                </a:lnTo>
                <a:lnTo>
                  <a:pt x="251" y="303"/>
                </a:lnTo>
                <a:lnTo>
                  <a:pt x="25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8"/>
          <p:cNvSpPr/>
          <p:nvPr/>
        </p:nvSpPr>
        <p:spPr>
          <a:xfrm>
            <a:off x="8420149" y="4824214"/>
            <a:ext cx="100929" cy="3216"/>
          </a:xfrm>
          <a:custGeom>
            <a:rect b="b" l="l" r="r" t="t"/>
            <a:pathLst>
              <a:path extrusionOk="0" h="60" w="1883">
                <a:moveTo>
                  <a:pt x="1" y="1"/>
                </a:moveTo>
                <a:lnTo>
                  <a:pt x="1" y="59"/>
                </a:lnTo>
                <a:lnTo>
                  <a:pt x="1882" y="59"/>
                </a:lnTo>
                <a:lnTo>
                  <a:pt x="1882"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8"/>
          <p:cNvSpPr/>
          <p:nvPr/>
        </p:nvSpPr>
        <p:spPr>
          <a:xfrm>
            <a:off x="8426045" y="4858357"/>
            <a:ext cx="13614" cy="16348"/>
          </a:xfrm>
          <a:custGeom>
            <a:rect b="b" l="l" r="r" t="t"/>
            <a:pathLst>
              <a:path extrusionOk="0" h="305" w="254">
                <a:moveTo>
                  <a:pt x="1" y="0"/>
                </a:moveTo>
                <a:lnTo>
                  <a:pt x="1" y="304"/>
                </a:lnTo>
                <a:lnTo>
                  <a:pt x="253" y="304"/>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8"/>
          <p:cNvSpPr/>
          <p:nvPr/>
        </p:nvSpPr>
        <p:spPr>
          <a:xfrm>
            <a:off x="8451129" y="4858357"/>
            <a:ext cx="13882" cy="16348"/>
          </a:xfrm>
          <a:custGeom>
            <a:rect b="b" l="l" r="r" t="t"/>
            <a:pathLst>
              <a:path extrusionOk="0" h="305" w="259">
                <a:moveTo>
                  <a:pt x="1" y="0"/>
                </a:moveTo>
                <a:lnTo>
                  <a:pt x="1" y="304"/>
                </a:lnTo>
                <a:lnTo>
                  <a:pt x="258" y="304"/>
                </a:lnTo>
                <a:lnTo>
                  <a:pt x="25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8"/>
          <p:cNvSpPr/>
          <p:nvPr/>
        </p:nvSpPr>
        <p:spPr>
          <a:xfrm>
            <a:off x="8476106" y="4858357"/>
            <a:ext cx="13990" cy="16348"/>
          </a:xfrm>
          <a:custGeom>
            <a:rect b="b" l="l" r="r" t="t"/>
            <a:pathLst>
              <a:path extrusionOk="0" h="305" w="261">
                <a:moveTo>
                  <a:pt x="1" y="0"/>
                </a:moveTo>
                <a:lnTo>
                  <a:pt x="1" y="304"/>
                </a:lnTo>
                <a:lnTo>
                  <a:pt x="260" y="304"/>
                </a:lnTo>
                <a:lnTo>
                  <a:pt x="260"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8"/>
          <p:cNvSpPr/>
          <p:nvPr/>
        </p:nvSpPr>
        <p:spPr>
          <a:xfrm>
            <a:off x="8501566" y="4858357"/>
            <a:ext cx="13507" cy="16348"/>
          </a:xfrm>
          <a:custGeom>
            <a:rect b="b" l="l" r="r" t="t"/>
            <a:pathLst>
              <a:path extrusionOk="0" h="305" w="252">
                <a:moveTo>
                  <a:pt x="0" y="0"/>
                </a:moveTo>
                <a:lnTo>
                  <a:pt x="0" y="304"/>
                </a:lnTo>
                <a:lnTo>
                  <a:pt x="251" y="304"/>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8"/>
          <p:cNvSpPr/>
          <p:nvPr/>
        </p:nvSpPr>
        <p:spPr>
          <a:xfrm>
            <a:off x="8420149" y="4873901"/>
            <a:ext cx="100929" cy="3162"/>
          </a:xfrm>
          <a:custGeom>
            <a:rect b="b" l="l" r="r" t="t"/>
            <a:pathLst>
              <a:path extrusionOk="0" h="59" w="1883">
                <a:moveTo>
                  <a:pt x="1" y="0"/>
                </a:moveTo>
                <a:lnTo>
                  <a:pt x="1" y="59"/>
                </a:lnTo>
                <a:lnTo>
                  <a:pt x="1882" y="59"/>
                </a:lnTo>
                <a:lnTo>
                  <a:pt x="1882"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8"/>
          <p:cNvSpPr/>
          <p:nvPr/>
        </p:nvSpPr>
        <p:spPr>
          <a:xfrm>
            <a:off x="8537316" y="4580389"/>
            <a:ext cx="137859" cy="358262"/>
          </a:xfrm>
          <a:custGeom>
            <a:rect b="b" l="l" r="r" t="t"/>
            <a:pathLst>
              <a:path extrusionOk="0" h="6684" w="2572">
                <a:moveTo>
                  <a:pt x="0" y="1"/>
                </a:moveTo>
                <a:lnTo>
                  <a:pt x="0" y="6684"/>
                </a:lnTo>
                <a:lnTo>
                  <a:pt x="2572" y="6684"/>
                </a:lnTo>
                <a:lnTo>
                  <a:pt x="257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8"/>
          <p:cNvSpPr/>
          <p:nvPr/>
        </p:nvSpPr>
        <p:spPr>
          <a:xfrm>
            <a:off x="8561489" y="4609762"/>
            <a:ext cx="13990" cy="16723"/>
          </a:xfrm>
          <a:custGeom>
            <a:rect b="b" l="l" r="r" t="t"/>
            <a:pathLst>
              <a:path extrusionOk="0" h="312" w="261">
                <a:moveTo>
                  <a:pt x="1" y="0"/>
                </a:moveTo>
                <a:lnTo>
                  <a:pt x="1" y="312"/>
                </a:lnTo>
                <a:lnTo>
                  <a:pt x="261" y="312"/>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8"/>
          <p:cNvSpPr/>
          <p:nvPr/>
        </p:nvSpPr>
        <p:spPr>
          <a:xfrm>
            <a:off x="8586466" y="4609762"/>
            <a:ext cx="13990" cy="16723"/>
          </a:xfrm>
          <a:custGeom>
            <a:rect b="b" l="l" r="r" t="t"/>
            <a:pathLst>
              <a:path extrusionOk="0" h="312" w="261">
                <a:moveTo>
                  <a:pt x="1" y="0"/>
                </a:moveTo>
                <a:lnTo>
                  <a:pt x="1" y="312"/>
                </a:lnTo>
                <a:lnTo>
                  <a:pt x="261" y="312"/>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8"/>
          <p:cNvSpPr/>
          <p:nvPr/>
        </p:nvSpPr>
        <p:spPr>
          <a:xfrm>
            <a:off x="8611926" y="4609762"/>
            <a:ext cx="13614" cy="16723"/>
          </a:xfrm>
          <a:custGeom>
            <a:rect b="b" l="l" r="r" t="t"/>
            <a:pathLst>
              <a:path extrusionOk="0" h="312" w="254">
                <a:moveTo>
                  <a:pt x="1" y="0"/>
                </a:moveTo>
                <a:lnTo>
                  <a:pt x="1" y="312"/>
                </a:lnTo>
                <a:lnTo>
                  <a:pt x="253" y="312"/>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8"/>
          <p:cNvSpPr/>
          <p:nvPr/>
        </p:nvSpPr>
        <p:spPr>
          <a:xfrm>
            <a:off x="8637010" y="4609762"/>
            <a:ext cx="13507" cy="16723"/>
          </a:xfrm>
          <a:custGeom>
            <a:rect b="b" l="l" r="r" t="t"/>
            <a:pathLst>
              <a:path extrusionOk="0" h="312" w="252">
                <a:moveTo>
                  <a:pt x="0" y="0"/>
                </a:moveTo>
                <a:lnTo>
                  <a:pt x="0" y="312"/>
                </a:lnTo>
                <a:lnTo>
                  <a:pt x="251" y="312"/>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8"/>
          <p:cNvSpPr/>
          <p:nvPr/>
        </p:nvSpPr>
        <p:spPr>
          <a:xfrm>
            <a:off x="8555486" y="4625681"/>
            <a:ext cx="101036" cy="2787"/>
          </a:xfrm>
          <a:custGeom>
            <a:rect b="b" l="l" r="r" t="t"/>
            <a:pathLst>
              <a:path extrusionOk="0" h="52" w="1885">
                <a:moveTo>
                  <a:pt x="1" y="0"/>
                </a:moveTo>
                <a:lnTo>
                  <a:pt x="1" y="52"/>
                </a:lnTo>
                <a:lnTo>
                  <a:pt x="1884" y="52"/>
                </a:lnTo>
                <a:lnTo>
                  <a:pt x="1884"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8"/>
          <p:cNvSpPr/>
          <p:nvPr/>
        </p:nvSpPr>
        <p:spPr>
          <a:xfrm>
            <a:off x="8561489" y="4659395"/>
            <a:ext cx="13990" cy="16777"/>
          </a:xfrm>
          <a:custGeom>
            <a:rect b="b" l="l" r="r" t="t"/>
            <a:pathLst>
              <a:path extrusionOk="0" h="313" w="261">
                <a:moveTo>
                  <a:pt x="1" y="1"/>
                </a:moveTo>
                <a:lnTo>
                  <a:pt x="1" y="312"/>
                </a:lnTo>
                <a:lnTo>
                  <a:pt x="261" y="312"/>
                </a:lnTo>
                <a:lnTo>
                  <a:pt x="26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8"/>
          <p:cNvSpPr/>
          <p:nvPr/>
        </p:nvSpPr>
        <p:spPr>
          <a:xfrm>
            <a:off x="8586466" y="4659395"/>
            <a:ext cx="13990" cy="16777"/>
          </a:xfrm>
          <a:custGeom>
            <a:rect b="b" l="l" r="r" t="t"/>
            <a:pathLst>
              <a:path extrusionOk="0" h="313" w="261">
                <a:moveTo>
                  <a:pt x="1" y="1"/>
                </a:moveTo>
                <a:lnTo>
                  <a:pt x="1" y="312"/>
                </a:lnTo>
                <a:lnTo>
                  <a:pt x="261" y="312"/>
                </a:lnTo>
                <a:lnTo>
                  <a:pt x="26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8"/>
          <p:cNvSpPr/>
          <p:nvPr/>
        </p:nvSpPr>
        <p:spPr>
          <a:xfrm>
            <a:off x="8611926" y="4659395"/>
            <a:ext cx="13614" cy="16777"/>
          </a:xfrm>
          <a:custGeom>
            <a:rect b="b" l="l" r="r" t="t"/>
            <a:pathLst>
              <a:path extrusionOk="0" h="313" w="254">
                <a:moveTo>
                  <a:pt x="1" y="1"/>
                </a:moveTo>
                <a:lnTo>
                  <a:pt x="1" y="312"/>
                </a:lnTo>
                <a:lnTo>
                  <a:pt x="253" y="312"/>
                </a:lnTo>
                <a:lnTo>
                  <a:pt x="25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8"/>
          <p:cNvSpPr/>
          <p:nvPr/>
        </p:nvSpPr>
        <p:spPr>
          <a:xfrm>
            <a:off x="8637010" y="4659395"/>
            <a:ext cx="13507" cy="16777"/>
          </a:xfrm>
          <a:custGeom>
            <a:rect b="b" l="l" r="r" t="t"/>
            <a:pathLst>
              <a:path extrusionOk="0" h="313" w="252">
                <a:moveTo>
                  <a:pt x="0" y="1"/>
                </a:moveTo>
                <a:lnTo>
                  <a:pt x="0" y="312"/>
                </a:lnTo>
                <a:lnTo>
                  <a:pt x="251" y="312"/>
                </a:lnTo>
                <a:lnTo>
                  <a:pt x="25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8"/>
          <p:cNvSpPr/>
          <p:nvPr/>
        </p:nvSpPr>
        <p:spPr>
          <a:xfrm>
            <a:off x="8555486" y="4675314"/>
            <a:ext cx="101036" cy="2841"/>
          </a:xfrm>
          <a:custGeom>
            <a:rect b="b" l="l" r="r" t="t"/>
            <a:pathLst>
              <a:path extrusionOk="0" h="53" w="1885">
                <a:moveTo>
                  <a:pt x="1" y="1"/>
                </a:moveTo>
                <a:lnTo>
                  <a:pt x="1" y="52"/>
                </a:lnTo>
                <a:lnTo>
                  <a:pt x="1884" y="52"/>
                </a:lnTo>
                <a:lnTo>
                  <a:pt x="1884"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8"/>
          <p:cNvSpPr/>
          <p:nvPr/>
        </p:nvSpPr>
        <p:spPr>
          <a:xfrm>
            <a:off x="8561489" y="4709082"/>
            <a:ext cx="13990" cy="16723"/>
          </a:xfrm>
          <a:custGeom>
            <a:rect b="b" l="l" r="r" t="t"/>
            <a:pathLst>
              <a:path extrusionOk="0" h="312" w="261">
                <a:moveTo>
                  <a:pt x="1" y="0"/>
                </a:moveTo>
                <a:lnTo>
                  <a:pt x="1" y="312"/>
                </a:lnTo>
                <a:lnTo>
                  <a:pt x="261" y="312"/>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8"/>
          <p:cNvSpPr/>
          <p:nvPr/>
        </p:nvSpPr>
        <p:spPr>
          <a:xfrm>
            <a:off x="8586466" y="4709082"/>
            <a:ext cx="13990" cy="16723"/>
          </a:xfrm>
          <a:custGeom>
            <a:rect b="b" l="l" r="r" t="t"/>
            <a:pathLst>
              <a:path extrusionOk="0" h="312" w="261">
                <a:moveTo>
                  <a:pt x="1" y="0"/>
                </a:moveTo>
                <a:lnTo>
                  <a:pt x="1" y="312"/>
                </a:lnTo>
                <a:lnTo>
                  <a:pt x="261" y="312"/>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8"/>
          <p:cNvSpPr/>
          <p:nvPr/>
        </p:nvSpPr>
        <p:spPr>
          <a:xfrm>
            <a:off x="8611926" y="4709082"/>
            <a:ext cx="13614" cy="16723"/>
          </a:xfrm>
          <a:custGeom>
            <a:rect b="b" l="l" r="r" t="t"/>
            <a:pathLst>
              <a:path extrusionOk="0" h="312" w="254">
                <a:moveTo>
                  <a:pt x="1" y="0"/>
                </a:moveTo>
                <a:lnTo>
                  <a:pt x="1" y="312"/>
                </a:lnTo>
                <a:lnTo>
                  <a:pt x="253" y="312"/>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8"/>
          <p:cNvSpPr/>
          <p:nvPr/>
        </p:nvSpPr>
        <p:spPr>
          <a:xfrm>
            <a:off x="8637010" y="4709082"/>
            <a:ext cx="13507" cy="16723"/>
          </a:xfrm>
          <a:custGeom>
            <a:rect b="b" l="l" r="r" t="t"/>
            <a:pathLst>
              <a:path extrusionOk="0" h="312" w="252">
                <a:moveTo>
                  <a:pt x="0" y="0"/>
                </a:moveTo>
                <a:lnTo>
                  <a:pt x="0" y="312"/>
                </a:lnTo>
                <a:lnTo>
                  <a:pt x="251" y="312"/>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8"/>
          <p:cNvSpPr/>
          <p:nvPr/>
        </p:nvSpPr>
        <p:spPr>
          <a:xfrm>
            <a:off x="8555486" y="4724894"/>
            <a:ext cx="101036" cy="3323"/>
          </a:xfrm>
          <a:custGeom>
            <a:rect b="b" l="l" r="r" t="t"/>
            <a:pathLst>
              <a:path extrusionOk="0" h="62" w="1885">
                <a:moveTo>
                  <a:pt x="1" y="1"/>
                </a:moveTo>
                <a:lnTo>
                  <a:pt x="1" y="61"/>
                </a:lnTo>
                <a:lnTo>
                  <a:pt x="1884" y="61"/>
                </a:lnTo>
                <a:lnTo>
                  <a:pt x="1884"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8"/>
          <p:cNvSpPr/>
          <p:nvPr/>
        </p:nvSpPr>
        <p:spPr>
          <a:xfrm>
            <a:off x="8561489" y="4759144"/>
            <a:ext cx="13990" cy="16348"/>
          </a:xfrm>
          <a:custGeom>
            <a:rect b="b" l="l" r="r" t="t"/>
            <a:pathLst>
              <a:path extrusionOk="0" h="305" w="261">
                <a:moveTo>
                  <a:pt x="1" y="0"/>
                </a:moveTo>
                <a:lnTo>
                  <a:pt x="1" y="304"/>
                </a:lnTo>
                <a:lnTo>
                  <a:pt x="261" y="304"/>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8"/>
          <p:cNvSpPr/>
          <p:nvPr/>
        </p:nvSpPr>
        <p:spPr>
          <a:xfrm>
            <a:off x="8586466" y="4759144"/>
            <a:ext cx="13990" cy="16348"/>
          </a:xfrm>
          <a:custGeom>
            <a:rect b="b" l="l" r="r" t="t"/>
            <a:pathLst>
              <a:path extrusionOk="0" h="305" w="261">
                <a:moveTo>
                  <a:pt x="1" y="0"/>
                </a:moveTo>
                <a:lnTo>
                  <a:pt x="1" y="304"/>
                </a:lnTo>
                <a:lnTo>
                  <a:pt x="261" y="304"/>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8"/>
          <p:cNvSpPr/>
          <p:nvPr/>
        </p:nvSpPr>
        <p:spPr>
          <a:xfrm>
            <a:off x="8611926" y="4759144"/>
            <a:ext cx="13614" cy="16348"/>
          </a:xfrm>
          <a:custGeom>
            <a:rect b="b" l="l" r="r" t="t"/>
            <a:pathLst>
              <a:path extrusionOk="0" h="305" w="254">
                <a:moveTo>
                  <a:pt x="1" y="0"/>
                </a:moveTo>
                <a:lnTo>
                  <a:pt x="1" y="304"/>
                </a:lnTo>
                <a:lnTo>
                  <a:pt x="253" y="304"/>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8"/>
          <p:cNvSpPr/>
          <p:nvPr/>
        </p:nvSpPr>
        <p:spPr>
          <a:xfrm>
            <a:off x="8637010" y="4759144"/>
            <a:ext cx="13507" cy="16348"/>
          </a:xfrm>
          <a:custGeom>
            <a:rect b="b" l="l" r="r" t="t"/>
            <a:pathLst>
              <a:path extrusionOk="0" h="305" w="252">
                <a:moveTo>
                  <a:pt x="0" y="0"/>
                </a:moveTo>
                <a:lnTo>
                  <a:pt x="0" y="304"/>
                </a:lnTo>
                <a:lnTo>
                  <a:pt x="251" y="304"/>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8"/>
          <p:cNvSpPr/>
          <p:nvPr/>
        </p:nvSpPr>
        <p:spPr>
          <a:xfrm>
            <a:off x="8555486" y="4774581"/>
            <a:ext cx="101036" cy="3270"/>
          </a:xfrm>
          <a:custGeom>
            <a:rect b="b" l="l" r="r" t="t"/>
            <a:pathLst>
              <a:path extrusionOk="0" h="61" w="1885">
                <a:moveTo>
                  <a:pt x="1" y="0"/>
                </a:moveTo>
                <a:lnTo>
                  <a:pt x="1" y="61"/>
                </a:lnTo>
                <a:lnTo>
                  <a:pt x="1884" y="61"/>
                </a:lnTo>
                <a:lnTo>
                  <a:pt x="1884"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8"/>
          <p:cNvSpPr/>
          <p:nvPr/>
        </p:nvSpPr>
        <p:spPr>
          <a:xfrm>
            <a:off x="8561489" y="4808777"/>
            <a:ext cx="13990" cy="16241"/>
          </a:xfrm>
          <a:custGeom>
            <a:rect b="b" l="l" r="r" t="t"/>
            <a:pathLst>
              <a:path extrusionOk="0" h="303" w="261">
                <a:moveTo>
                  <a:pt x="1" y="1"/>
                </a:moveTo>
                <a:lnTo>
                  <a:pt x="1" y="303"/>
                </a:lnTo>
                <a:lnTo>
                  <a:pt x="261" y="303"/>
                </a:lnTo>
                <a:lnTo>
                  <a:pt x="26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8"/>
          <p:cNvSpPr/>
          <p:nvPr/>
        </p:nvSpPr>
        <p:spPr>
          <a:xfrm>
            <a:off x="8586466" y="4808777"/>
            <a:ext cx="13990" cy="16241"/>
          </a:xfrm>
          <a:custGeom>
            <a:rect b="b" l="l" r="r" t="t"/>
            <a:pathLst>
              <a:path extrusionOk="0" h="303" w="261">
                <a:moveTo>
                  <a:pt x="1" y="1"/>
                </a:moveTo>
                <a:lnTo>
                  <a:pt x="1" y="303"/>
                </a:lnTo>
                <a:lnTo>
                  <a:pt x="261" y="303"/>
                </a:lnTo>
                <a:lnTo>
                  <a:pt x="26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8"/>
          <p:cNvSpPr/>
          <p:nvPr/>
        </p:nvSpPr>
        <p:spPr>
          <a:xfrm>
            <a:off x="8611926" y="4808777"/>
            <a:ext cx="13614" cy="16241"/>
          </a:xfrm>
          <a:custGeom>
            <a:rect b="b" l="l" r="r" t="t"/>
            <a:pathLst>
              <a:path extrusionOk="0" h="303" w="254">
                <a:moveTo>
                  <a:pt x="1" y="1"/>
                </a:moveTo>
                <a:lnTo>
                  <a:pt x="1" y="303"/>
                </a:lnTo>
                <a:lnTo>
                  <a:pt x="253" y="303"/>
                </a:lnTo>
                <a:lnTo>
                  <a:pt x="25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8"/>
          <p:cNvSpPr/>
          <p:nvPr/>
        </p:nvSpPr>
        <p:spPr>
          <a:xfrm>
            <a:off x="8637010" y="4808777"/>
            <a:ext cx="13507" cy="16241"/>
          </a:xfrm>
          <a:custGeom>
            <a:rect b="b" l="l" r="r" t="t"/>
            <a:pathLst>
              <a:path extrusionOk="0" h="303" w="252">
                <a:moveTo>
                  <a:pt x="0" y="1"/>
                </a:moveTo>
                <a:lnTo>
                  <a:pt x="0" y="303"/>
                </a:lnTo>
                <a:lnTo>
                  <a:pt x="251" y="303"/>
                </a:lnTo>
                <a:lnTo>
                  <a:pt x="25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8"/>
          <p:cNvSpPr/>
          <p:nvPr/>
        </p:nvSpPr>
        <p:spPr>
          <a:xfrm>
            <a:off x="8555486" y="4824214"/>
            <a:ext cx="101036" cy="3216"/>
          </a:xfrm>
          <a:custGeom>
            <a:rect b="b" l="l" r="r" t="t"/>
            <a:pathLst>
              <a:path extrusionOk="0" h="60" w="1885">
                <a:moveTo>
                  <a:pt x="1" y="1"/>
                </a:moveTo>
                <a:lnTo>
                  <a:pt x="1" y="59"/>
                </a:lnTo>
                <a:lnTo>
                  <a:pt x="1884" y="59"/>
                </a:lnTo>
                <a:lnTo>
                  <a:pt x="1884"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8"/>
          <p:cNvSpPr/>
          <p:nvPr/>
        </p:nvSpPr>
        <p:spPr>
          <a:xfrm>
            <a:off x="8561489" y="4858357"/>
            <a:ext cx="13990" cy="16348"/>
          </a:xfrm>
          <a:custGeom>
            <a:rect b="b" l="l" r="r" t="t"/>
            <a:pathLst>
              <a:path extrusionOk="0" h="305" w="261">
                <a:moveTo>
                  <a:pt x="1" y="0"/>
                </a:moveTo>
                <a:lnTo>
                  <a:pt x="1" y="304"/>
                </a:lnTo>
                <a:lnTo>
                  <a:pt x="261" y="304"/>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8"/>
          <p:cNvSpPr/>
          <p:nvPr/>
        </p:nvSpPr>
        <p:spPr>
          <a:xfrm>
            <a:off x="8586466" y="4858357"/>
            <a:ext cx="13990" cy="16348"/>
          </a:xfrm>
          <a:custGeom>
            <a:rect b="b" l="l" r="r" t="t"/>
            <a:pathLst>
              <a:path extrusionOk="0" h="305" w="261">
                <a:moveTo>
                  <a:pt x="1" y="0"/>
                </a:moveTo>
                <a:lnTo>
                  <a:pt x="1" y="304"/>
                </a:lnTo>
                <a:lnTo>
                  <a:pt x="261" y="304"/>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8"/>
          <p:cNvSpPr/>
          <p:nvPr/>
        </p:nvSpPr>
        <p:spPr>
          <a:xfrm>
            <a:off x="8611926" y="4858357"/>
            <a:ext cx="13614" cy="16348"/>
          </a:xfrm>
          <a:custGeom>
            <a:rect b="b" l="l" r="r" t="t"/>
            <a:pathLst>
              <a:path extrusionOk="0" h="305" w="254">
                <a:moveTo>
                  <a:pt x="1" y="0"/>
                </a:moveTo>
                <a:lnTo>
                  <a:pt x="1" y="304"/>
                </a:lnTo>
                <a:lnTo>
                  <a:pt x="253" y="304"/>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8"/>
          <p:cNvSpPr/>
          <p:nvPr/>
        </p:nvSpPr>
        <p:spPr>
          <a:xfrm>
            <a:off x="8637010" y="4858357"/>
            <a:ext cx="13507" cy="16348"/>
          </a:xfrm>
          <a:custGeom>
            <a:rect b="b" l="l" r="r" t="t"/>
            <a:pathLst>
              <a:path extrusionOk="0" h="305" w="252">
                <a:moveTo>
                  <a:pt x="0" y="0"/>
                </a:moveTo>
                <a:lnTo>
                  <a:pt x="0" y="304"/>
                </a:lnTo>
                <a:lnTo>
                  <a:pt x="251" y="304"/>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8"/>
          <p:cNvSpPr/>
          <p:nvPr/>
        </p:nvSpPr>
        <p:spPr>
          <a:xfrm>
            <a:off x="8555486" y="4873901"/>
            <a:ext cx="101036" cy="3162"/>
          </a:xfrm>
          <a:custGeom>
            <a:rect b="b" l="l" r="r" t="t"/>
            <a:pathLst>
              <a:path extrusionOk="0" h="59" w="1885">
                <a:moveTo>
                  <a:pt x="1" y="0"/>
                </a:moveTo>
                <a:lnTo>
                  <a:pt x="1" y="59"/>
                </a:lnTo>
                <a:lnTo>
                  <a:pt x="1884" y="59"/>
                </a:lnTo>
                <a:lnTo>
                  <a:pt x="1884"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8"/>
          <p:cNvSpPr/>
          <p:nvPr/>
        </p:nvSpPr>
        <p:spPr>
          <a:xfrm>
            <a:off x="8239789" y="4420715"/>
            <a:ext cx="48133" cy="48133"/>
          </a:xfrm>
          <a:custGeom>
            <a:rect b="b" l="l" r="r" t="t"/>
            <a:pathLst>
              <a:path extrusionOk="0" h="898" w="898">
                <a:moveTo>
                  <a:pt x="453" y="1"/>
                </a:moveTo>
                <a:cubicBezTo>
                  <a:pt x="200" y="1"/>
                  <a:pt x="1" y="200"/>
                  <a:pt x="1" y="445"/>
                </a:cubicBezTo>
                <a:cubicBezTo>
                  <a:pt x="1" y="696"/>
                  <a:pt x="200" y="897"/>
                  <a:pt x="453" y="897"/>
                </a:cubicBezTo>
                <a:cubicBezTo>
                  <a:pt x="698" y="897"/>
                  <a:pt x="897" y="696"/>
                  <a:pt x="897" y="445"/>
                </a:cubicBezTo>
                <a:cubicBezTo>
                  <a:pt x="897" y="200"/>
                  <a:pt x="698" y="1"/>
                  <a:pt x="453"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8"/>
          <p:cNvSpPr/>
          <p:nvPr/>
        </p:nvSpPr>
        <p:spPr>
          <a:xfrm>
            <a:off x="8272806" y="4330561"/>
            <a:ext cx="92138" cy="92621"/>
          </a:xfrm>
          <a:custGeom>
            <a:rect b="b" l="l" r="r" t="t"/>
            <a:pathLst>
              <a:path extrusionOk="0" h="1728" w="1719">
                <a:moveTo>
                  <a:pt x="859" y="0"/>
                </a:moveTo>
                <a:cubicBezTo>
                  <a:pt x="384" y="0"/>
                  <a:pt x="0" y="386"/>
                  <a:pt x="0" y="859"/>
                </a:cubicBezTo>
                <a:cubicBezTo>
                  <a:pt x="0" y="1334"/>
                  <a:pt x="384" y="1727"/>
                  <a:pt x="859" y="1727"/>
                </a:cubicBezTo>
                <a:cubicBezTo>
                  <a:pt x="1334" y="1727"/>
                  <a:pt x="1718" y="1334"/>
                  <a:pt x="1718" y="859"/>
                </a:cubicBezTo>
                <a:cubicBezTo>
                  <a:pt x="1718" y="386"/>
                  <a:pt x="1334" y="0"/>
                  <a:pt x="859"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8"/>
          <p:cNvSpPr/>
          <p:nvPr/>
        </p:nvSpPr>
        <p:spPr>
          <a:xfrm>
            <a:off x="8323617" y="4221700"/>
            <a:ext cx="165678" cy="87100"/>
          </a:xfrm>
          <a:custGeom>
            <a:rect b="b" l="l" r="r" t="t"/>
            <a:pathLst>
              <a:path extrusionOk="0" h="1625" w="3091">
                <a:moveTo>
                  <a:pt x="815" y="1"/>
                </a:moveTo>
                <a:cubicBezTo>
                  <a:pt x="363" y="1"/>
                  <a:pt x="0" y="372"/>
                  <a:pt x="0" y="817"/>
                </a:cubicBezTo>
                <a:cubicBezTo>
                  <a:pt x="0" y="1261"/>
                  <a:pt x="363" y="1624"/>
                  <a:pt x="815" y="1624"/>
                </a:cubicBezTo>
                <a:lnTo>
                  <a:pt x="2282" y="1624"/>
                </a:lnTo>
                <a:cubicBezTo>
                  <a:pt x="2726" y="1624"/>
                  <a:pt x="3091" y="1261"/>
                  <a:pt x="3091" y="817"/>
                </a:cubicBezTo>
                <a:cubicBezTo>
                  <a:pt x="3091" y="372"/>
                  <a:pt x="2726" y="1"/>
                  <a:pt x="2282"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3">
    <p:spTree>
      <p:nvGrpSpPr>
        <p:cNvPr id="2184" name="Shape 2184"/>
        <p:cNvGrpSpPr/>
        <p:nvPr/>
      </p:nvGrpSpPr>
      <p:grpSpPr>
        <a:xfrm>
          <a:off x="0" y="0"/>
          <a:ext cx="0" cy="0"/>
          <a:chOff x="0" y="0"/>
          <a:chExt cx="0" cy="0"/>
        </a:xfrm>
      </p:grpSpPr>
      <p:grpSp>
        <p:nvGrpSpPr>
          <p:cNvPr id="2185" name="Google Shape;2185;p29"/>
          <p:cNvGrpSpPr/>
          <p:nvPr/>
        </p:nvGrpSpPr>
        <p:grpSpPr>
          <a:xfrm>
            <a:off x="216263" y="4431363"/>
            <a:ext cx="292050" cy="498975"/>
            <a:chOff x="229713" y="4439663"/>
            <a:chExt cx="292050" cy="498975"/>
          </a:xfrm>
        </p:grpSpPr>
        <p:sp>
          <p:nvSpPr>
            <p:cNvPr id="2186" name="Google Shape;2186;p29"/>
            <p:cNvSpPr/>
            <p:nvPr/>
          </p:nvSpPr>
          <p:spPr>
            <a:xfrm>
              <a:off x="229713" y="4439663"/>
              <a:ext cx="292050" cy="427250"/>
            </a:xfrm>
            <a:custGeom>
              <a:rect b="b" l="l" r="r" t="t"/>
              <a:pathLst>
                <a:path extrusionOk="0" h="17090" w="11682">
                  <a:moveTo>
                    <a:pt x="7554" y="17090"/>
                  </a:moveTo>
                  <a:lnTo>
                    <a:pt x="4127" y="17090"/>
                  </a:lnTo>
                  <a:cubicBezTo>
                    <a:pt x="1458" y="16856"/>
                    <a:pt x="0" y="13252"/>
                    <a:pt x="2903" y="11357"/>
                  </a:cubicBezTo>
                  <a:cubicBezTo>
                    <a:pt x="5823" y="9467"/>
                    <a:pt x="506" y="8688"/>
                    <a:pt x="2903" y="6438"/>
                  </a:cubicBezTo>
                  <a:cubicBezTo>
                    <a:pt x="5317" y="4201"/>
                    <a:pt x="4292" y="4902"/>
                    <a:pt x="4127" y="2579"/>
                  </a:cubicBezTo>
                  <a:cubicBezTo>
                    <a:pt x="4076" y="1787"/>
                    <a:pt x="4309" y="217"/>
                    <a:pt x="5590" y="126"/>
                  </a:cubicBezTo>
                  <a:cubicBezTo>
                    <a:pt x="7281" y="1"/>
                    <a:pt x="7623" y="1658"/>
                    <a:pt x="7554" y="2579"/>
                  </a:cubicBezTo>
                  <a:cubicBezTo>
                    <a:pt x="7390" y="4902"/>
                    <a:pt x="6364" y="4201"/>
                    <a:pt x="8778" y="6438"/>
                  </a:cubicBezTo>
                  <a:cubicBezTo>
                    <a:pt x="11175" y="8688"/>
                    <a:pt x="5858" y="9467"/>
                    <a:pt x="8778" y="11357"/>
                  </a:cubicBezTo>
                  <a:cubicBezTo>
                    <a:pt x="11681" y="13252"/>
                    <a:pt x="10219" y="16856"/>
                    <a:pt x="7554" y="1709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9"/>
            <p:cNvSpPr/>
            <p:nvPr/>
          </p:nvSpPr>
          <p:spPr>
            <a:xfrm>
              <a:off x="318938" y="4730388"/>
              <a:ext cx="67625" cy="51400"/>
            </a:xfrm>
            <a:custGeom>
              <a:rect b="b" l="l" r="r" t="t"/>
              <a:pathLst>
                <a:path extrusionOk="0" h="2056" w="2705">
                  <a:moveTo>
                    <a:pt x="126" y="53"/>
                  </a:moveTo>
                  <a:lnTo>
                    <a:pt x="199" y="126"/>
                  </a:lnTo>
                  <a:lnTo>
                    <a:pt x="290" y="178"/>
                  </a:lnTo>
                  <a:lnTo>
                    <a:pt x="377" y="234"/>
                  </a:lnTo>
                  <a:lnTo>
                    <a:pt x="416" y="269"/>
                  </a:lnTo>
                  <a:lnTo>
                    <a:pt x="450" y="304"/>
                  </a:lnTo>
                  <a:lnTo>
                    <a:pt x="541" y="360"/>
                  </a:lnTo>
                  <a:lnTo>
                    <a:pt x="632" y="412"/>
                  </a:lnTo>
                  <a:lnTo>
                    <a:pt x="701" y="485"/>
                  </a:lnTo>
                  <a:lnTo>
                    <a:pt x="775" y="520"/>
                  </a:lnTo>
                  <a:lnTo>
                    <a:pt x="792" y="542"/>
                  </a:lnTo>
                  <a:lnTo>
                    <a:pt x="883" y="594"/>
                  </a:lnTo>
                  <a:lnTo>
                    <a:pt x="1047" y="719"/>
                  </a:lnTo>
                  <a:lnTo>
                    <a:pt x="1082" y="736"/>
                  </a:lnTo>
                  <a:lnTo>
                    <a:pt x="1225" y="827"/>
                  </a:lnTo>
                  <a:lnTo>
                    <a:pt x="1389" y="953"/>
                  </a:lnTo>
                  <a:lnTo>
                    <a:pt x="1480" y="1026"/>
                  </a:lnTo>
                  <a:lnTo>
                    <a:pt x="1731" y="1208"/>
                  </a:lnTo>
                  <a:lnTo>
                    <a:pt x="1891" y="1316"/>
                  </a:lnTo>
                  <a:lnTo>
                    <a:pt x="1930" y="1351"/>
                  </a:lnTo>
                  <a:lnTo>
                    <a:pt x="2055" y="1442"/>
                  </a:lnTo>
                  <a:lnTo>
                    <a:pt x="2146" y="1515"/>
                  </a:lnTo>
                  <a:lnTo>
                    <a:pt x="2215" y="1567"/>
                  </a:lnTo>
                  <a:lnTo>
                    <a:pt x="2306" y="1641"/>
                  </a:lnTo>
                  <a:lnTo>
                    <a:pt x="2380" y="1692"/>
                  </a:lnTo>
                  <a:lnTo>
                    <a:pt x="2471" y="1766"/>
                  </a:lnTo>
                  <a:lnTo>
                    <a:pt x="2562" y="1818"/>
                  </a:lnTo>
                  <a:lnTo>
                    <a:pt x="2631" y="1891"/>
                  </a:lnTo>
                  <a:lnTo>
                    <a:pt x="2648" y="1909"/>
                  </a:lnTo>
                  <a:lnTo>
                    <a:pt x="2687" y="1982"/>
                  </a:lnTo>
                  <a:lnTo>
                    <a:pt x="2704" y="2056"/>
                  </a:lnTo>
                  <a:lnTo>
                    <a:pt x="2631" y="2056"/>
                  </a:lnTo>
                  <a:lnTo>
                    <a:pt x="2562" y="2034"/>
                  </a:lnTo>
                  <a:lnTo>
                    <a:pt x="2540" y="2017"/>
                  </a:lnTo>
                  <a:lnTo>
                    <a:pt x="2453" y="1948"/>
                  </a:lnTo>
                  <a:lnTo>
                    <a:pt x="2363" y="1891"/>
                  </a:lnTo>
                  <a:lnTo>
                    <a:pt x="2289" y="1840"/>
                  </a:lnTo>
                  <a:lnTo>
                    <a:pt x="2198" y="1766"/>
                  </a:lnTo>
                  <a:lnTo>
                    <a:pt x="2129" y="1710"/>
                  </a:lnTo>
                  <a:lnTo>
                    <a:pt x="2038" y="1641"/>
                  </a:lnTo>
                  <a:lnTo>
                    <a:pt x="1965" y="1584"/>
                  </a:lnTo>
                  <a:lnTo>
                    <a:pt x="1839" y="1493"/>
                  </a:lnTo>
                  <a:lnTo>
                    <a:pt x="1783" y="1459"/>
                  </a:lnTo>
                  <a:lnTo>
                    <a:pt x="1623" y="1333"/>
                  </a:lnTo>
                  <a:lnTo>
                    <a:pt x="1389" y="1152"/>
                  </a:lnTo>
                  <a:lnTo>
                    <a:pt x="1298" y="1082"/>
                  </a:lnTo>
                  <a:lnTo>
                    <a:pt x="1117" y="974"/>
                  </a:lnTo>
                  <a:lnTo>
                    <a:pt x="991" y="866"/>
                  </a:lnTo>
                  <a:lnTo>
                    <a:pt x="956" y="845"/>
                  </a:lnTo>
                  <a:lnTo>
                    <a:pt x="792" y="702"/>
                  </a:lnTo>
                  <a:lnTo>
                    <a:pt x="723" y="650"/>
                  </a:lnTo>
                  <a:lnTo>
                    <a:pt x="684" y="628"/>
                  </a:lnTo>
                  <a:lnTo>
                    <a:pt x="632" y="576"/>
                  </a:lnTo>
                  <a:lnTo>
                    <a:pt x="558" y="520"/>
                  </a:lnTo>
                  <a:lnTo>
                    <a:pt x="468" y="451"/>
                  </a:lnTo>
                  <a:lnTo>
                    <a:pt x="398" y="377"/>
                  </a:lnTo>
                  <a:lnTo>
                    <a:pt x="359" y="360"/>
                  </a:lnTo>
                  <a:lnTo>
                    <a:pt x="325" y="304"/>
                  </a:lnTo>
                  <a:lnTo>
                    <a:pt x="234" y="252"/>
                  </a:lnTo>
                  <a:lnTo>
                    <a:pt x="160" y="178"/>
                  </a:lnTo>
                  <a:lnTo>
                    <a:pt x="74" y="109"/>
                  </a:lnTo>
                  <a:lnTo>
                    <a:pt x="0" y="35"/>
                  </a:lnTo>
                  <a:lnTo>
                    <a:pt x="0" y="1"/>
                  </a:lnTo>
                  <a:lnTo>
                    <a:pt x="35"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9"/>
            <p:cNvSpPr/>
            <p:nvPr/>
          </p:nvSpPr>
          <p:spPr>
            <a:xfrm>
              <a:off x="384263" y="4743913"/>
              <a:ext cx="75300" cy="63525"/>
            </a:xfrm>
            <a:custGeom>
              <a:rect b="b" l="l" r="r" t="t"/>
              <a:pathLst>
                <a:path extrusionOk="0" h="2541" w="3012">
                  <a:moveTo>
                    <a:pt x="2994" y="53"/>
                  </a:moveTo>
                  <a:lnTo>
                    <a:pt x="2813" y="217"/>
                  </a:lnTo>
                  <a:lnTo>
                    <a:pt x="2705" y="325"/>
                  </a:lnTo>
                  <a:lnTo>
                    <a:pt x="2631" y="377"/>
                  </a:lnTo>
                  <a:lnTo>
                    <a:pt x="2454" y="541"/>
                  </a:lnTo>
                  <a:lnTo>
                    <a:pt x="2454" y="541"/>
                  </a:lnTo>
                  <a:lnTo>
                    <a:pt x="2272" y="684"/>
                  </a:lnTo>
                  <a:lnTo>
                    <a:pt x="2255" y="719"/>
                  </a:lnTo>
                  <a:lnTo>
                    <a:pt x="2181" y="775"/>
                  </a:lnTo>
                  <a:lnTo>
                    <a:pt x="2090" y="844"/>
                  </a:lnTo>
                  <a:lnTo>
                    <a:pt x="2004" y="918"/>
                  </a:lnTo>
                  <a:lnTo>
                    <a:pt x="1913" y="1009"/>
                  </a:lnTo>
                  <a:lnTo>
                    <a:pt x="1822" y="1082"/>
                  </a:lnTo>
                  <a:lnTo>
                    <a:pt x="1731" y="1169"/>
                  </a:lnTo>
                  <a:lnTo>
                    <a:pt x="1696" y="1190"/>
                  </a:lnTo>
                  <a:lnTo>
                    <a:pt x="1640" y="1242"/>
                  </a:lnTo>
                  <a:lnTo>
                    <a:pt x="1549" y="1316"/>
                  </a:lnTo>
                  <a:lnTo>
                    <a:pt x="1463" y="1407"/>
                  </a:lnTo>
                  <a:lnTo>
                    <a:pt x="1372" y="1476"/>
                  </a:lnTo>
                  <a:lnTo>
                    <a:pt x="1281" y="1567"/>
                  </a:lnTo>
                  <a:lnTo>
                    <a:pt x="1190" y="1640"/>
                  </a:lnTo>
                  <a:lnTo>
                    <a:pt x="1117" y="1692"/>
                  </a:lnTo>
                  <a:lnTo>
                    <a:pt x="1099" y="1710"/>
                  </a:lnTo>
                  <a:lnTo>
                    <a:pt x="991" y="1800"/>
                  </a:lnTo>
                  <a:lnTo>
                    <a:pt x="900" y="1874"/>
                  </a:lnTo>
                  <a:lnTo>
                    <a:pt x="831" y="1965"/>
                  </a:lnTo>
                  <a:lnTo>
                    <a:pt x="740" y="2034"/>
                  </a:lnTo>
                  <a:lnTo>
                    <a:pt x="649" y="2108"/>
                  </a:lnTo>
                  <a:lnTo>
                    <a:pt x="598" y="2164"/>
                  </a:lnTo>
                  <a:lnTo>
                    <a:pt x="559" y="2198"/>
                  </a:lnTo>
                  <a:lnTo>
                    <a:pt x="468" y="2272"/>
                  </a:lnTo>
                  <a:lnTo>
                    <a:pt x="381" y="2341"/>
                  </a:lnTo>
                  <a:lnTo>
                    <a:pt x="342" y="2380"/>
                  </a:lnTo>
                  <a:lnTo>
                    <a:pt x="290" y="2432"/>
                  </a:lnTo>
                  <a:lnTo>
                    <a:pt x="200" y="2506"/>
                  </a:lnTo>
                  <a:lnTo>
                    <a:pt x="182" y="2523"/>
                  </a:lnTo>
                  <a:lnTo>
                    <a:pt x="74" y="2540"/>
                  </a:lnTo>
                  <a:lnTo>
                    <a:pt x="1" y="2540"/>
                  </a:lnTo>
                  <a:lnTo>
                    <a:pt x="1" y="2467"/>
                  </a:lnTo>
                  <a:lnTo>
                    <a:pt x="18" y="2359"/>
                  </a:lnTo>
                  <a:lnTo>
                    <a:pt x="35" y="2341"/>
                  </a:lnTo>
                  <a:lnTo>
                    <a:pt x="126" y="2250"/>
                  </a:lnTo>
                  <a:lnTo>
                    <a:pt x="182" y="2198"/>
                  </a:lnTo>
                  <a:lnTo>
                    <a:pt x="217" y="2164"/>
                  </a:lnTo>
                  <a:lnTo>
                    <a:pt x="290" y="2090"/>
                  </a:lnTo>
                  <a:lnTo>
                    <a:pt x="381" y="1999"/>
                  </a:lnTo>
                  <a:lnTo>
                    <a:pt x="416" y="1965"/>
                  </a:lnTo>
                  <a:lnTo>
                    <a:pt x="468" y="1926"/>
                  </a:lnTo>
                  <a:lnTo>
                    <a:pt x="559" y="1839"/>
                  </a:lnTo>
                  <a:lnTo>
                    <a:pt x="649" y="1766"/>
                  </a:lnTo>
                  <a:lnTo>
                    <a:pt x="740" y="1675"/>
                  </a:lnTo>
                  <a:lnTo>
                    <a:pt x="831" y="1601"/>
                  </a:lnTo>
                  <a:lnTo>
                    <a:pt x="922" y="1515"/>
                  </a:lnTo>
                  <a:lnTo>
                    <a:pt x="957" y="1493"/>
                  </a:lnTo>
                  <a:lnTo>
                    <a:pt x="1009" y="1441"/>
                  </a:lnTo>
                  <a:lnTo>
                    <a:pt x="1099" y="1368"/>
                  </a:lnTo>
                  <a:lnTo>
                    <a:pt x="1208" y="1277"/>
                  </a:lnTo>
                  <a:lnTo>
                    <a:pt x="1298" y="1208"/>
                  </a:lnTo>
                  <a:lnTo>
                    <a:pt x="1389" y="1134"/>
                  </a:lnTo>
                  <a:lnTo>
                    <a:pt x="1480" y="1061"/>
                  </a:lnTo>
                  <a:lnTo>
                    <a:pt x="1549" y="1009"/>
                  </a:lnTo>
                  <a:lnTo>
                    <a:pt x="1588" y="974"/>
                  </a:lnTo>
                  <a:lnTo>
                    <a:pt x="1679" y="901"/>
                  </a:lnTo>
                  <a:lnTo>
                    <a:pt x="1766" y="827"/>
                  </a:lnTo>
                  <a:lnTo>
                    <a:pt x="1874" y="758"/>
                  </a:lnTo>
                  <a:lnTo>
                    <a:pt x="1965" y="684"/>
                  </a:lnTo>
                  <a:lnTo>
                    <a:pt x="2056" y="611"/>
                  </a:lnTo>
                  <a:lnTo>
                    <a:pt x="2129" y="559"/>
                  </a:lnTo>
                  <a:lnTo>
                    <a:pt x="2164" y="541"/>
                  </a:lnTo>
                  <a:lnTo>
                    <a:pt x="2345" y="412"/>
                  </a:lnTo>
                  <a:lnTo>
                    <a:pt x="2363" y="394"/>
                  </a:lnTo>
                  <a:lnTo>
                    <a:pt x="2562" y="269"/>
                  </a:lnTo>
                  <a:lnTo>
                    <a:pt x="2614" y="217"/>
                  </a:lnTo>
                  <a:lnTo>
                    <a:pt x="2739" y="126"/>
                  </a:lnTo>
                  <a:lnTo>
                    <a:pt x="2938" y="1"/>
                  </a:lnTo>
                  <a:lnTo>
                    <a:pt x="301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9"/>
            <p:cNvSpPr/>
            <p:nvPr/>
          </p:nvSpPr>
          <p:spPr>
            <a:xfrm>
              <a:off x="331038" y="4596063"/>
              <a:ext cx="52375" cy="46000"/>
            </a:xfrm>
            <a:custGeom>
              <a:rect b="b" l="l" r="r" t="t"/>
              <a:pathLst>
                <a:path extrusionOk="0" h="1840" w="2095">
                  <a:moveTo>
                    <a:pt x="74" y="0"/>
                  </a:moveTo>
                  <a:lnTo>
                    <a:pt x="200" y="109"/>
                  </a:lnTo>
                  <a:lnTo>
                    <a:pt x="347" y="217"/>
                  </a:lnTo>
                  <a:lnTo>
                    <a:pt x="472" y="308"/>
                  </a:lnTo>
                  <a:lnTo>
                    <a:pt x="581" y="399"/>
                  </a:lnTo>
                  <a:lnTo>
                    <a:pt x="598" y="416"/>
                  </a:lnTo>
                  <a:lnTo>
                    <a:pt x="780" y="559"/>
                  </a:lnTo>
                  <a:lnTo>
                    <a:pt x="849" y="615"/>
                  </a:lnTo>
                  <a:lnTo>
                    <a:pt x="974" y="723"/>
                  </a:lnTo>
                  <a:lnTo>
                    <a:pt x="1031" y="775"/>
                  </a:lnTo>
                  <a:lnTo>
                    <a:pt x="1104" y="831"/>
                  </a:lnTo>
                  <a:lnTo>
                    <a:pt x="1230" y="939"/>
                  </a:lnTo>
                  <a:lnTo>
                    <a:pt x="1320" y="1026"/>
                  </a:lnTo>
                  <a:lnTo>
                    <a:pt x="1355" y="1047"/>
                  </a:lnTo>
                  <a:lnTo>
                    <a:pt x="1481" y="1156"/>
                  </a:lnTo>
                  <a:lnTo>
                    <a:pt x="1537" y="1208"/>
                  </a:lnTo>
                  <a:lnTo>
                    <a:pt x="1606" y="1264"/>
                  </a:lnTo>
                  <a:lnTo>
                    <a:pt x="1662" y="1316"/>
                  </a:lnTo>
                  <a:lnTo>
                    <a:pt x="1731" y="1372"/>
                  </a:lnTo>
                  <a:lnTo>
                    <a:pt x="1788" y="1424"/>
                  </a:lnTo>
                  <a:lnTo>
                    <a:pt x="1805" y="1424"/>
                  </a:lnTo>
                  <a:lnTo>
                    <a:pt x="1861" y="1458"/>
                  </a:lnTo>
                  <a:lnTo>
                    <a:pt x="1913" y="1515"/>
                  </a:lnTo>
                  <a:lnTo>
                    <a:pt x="1969" y="1549"/>
                  </a:lnTo>
                  <a:lnTo>
                    <a:pt x="1987" y="1567"/>
                  </a:lnTo>
                  <a:lnTo>
                    <a:pt x="2039" y="1623"/>
                  </a:lnTo>
                  <a:lnTo>
                    <a:pt x="2095" y="1675"/>
                  </a:lnTo>
                  <a:lnTo>
                    <a:pt x="2078" y="1731"/>
                  </a:lnTo>
                  <a:lnTo>
                    <a:pt x="2004" y="1805"/>
                  </a:lnTo>
                  <a:lnTo>
                    <a:pt x="1969" y="1839"/>
                  </a:lnTo>
                  <a:lnTo>
                    <a:pt x="1913" y="1805"/>
                  </a:lnTo>
                  <a:lnTo>
                    <a:pt x="1840" y="1748"/>
                  </a:lnTo>
                  <a:lnTo>
                    <a:pt x="1822" y="1731"/>
                  </a:lnTo>
                  <a:lnTo>
                    <a:pt x="1770" y="1696"/>
                  </a:lnTo>
                  <a:lnTo>
                    <a:pt x="1714" y="1640"/>
                  </a:lnTo>
                  <a:lnTo>
                    <a:pt x="1662" y="1606"/>
                  </a:lnTo>
                  <a:lnTo>
                    <a:pt x="1645" y="1588"/>
                  </a:lnTo>
                  <a:lnTo>
                    <a:pt x="1589" y="1532"/>
                  </a:lnTo>
                  <a:lnTo>
                    <a:pt x="1515" y="1480"/>
                  </a:lnTo>
                  <a:lnTo>
                    <a:pt x="1463" y="1424"/>
                  </a:lnTo>
                  <a:lnTo>
                    <a:pt x="1390" y="1372"/>
                  </a:lnTo>
                  <a:lnTo>
                    <a:pt x="1338" y="1316"/>
                  </a:lnTo>
                  <a:lnTo>
                    <a:pt x="1212" y="1208"/>
                  </a:lnTo>
                  <a:lnTo>
                    <a:pt x="1173" y="1173"/>
                  </a:lnTo>
                  <a:lnTo>
                    <a:pt x="1083" y="1099"/>
                  </a:lnTo>
                  <a:lnTo>
                    <a:pt x="957" y="991"/>
                  </a:lnTo>
                  <a:lnTo>
                    <a:pt x="905" y="918"/>
                  </a:lnTo>
                  <a:lnTo>
                    <a:pt x="849" y="866"/>
                  </a:lnTo>
                  <a:lnTo>
                    <a:pt x="723" y="758"/>
                  </a:lnTo>
                  <a:lnTo>
                    <a:pt x="672" y="701"/>
                  </a:lnTo>
                  <a:lnTo>
                    <a:pt x="490" y="524"/>
                  </a:lnTo>
                  <a:lnTo>
                    <a:pt x="472" y="507"/>
                  </a:lnTo>
                  <a:lnTo>
                    <a:pt x="364" y="416"/>
                  </a:lnTo>
                  <a:lnTo>
                    <a:pt x="256" y="308"/>
                  </a:lnTo>
                  <a:lnTo>
                    <a:pt x="256" y="290"/>
                  </a:lnTo>
                  <a:lnTo>
                    <a:pt x="148" y="182"/>
                  </a:lnTo>
                  <a:lnTo>
                    <a:pt x="23" y="52"/>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9"/>
            <p:cNvSpPr/>
            <p:nvPr/>
          </p:nvSpPr>
          <p:spPr>
            <a:xfrm>
              <a:off x="382413" y="4582538"/>
              <a:ext cx="27625" cy="31075"/>
            </a:xfrm>
            <a:custGeom>
              <a:rect b="b" l="l" r="r" t="t"/>
              <a:pathLst>
                <a:path extrusionOk="0" h="1243" w="1105">
                  <a:moveTo>
                    <a:pt x="1104" y="35"/>
                  </a:moveTo>
                  <a:lnTo>
                    <a:pt x="1065" y="74"/>
                  </a:lnTo>
                  <a:lnTo>
                    <a:pt x="1031" y="126"/>
                  </a:lnTo>
                  <a:lnTo>
                    <a:pt x="996" y="161"/>
                  </a:lnTo>
                  <a:lnTo>
                    <a:pt x="974" y="200"/>
                  </a:lnTo>
                  <a:lnTo>
                    <a:pt x="905" y="269"/>
                  </a:lnTo>
                  <a:lnTo>
                    <a:pt x="905" y="269"/>
                  </a:lnTo>
                  <a:lnTo>
                    <a:pt x="849" y="342"/>
                  </a:lnTo>
                  <a:lnTo>
                    <a:pt x="780" y="416"/>
                  </a:lnTo>
                  <a:lnTo>
                    <a:pt x="741" y="485"/>
                  </a:lnTo>
                  <a:lnTo>
                    <a:pt x="723" y="485"/>
                  </a:lnTo>
                  <a:lnTo>
                    <a:pt x="650" y="576"/>
                  </a:lnTo>
                  <a:lnTo>
                    <a:pt x="598" y="650"/>
                  </a:lnTo>
                  <a:lnTo>
                    <a:pt x="581" y="667"/>
                  </a:lnTo>
                  <a:lnTo>
                    <a:pt x="524" y="723"/>
                  </a:lnTo>
                  <a:lnTo>
                    <a:pt x="473" y="792"/>
                  </a:lnTo>
                  <a:lnTo>
                    <a:pt x="455" y="810"/>
                  </a:lnTo>
                  <a:lnTo>
                    <a:pt x="434" y="831"/>
                  </a:lnTo>
                  <a:lnTo>
                    <a:pt x="399" y="866"/>
                  </a:lnTo>
                  <a:lnTo>
                    <a:pt x="364" y="901"/>
                  </a:lnTo>
                  <a:lnTo>
                    <a:pt x="325" y="940"/>
                  </a:lnTo>
                  <a:lnTo>
                    <a:pt x="308" y="957"/>
                  </a:lnTo>
                  <a:lnTo>
                    <a:pt x="308" y="974"/>
                  </a:lnTo>
                  <a:lnTo>
                    <a:pt x="274" y="1009"/>
                  </a:lnTo>
                  <a:lnTo>
                    <a:pt x="239" y="1048"/>
                  </a:lnTo>
                  <a:lnTo>
                    <a:pt x="200" y="1082"/>
                  </a:lnTo>
                  <a:lnTo>
                    <a:pt x="183" y="1117"/>
                  </a:lnTo>
                  <a:lnTo>
                    <a:pt x="148" y="1156"/>
                  </a:lnTo>
                  <a:lnTo>
                    <a:pt x="109" y="1190"/>
                  </a:lnTo>
                  <a:lnTo>
                    <a:pt x="92" y="1225"/>
                  </a:lnTo>
                  <a:lnTo>
                    <a:pt x="92" y="1225"/>
                  </a:lnTo>
                  <a:lnTo>
                    <a:pt x="23" y="1242"/>
                  </a:lnTo>
                  <a:lnTo>
                    <a:pt x="1" y="1173"/>
                  </a:lnTo>
                  <a:lnTo>
                    <a:pt x="23" y="1173"/>
                  </a:lnTo>
                  <a:lnTo>
                    <a:pt x="40" y="1134"/>
                  </a:lnTo>
                  <a:lnTo>
                    <a:pt x="75" y="1082"/>
                  </a:lnTo>
                  <a:lnTo>
                    <a:pt x="92" y="1048"/>
                  </a:lnTo>
                  <a:lnTo>
                    <a:pt x="131" y="1009"/>
                  </a:lnTo>
                  <a:lnTo>
                    <a:pt x="148" y="974"/>
                  </a:lnTo>
                  <a:lnTo>
                    <a:pt x="183" y="940"/>
                  </a:lnTo>
                  <a:lnTo>
                    <a:pt x="217" y="883"/>
                  </a:lnTo>
                  <a:lnTo>
                    <a:pt x="217" y="883"/>
                  </a:lnTo>
                  <a:lnTo>
                    <a:pt x="239" y="849"/>
                  </a:lnTo>
                  <a:lnTo>
                    <a:pt x="274" y="810"/>
                  </a:lnTo>
                  <a:lnTo>
                    <a:pt x="308" y="775"/>
                  </a:lnTo>
                  <a:lnTo>
                    <a:pt x="347" y="740"/>
                  </a:lnTo>
                  <a:lnTo>
                    <a:pt x="347" y="723"/>
                  </a:lnTo>
                  <a:lnTo>
                    <a:pt x="382" y="702"/>
                  </a:lnTo>
                  <a:lnTo>
                    <a:pt x="434" y="632"/>
                  </a:lnTo>
                  <a:lnTo>
                    <a:pt x="490" y="576"/>
                  </a:lnTo>
                  <a:lnTo>
                    <a:pt x="507" y="559"/>
                  </a:lnTo>
                  <a:lnTo>
                    <a:pt x="581" y="485"/>
                  </a:lnTo>
                  <a:lnTo>
                    <a:pt x="650" y="416"/>
                  </a:lnTo>
                  <a:lnTo>
                    <a:pt x="650" y="416"/>
                  </a:lnTo>
                  <a:lnTo>
                    <a:pt x="723" y="360"/>
                  </a:lnTo>
                  <a:lnTo>
                    <a:pt x="780" y="291"/>
                  </a:lnTo>
                  <a:lnTo>
                    <a:pt x="849" y="234"/>
                  </a:lnTo>
                  <a:lnTo>
                    <a:pt x="849" y="217"/>
                  </a:lnTo>
                  <a:lnTo>
                    <a:pt x="922" y="143"/>
                  </a:lnTo>
                  <a:lnTo>
                    <a:pt x="957" y="109"/>
                  </a:lnTo>
                  <a:lnTo>
                    <a:pt x="996" y="92"/>
                  </a:lnTo>
                  <a:lnTo>
                    <a:pt x="1031" y="53"/>
                  </a:lnTo>
                  <a:lnTo>
                    <a:pt x="1065" y="18"/>
                  </a:lnTo>
                  <a:lnTo>
                    <a:pt x="108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9"/>
            <p:cNvSpPr/>
            <p:nvPr/>
          </p:nvSpPr>
          <p:spPr>
            <a:xfrm>
              <a:off x="373013" y="4494613"/>
              <a:ext cx="19825" cy="444025"/>
            </a:xfrm>
            <a:custGeom>
              <a:rect b="b" l="l" r="r" t="t"/>
              <a:pathLst>
                <a:path extrusionOk="0" h="17761" w="793">
                  <a:moveTo>
                    <a:pt x="52" y="0"/>
                  </a:moveTo>
                  <a:lnTo>
                    <a:pt x="1" y="57"/>
                  </a:lnTo>
                  <a:lnTo>
                    <a:pt x="18" y="199"/>
                  </a:lnTo>
                  <a:lnTo>
                    <a:pt x="18" y="325"/>
                  </a:lnTo>
                  <a:lnTo>
                    <a:pt x="1" y="472"/>
                  </a:lnTo>
                  <a:lnTo>
                    <a:pt x="1" y="507"/>
                  </a:lnTo>
                  <a:lnTo>
                    <a:pt x="18" y="615"/>
                  </a:lnTo>
                  <a:lnTo>
                    <a:pt x="18" y="740"/>
                  </a:lnTo>
                  <a:lnTo>
                    <a:pt x="35" y="887"/>
                  </a:lnTo>
                  <a:lnTo>
                    <a:pt x="35" y="1030"/>
                  </a:lnTo>
                  <a:lnTo>
                    <a:pt x="52" y="1155"/>
                  </a:lnTo>
                  <a:lnTo>
                    <a:pt x="52" y="1298"/>
                  </a:lnTo>
                  <a:lnTo>
                    <a:pt x="52" y="1428"/>
                  </a:lnTo>
                  <a:lnTo>
                    <a:pt x="74" y="1571"/>
                  </a:lnTo>
                  <a:lnTo>
                    <a:pt x="74" y="1714"/>
                  </a:lnTo>
                  <a:lnTo>
                    <a:pt x="74" y="1822"/>
                  </a:lnTo>
                  <a:lnTo>
                    <a:pt x="74" y="1839"/>
                  </a:lnTo>
                  <a:lnTo>
                    <a:pt x="91" y="1986"/>
                  </a:lnTo>
                  <a:lnTo>
                    <a:pt x="91" y="2129"/>
                  </a:lnTo>
                  <a:lnTo>
                    <a:pt x="109" y="2254"/>
                  </a:lnTo>
                  <a:lnTo>
                    <a:pt x="109" y="2401"/>
                  </a:lnTo>
                  <a:lnTo>
                    <a:pt x="126" y="2544"/>
                  </a:lnTo>
                  <a:lnTo>
                    <a:pt x="143" y="2812"/>
                  </a:lnTo>
                  <a:lnTo>
                    <a:pt x="143" y="3085"/>
                  </a:lnTo>
                  <a:lnTo>
                    <a:pt x="161" y="3353"/>
                  </a:lnTo>
                  <a:lnTo>
                    <a:pt x="182" y="3643"/>
                  </a:lnTo>
                  <a:lnTo>
                    <a:pt x="182" y="3916"/>
                  </a:lnTo>
                  <a:lnTo>
                    <a:pt x="200" y="4184"/>
                  </a:lnTo>
                  <a:lnTo>
                    <a:pt x="217" y="4474"/>
                  </a:lnTo>
                  <a:lnTo>
                    <a:pt x="217" y="4742"/>
                  </a:lnTo>
                  <a:lnTo>
                    <a:pt x="234" y="5015"/>
                  </a:lnTo>
                  <a:lnTo>
                    <a:pt x="234" y="5283"/>
                  </a:lnTo>
                  <a:lnTo>
                    <a:pt x="234" y="5573"/>
                  </a:lnTo>
                  <a:lnTo>
                    <a:pt x="251" y="5841"/>
                  </a:lnTo>
                  <a:lnTo>
                    <a:pt x="251" y="6040"/>
                  </a:lnTo>
                  <a:lnTo>
                    <a:pt x="251" y="6114"/>
                  </a:lnTo>
                  <a:lnTo>
                    <a:pt x="251" y="6403"/>
                  </a:lnTo>
                  <a:lnTo>
                    <a:pt x="269" y="6672"/>
                  </a:lnTo>
                  <a:lnTo>
                    <a:pt x="269" y="6944"/>
                  </a:lnTo>
                  <a:lnTo>
                    <a:pt x="269" y="7230"/>
                  </a:lnTo>
                  <a:lnTo>
                    <a:pt x="290" y="7502"/>
                  </a:lnTo>
                  <a:lnTo>
                    <a:pt x="290" y="7771"/>
                  </a:lnTo>
                  <a:lnTo>
                    <a:pt x="290" y="8060"/>
                  </a:lnTo>
                  <a:lnTo>
                    <a:pt x="290" y="8329"/>
                  </a:lnTo>
                  <a:lnTo>
                    <a:pt x="308" y="8601"/>
                  </a:lnTo>
                  <a:lnTo>
                    <a:pt x="308" y="8891"/>
                  </a:lnTo>
                  <a:lnTo>
                    <a:pt x="308" y="9432"/>
                  </a:lnTo>
                  <a:lnTo>
                    <a:pt x="325" y="9990"/>
                  </a:lnTo>
                  <a:lnTo>
                    <a:pt x="325" y="10548"/>
                  </a:lnTo>
                  <a:lnTo>
                    <a:pt x="325" y="10782"/>
                  </a:lnTo>
                  <a:lnTo>
                    <a:pt x="342" y="11089"/>
                  </a:lnTo>
                  <a:lnTo>
                    <a:pt x="342" y="11647"/>
                  </a:lnTo>
                  <a:lnTo>
                    <a:pt x="360" y="11937"/>
                  </a:lnTo>
                  <a:lnTo>
                    <a:pt x="360" y="12205"/>
                  </a:lnTo>
                  <a:lnTo>
                    <a:pt x="360" y="12279"/>
                  </a:lnTo>
                  <a:lnTo>
                    <a:pt x="377" y="12478"/>
                  </a:lnTo>
                  <a:lnTo>
                    <a:pt x="377" y="12763"/>
                  </a:lnTo>
                  <a:lnTo>
                    <a:pt x="377" y="13036"/>
                  </a:lnTo>
                  <a:lnTo>
                    <a:pt x="399" y="13304"/>
                  </a:lnTo>
                  <a:lnTo>
                    <a:pt x="416" y="13594"/>
                  </a:lnTo>
                  <a:lnTo>
                    <a:pt x="416" y="13845"/>
                  </a:lnTo>
                  <a:lnTo>
                    <a:pt x="416" y="13866"/>
                  </a:lnTo>
                  <a:lnTo>
                    <a:pt x="433" y="14135"/>
                  </a:lnTo>
                  <a:lnTo>
                    <a:pt x="451" y="14425"/>
                  </a:lnTo>
                  <a:lnTo>
                    <a:pt x="451" y="14693"/>
                  </a:lnTo>
                  <a:lnTo>
                    <a:pt x="468" y="14965"/>
                  </a:lnTo>
                  <a:lnTo>
                    <a:pt x="485" y="15251"/>
                  </a:lnTo>
                  <a:lnTo>
                    <a:pt x="485" y="15307"/>
                  </a:lnTo>
                  <a:lnTo>
                    <a:pt x="507" y="15523"/>
                  </a:lnTo>
                  <a:lnTo>
                    <a:pt x="524" y="15792"/>
                  </a:lnTo>
                  <a:lnTo>
                    <a:pt x="541" y="16082"/>
                  </a:lnTo>
                  <a:lnTo>
                    <a:pt x="559" y="16354"/>
                  </a:lnTo>
                  <a:lnTo>
                    <a:pt x="559" y="16389"/>
                  </a:lnTo>
                  <a:lnTo>
                    <a:pt x="576" y="16622"/>
                  </a:lnTo>
                  <a:lnTo>
                    <a:pt x="615" y="16895"/>
                  </a:lnTo>
                  <a:lnTo>
                    <a:pt x="632" y="17038"/>
                  </a:lnTo>
                  <a:lnTo>
                    <a:pt x="632" y="17128"/>
                  </a:lnTo>
                  <a:lnTo>
                    <a:pt x="650" y="17180"/>
                  </a:lnTo>
                  <a:lnTo>
                    <a:pt x="667" y="17306"/>
                  </a:lnTo>
                  <a:lnTo>
                    <a:pt x="684" y="17453"/>
                  </a:lnTo>
                  <a:lnTo>
                    <a:pt x="701" y="17596"/>
                  </a:lnTo>
                  <a:lnTo>
                    <a:pt x="701" y="17721"/>
                  </a:lnTo>
                  <a:lnTo>
                    <a:pt x="758" y="17760"/>
                  </a:lnTo>
                  <a:lnTo>
                    <a:pt x="792" y="17721"/>
                  </a:lnTo>
                  <a:lnTo>
                    <a:pt x="775" y="17578"/>
                  </a:lnTo>
                  <a:lnTo>
                    <a:pt x="775" y="17453"/>
                  </a:lnTo>
                  <a:lnTo>
                    <a:pt x="775" y="17306"/>
                  </a:lnTo>
                  <a:lnTo>
                    <a:pt x="775" y="17163"/>
                  </a:lnTo>
                  <a:lnTo>
                    <a:pt x="775" y="17111"/>
                  </a:lnTo>
                  <a:lnTo>
                    <a:pt x="775" y="17038"/>
                  </a:lnTo>
                  <a:lnTo>
                    <a:pt x="775" y="16895"/>
                  </a:lnTo>
                  <a:lnTo>
                    <a:pt x="775" y="16622"/>
                  </a:lnTo>
                  <a:lnTo>
                    <a:pt x="775" y="16371"/>
                  </a:lnTo>
                  <a:lnTo>
                    <a:pt x="775" y="16332"/>
                  </a:lnTo>
                  <a:lnTo>
                    <a:pt x="758" y="16064"/>
                  </a:lnTo>
                  <a:lnTo>
                    <a:pt x="758" y="15792"/>
                  </a:lnTo>
                  <a:lnTo>
                    <a:pt x="740" y="15506"/>
                  </a:lnTo>
                  <a:lnTo>
                    <a:pt x="740" y="15290"/>
                  </a:lnTo>
                  <a:lnTo>
                    <a:pt x="740" y="15234"/>
                  </a:lnTo>
                  <a:lnTo>
                    <a:pt x="740" y="14965"/>
                  </a:lnTo>
                  <a:lnTo>
                    <a:pt x="723" y="14675"/>
                  </a:lnTo>
                  <a:lnTo>
                    <a:pt x="723" y="14407"/>
                  </a:lnTo>
                  <a:lnTo>
                    <a:pt x="701" y="14135"/>
                  </a:lnTo>
                  <a:lnTo>
                    <a:pt x="701" y="13845"/>
                  </a:lnTo>
                  <a:lnTo>
                    <a:pt x="701" y="13577"/>
                  </a:lnTo>
                  <a:lnTo>
                    <a:pt x="701" y="13304"/>
                  </a:lnTo>
                  <a:lnTo>
                    <a:pt x="684" y="13036"/>
                  </a:lnTo>
                  <a:lnTo>
                    <a:pt x="684" y="12746"/>
                  </a:lnTo>
                  <a:lnTo>
                    <a:pt x="684" y="12478"/>
                  </a:lnTo>
                  <a:lnTo>
                    <a:pt x="684" y="12261"/>
                  </a:lnTo>
                  <a:lnTo>
                    <a:pt x="684" y="12205"/>
                  </a:lnTo>
                  <a:lnTo>
                    <a:pt x="667" y="11920"/>
                  </a:lnTo>
                  <a:lnTo>
                    <a:pt x="667" y="11647"/>
                  </a:lnTo>
                  <a:lnTo>
                    <a:pt x="667" y="11089"/>
                  </a:lnTo>
                  <a:lnTo>
                    <a:pt x="667" y="10782"/>
                  </a:lnTo>
                  <a:lnTo>
                    <a:pt x="650" y="10548"/>
                  </a:lnTo>
                  <a:lnTo>
                    <a:pt x="650" y="9990"/>
                  </a:lnTo>
                  <a:lnTo>
                    <a:pt x="632" y="9432"/>
                  </a:lnTo>
                  <a:lnTo>
                    <a:pt x="632" y="8869"/>
                  </a:lnTo>
                  <a:lnTo>
                    <a:pt x="615" y="8601"/>
                  </a:lnTo>
                  <a:lnTo>
                    <a:pt x="615" y="8329"/>
                  </a:lnTo>
                  <a:lnTo>
                    <a:pt x="615" y="8043"/>
                  </a:lnTo>
                  <a:lnTo>
                    <a:pt x="593" y="7771"/>
                  </a:lnTo>
                  <a:lnTo>
                    <a:pt x="593" y="7502"/>
                  </a:lnTo>
                  <a:lnTo>
                    <a:pt x="593" y="7212"/>
                  </a:lnTo>
                  <a:lnTo>
                    <a:pt x="576" y="6944"/>
                  </a:lnTo>
                  <a:lnTo>
                    <a:pt x="576" y="6672"/>
                  </a:lnTo>
                  <a:lnTo>
                    <a:pt x="559" y="6382"/>
                  </a:lnTo>
                  <a:lnTo>
                    <a:pt x="559" y="6114"/>
                  </a:lnTo>
                  <a:lnTo>
                    <a:pt x="559" y="6040"/>
                  </a:lnTo>
                  <a:lnTo>
                    <a:pt x="541" y="5841"/>
                  </a:lnTo>
                  <a:lnTo>
                    <a:pt x="541" y="5555"/>
                  </a:lnTo>
                  <a:lnTo>
                    <a:pt x="524" y="5283"/>
                  </a:lnTo>
                  <a:lnTo>
                    <a:pt x="524" y="5015"/>
                  </a:lnTo>
                  <a:lnTo>
                    <a:pt x="507" y="4725"/>
                  </a:lnTo>
                  <a:lnTo>
                    <a:pt x="485" y="4457"/>
                  </a:lnTo>
                  <a:lnTo>
                    <a:pt x="485" y="4184"/>
                  </a:lnTo>
                  <a:lnTo>
                    <a:pt x="468" y="3894"/>
                  </a:lnTo>
                  <a:lnTo>
                    <a:pt x="451" y="3626"/>
                  </a:lnTo>
                  <a:lnTo>
                    <a:pt x="433" y="3353"/>
                  </a:lnTo>
                  <a:lnTo>
                    <a:pt x="416" y="3068"/>
                  </a:lnTo>
                  <a:lnTo>
                    <a:pt x="399" y="2795"/>
                  </a:lnTo>
                  <a:lnTo>
                    <a:pt x="377" y="2527"/>
                  </a:lnTo>
                  <a:lnTo>
                    <a:pt x="377" y="2380"/>
                  </a:lnTo>
                  <a:lnTo>
                    <a:pt x="360" y="2237"/>
                  </a:lnTo>
                  <a:lnTo>
                    <a:pt x="360" y="2112"/>
                  </a:lnTo>
                  <a:lnTo>
                    <a:pt x="342" y="1969"/>
                  </a:lnTo>
                  <a:lnTo>
                    <a:pt x="342" y="1822"/>
                  </a:lnTo>
                  <a:lnTo>
                    <a:pt x="325" y="1804"/>
                  </a:lnTo>
                  <a:lnTo>
                    <a:pt x="325" y="1696"/>
                  </a:lnTo>
                  <a:lnTo>
                    <a:pt x="308" y="1554"/>
                  </a:lnTo>
                  <a:lnTo>
                    <a:pt x="290" y="1406"/>
                  </a:lnTo>
                  <a:lnTo>
                    <a:pt x="269" y="1281"/>
                  </a:lnTo>
                  <a:lnTo>
                    <a:pt x="269" y="1138"/>
                  </a:lnTo>
                  <a:lnTo>
                    <a:pt x="251" y="1013"/>
                  </a:lnTo>
                  <a:lnTo>
                    <a:pt x="234" y="866"/>
                  </a:lnTo>
                  <a:lnTo>
                    <a:pt x="217" y="723"/>
                  </a:lnTo>
                  <a:lnTo>
                    <a:pt x="200" y="597"/>
                  </a:lnTo>
                  <a:lnTo>
                    <a:pt x="182" y="489"/>
                  </a:lnTo>
                  <a:lnTo>
                    <a:pt x="182" y="455"/>
                  </a:lnTo>
                  <a:lnTo>
                    <a:pt x="161" y="325"/>
                  </a:lnTo>
                  <a:lnTo>
                    <a:pt x="126" y="182"/>
                  </a:lnTo>
                  <a:lnTo>
                    <a:pt x="109" y="39"/>
                  </a:lnTo>
                  <a:lnTo>
                    <a:pt x="5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2" name="Google Shape;219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93" name="Google Shape;2193;p29"/>
          <p:cNvGrpSpPr/>
          <p:nvPr/>
        </p:nvGrpSpPr>
        <p:grpSpPr>
          <a:xfrm>
            <a:off x="1349774" y="4938638"/>
            <a:ext cx="2749703" cy="122913"/>
            <a:chOff x="5024149" y="4918613"/>
            <a:chExt cx="2749703" cy="122913"/>
          </a:xfrm>
        </p:grpSpPr>
        <p:sp>
          <p:nvSpPr>
            <p:cNvPr id="2194" name="Google Shape;2194;p29"/>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9"/>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9"/>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9"/>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9"/>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9"/>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9"/>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9"/>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9"/>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9"/>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9"/>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9"/>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9"/>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9"/>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9"/>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9"/>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9"/>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9"/>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9"/>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9"/>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9"/>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9"/>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9"/>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9"/>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9"/>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9"/>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9"/>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9"/>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9"/>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9"/>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4" name="Google Shape;2224;p29"/>
          <p:cNvSpPr/>
          <p:nvPr/>
        </p:nvSpPr>
        <p:spPr>
          <a:xfrm flipH="1">
            <a:off x="-786712" y="4938650"/>
            <a:ext cx="2016300" cy="3219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5" name="Google Shape;2225;p29"/>
          <p:cNvGrpSpPr/>
          <p:nvPr/>
        </p:nvGrpSpPr>
        <p:grpSpPr>
          <a:xfrm>
            <a:off x="421181" y="4575726"/>
            <a:ext cx="292040" cy="362694"/>
            <a:chOff x="679508" y="4661445"/>
            <a:chExt cx="223204" cy="277204"/>
          </a:xfrm>
        </p:grpSpPr>
        <p:sp>
          <p:nvSpPr>
            <p:cNvPr id="2226" name="Google Shape;2226;p29"/>
            <p:cNvSpPr/>
            <p:nvPr/>
          </p:nvSpPr>
          <p:spPr>
            <a:xfrm>
              <a:off x="729269" y="4769528"/>
              <a:ext cx="63410" cy="115714"/>
            </a:xfrm>
            <a:custGeom>
              <a:rect b="b" l="l" r="r" t="t"/>
              <a:pathLst>
                <a:path extrusionOk="0" h="1365" w="748">
                  <a:moveTo>
                    <a:pt x="1" y="1"/>
                  </a:moveTo>
                  <a:lnTo>
                    <a:pt x="1" y="979"/>
                  </a:lnTo>
                  <a:cubicBezTo>
                    <a:pt x="1" y="1187"/>
                    <a:pt x="170" y="1365"/>
                    <a:pt x="385" y="1365"/>
                  </a:cubicBezTo>
                  <a:lnTo>
                    <a:pt x="748" y="1365"/>
                  </a:lnTo>
                  <a:lnTo>
                    <a:pt x="748" y="1304"/>
                  </a:lnTo>
                  <a:lnTo>
                    <a:pt x="385" y="1304"/>
                  </a:lnTo>
                  <a:cubicBezTo>
                    <a:pt x="200" y="1304"/>
                    <a:pt x="52" y="1157"/>
                    <a:pt x="52" y="979"/>
                  </a:cubicBezTo>
                  <a:lnTo>
                    <a:pt x="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9"/>
            <p:cNvSpPr/>
            <p:nvPr/>
          </p:nvSpPr>
          <p:spPr>
            <a:xfrm>
              <a:off x="792593" y="4785804"/>
              <a:ext cx="77397" cy="84349"/>
            </a:xfrm>
            <a:custGeom>
              <a:rect b="b" l="l" r="r" t="t"/>
              <a:pathLst>
                <a:path extrusionOk="0" h="995" w="913">
                  <a:moveTo>
                    <a:pt x="854" y="1"/>
                  </a:moveTo>
                  <a:lnTo>
                    <a:pt x="854" y="417"/>
                  </a:lnTo>
                  <a:cubicBezTo>
                    <a:pt x="854" y="705"/>
                    <a:pt x="623" y="942"/>
                    <a:pt x="335" y="942"/>
                  </a:cubicBezTo>
                  <a:lnTo>
                    <a:pt x="1" y="942"/>
                  </a:lnTo>
                  <a:lnTo>
                    <a:pt x="1" y="995"/>
                  </a:lnTo>
                  <a:lnTo>
                    <a:pt x="335" y="995"/>
                  </a:lnTo>
                  <a:cubicBezTo>
                    <a:pt x="653" y="995"/>
                    <a:pt x="913" y="735"/>
                    <a:pt x="913" y="417"/>
                  </a:cubicBezTo>
                  <a:lnTo>
                    <a:pt x="9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9"/>
            <p:cNvSpPr/>
            <p:nvPr/>
          </p:nvSpPr>
          <p:spPr>
            <a:xfrm>
              <a:off x="790219" y="4791569"/>
              <a:ext cx="4408" cy="147080"/>
            </a:xfrm>
            <a:custGeom>
              <a:rect b="b" l="l" r="r" t="t"/>
              <a:pathLst>
                <a:path extrusionOk="0" h="1735" w="52">
                  <a:moveTo>
                    <a:pt x="0" y="0"/>
                  </a:moveTo>
                  <a:lnTo>
                    <a:pt x="0" y="1734"/>
                  </a:lnTo>
                  <a:lnTo>
                    <a:pt x="52" y="1734"/>
                  </a:lnTo>
                  <a:lnTo>
                    <a:pt x="5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9"/>
            <p:cNvSpPr/>
            <p:nvPr/>
          </p:nvSpPr>
          <p:spPr>
            <a:xfrm>
              <a:off x="718587" y="4661445"/>
              <a:ext cx="152675" cy="130211"/>
            </a:xfrm>
            <a:custGeom>
              <a:rect b="b" l="l" r="r" t="t"/>
              <a:pathLst>
                <a:path extrusionOk="0" h="1536" w="1801">
                  <a:moveTo>
                    <a:pt x="904" y="1"/>
                  </a:moveTo>
                  <a:cubicBezTo>
                    <a:pt x="401" y="1"/>
                    <a:pt x="1" y="342"/>
                    <a:pt x="1" y="764"/>
                  </a:cubicBezTo>
                  <a:cubicBezTo>
                    <a:pt x="1" y="1187"/>
                    <a:pt x="401" y="1535"/>
                    <a:pt x="904" y="1535"/>
                  </a:cubicBezTo>
                  <a:cubicBezTo>
                    <a:pt x="1400" y="1535"/>
                    <a:pt x="1800" y="1187"/>
                    <a:pt x="1800" y="764"/>
                  </a:cubicBezTo>
                  <a:cubicBezTo>
                    <a:pt x="1800" y="342"/>
                    <a:pt x="1400" y="1"/>
                    <a:pt x="904"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9"/>
            <p:cNvSpPr/>
            <p:nvPr/>
          </p:nvSpPr>
          <p:spPr>
            <a:xfrm>
              <a:off x="679508" y="4714851"/>
              <a:ext cx="106389" cy="89944"/>
            </a:xfrm>
            <a:custGeom>
              <a:rect b="b" l="l" r="r" t="t"/>
              <a:pathLst>
                <a:path extrusionOk="0" h="1061" w="1255">
                  <a:moveTo>
                    <a:pt x="632" y="0"/>
                  </a:moveTo>
                  <a:cubicBezTo>
                    <a:pt x="284" y="0"/>
                    <a:pt x="1" y="239"/>
                    <a:pt x="1" y="527"/>
                  </a:cubicBezTo>
                  <a:cubicBezTo>
                    <a:pt x="1" y="824"/>
                    <a:pt x="284" y="1060"/>
                    <a:pt x="632" y="1060"/>
                  </a:cubicBezTo>
                  <a:cubicBezTo>
                    <a:pt x="972" y="1060"/>
                    <a:pt x="1255" y="824"/>
                    <a:pt x="1255" y="527"/>
                  </a:cubicBezTo>
                  <a:cubicBezTo>
                    <a:pt x="1255" y="239"/>
                    <a:pt x="972" y="0"/>
                    <a:pt x="63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9"/>
            <p:cNvSpPr/>
            <p:nvPr/>
          </p:nvSpPr>
          <p:spPr>
            <a:xfrm>
              <a:off x="831079" y="4741215"/>
              <a:ext cx="71633" cy="61121"/>
            </a:xfrm>
            <a:custGeom>
              <a:rect b="b" l="l" r="r" t="t"/>
              <a:pathLst>
                <a:path extrusionOk="0" h="721" w="845">
                  <a:moveTo>
                    <a:pt x="422" y="0"/>
                  </a:moveTo>
                  <a:cubicBezTo>
                    <a:pt x="185" y="0"/>
                    <a:pt x="0" y="164"/>
                    <a:pt x="0" y="365"/>
                  </a:cubicBezTo>
                  <a:cubicBezTo>
                    <a:pt x="0" y="557"/>
                    <a:pt x="185" y="721"/>
                    <a:pt x="422" y="721"/>
                  </a:cubicBezTo>
                  <a:cubicBezTo>
                    <a:pt x="651" y="721"/>
                    <a:pt x="845" y="557"/>
                    <a:pt x="845" y="365"/>
                  </a:cubicBezTo>
                  <a:cubicBezTo>
                    <a:pt x="845" y="164"/>
                    <a:pt x="651" y="0"/>
                    <a:pt x="42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29"/>
          <p:cNvGrpSpPr/>
          <p:nvPr/>
        </p:nvGrpSpPr>
        <p:grpSpPr>
          <a:xfrm>
            <a:off x="767038" y="4664782"/>
            <a:ext cx="292041" cy="265579"/>
            <a:chOff x="2902325" y="2072636"/>
            <a:chExt cx="187941" cy="170900"/>
          </a:xfrm>
        </p:grpSpPr>
        <p:sp>
          <p:nvSpPr>
            <p:cNvPr id="2233" name="Google Shape;2233;p29"/>
            <p:cNvSpPr/>
            <p:nvPr/>
          </p:nvSpPr>
          <p:spPr>
            <a:xfrm>
              <a:off x="2902325" y="2072636"/>
              <a:ext cx="187941" cy="84772"/>
            </a:xfrm>
            <a:custGeom>
              <a:rect b="b" l="l" r="r" t="t"/>
              <a:pathLst>
                <a:path extrusionOk="0" h="1000" w="2217">
                  <a:moveTo>
                    <a:pt x="157" y="0"/>
                  </a:moveTo>
                  <a:lnTo>
                    <a:pt x="0" y="1000"/>
                  </a:lnTo>
                  <a:lnTo>
                    <a:pt x="2216" y="1000"/>
                  </a:lnTo>
                  <a:lnTo>
                    <a:pt x="20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9"/>
            <p:cNvSpPr/>
            <p:nvPr/>
          </p:nvSpPr>
          <p:spPr>
            <a:xfrm>
              <a:off x="2902325" y="2157322"/>
              <a:ext cx="187347" cy="86214"/>
            </a:xfrm>
            <a:custGeom>
              <a:rect b="b" l="l" r="r" t="t"/>
              <a:pathLst>
                <a:path extrusionOk="0" h="1017" w="2210">
                  <a:moveTo>
                    <a:pt x="0" y="1"/>
                  </a:moveTo>
                  <a:lnTo>
                    <a:pt x="0" y="1016"/>
                  </a:lnTo>
                  <a:lnTo>
                    <a:pt x="2209" y="1016"/>
                  </a:lnTo>
                  <a:lnTo>
                    <a:pt x="220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9"/>
            <p:cNvSpPr/>
            <p:nvPr/>
          </p:nvSpPr>
          <p:spPr>
            <a:xfrm>
              <a:off x="2936827" y="2187501"/>
              <a:ext cx="18904" cy="28399"/>
            </a:xfrm>
            <a:custGeom>
              <a:rect b="b" l="l" r="r" t="t"/>
              <a:pathLst>
                <a:path extrusionOk="0" h="335" w="223">
                  <a:moveTo>
                    <a:pt x="8" y="0"/>
                  </a:moveTo>
                  <a:lnTo>
                    <a:pt x="1" y="16"/>
                  </a:lnTo>
                  <a:lnTo>
                    <a:pt x="216" y="335"/>
                  </a:lnTo>
                  <a:lnTo>
                    <a:pt x="223" y="320"/>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9"/>
            <p:cNvSpPr/>
            <p:nvPr/>
          </p:nvSpPr>
          <p:spPr>
            <a:xfrm>
              <a:off x="2936827" y="2187501"/>
              <a:ext cx="18904" cy="28399"/>
            </a:xfrm>
            <a:custGeom>
              <a:rect b="b" l="l" r="r" t="t"/>
              <a:pathLst>
                <a:path extrusionOk="0" h="335" w="223">
                  <a:moveTo>
                    <a:pt x="216" y="0"/>
                  </a:moveTo>
                  <a:lnTo>
                    <a:pt x="1" y="320"/>
                  </a:lnTo>
                  <a:lnTo>
                    <a:pt x="8" y="335"/>
                  </a:lnTo>
                  <a:lnTo>
                    <a:pt x="223" y="16"/>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9"/>
            <p:cNvSpPr/>
            <p:nvPr/>
          </p:nvSpPr>
          <p:spPr>
            <a:xfrm>
              <a:off x="2936827" y="2187501"/>
              <a:ext cx="18904" cy="28399"/>
            </a:xfrm>
            <a:custGeom>
              <a:rect b="b" l="l" r="r" t="t"/>
              <a:pathLst>
                <a:path extrusionOk="0" h="335" w="223">
                  <a:moveTo>
                    <a:pt x="209" y="16"/>
                  </a:moveTo>
                  <a:lnTo>
                    <a:pt x="209" y="320"/>
                  </a:lnTo>
                  <a:lnTo>
                    <a:pt x="17" y="320"/>
                  </a:lnTo>
                  <a:lnTo>
                    <a:pt x="17" y="16"/>
                  </a:lnTo>
                  <a:close/>
                  <a:moveTo>
                    <a:pt x="1" y="0"/>
                  </a:moveTo>
                  <a:lnTo>
                    <a:pt x="1" y="335"/>
                  </a:lnTo>
                  <a:lnTo>
                    <a:pt x="223" y="335"/>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9"/>
            <p:cNvSpPr/>
            <p:nvPr/>
          </p:nvSpPr>
          <p:spPr>
            <a:xfrm>
              <a:off x="2936827" y="2214628"/>
              <a:ext cx="18904" cy="28229"/>
            </a:xfrm>
            <a:custGeom>
              <a:rect b="b" l="l" r="r" t="t"/>
              <a:pathLst>
                <a:path extrusionOk="0" h="333" w="223">
                  <a:moveTo>
                    <a:pt x="8" y="0"/>
                  </a:moveTo>
                  <a:lnTo>
                    <a:pt x="1" y="15"/>
                  </a:lnTo>
                  <a:lnTo>
                    <a:pt x="216" y="333"/>
                  </a:lnTo>
                  <a:lnTo>
                    <a:pt x="223" y="319"/>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9"/>
            <p:cNvSpPr/>
            <p:nvPr/>
          </p:nvSpPr>
          <p:spPr>
            <a:xfrm>
              <a:off x="2936827" y="2214628"/>
              <a:ext cx="18904" cy="28229"/>
            </a:xfrm>
            <a:custGeom>
              <a:rect b="b" l="l" r="r" t="t"/>
              <a:pathLst>
                <a:path extrusionOk="0" h="333" w="223">
                  <a:moveTo>
                    <a:pt x="216" y="0"/>
                  </a:moveTo>
                  <a:lnTo>
                    <a:pt x="1" y="319"/>
                  </a:lnTo>
                  <a:lnTo>
                    <a:pt x="8" y="333"/>
                  </a:lnTo>
                  <a:lnTo>
                    <a:pt x="223" y="15"/>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9"/>
            <p:cNvSpPr/>
            <p:nvPr/>
          </p:nvSpPr>
          <p:spPr>
            <a:xfrm>
              <a:off x="2936827" y="2214628"/>
              <a:ext cx="18904" cy="28229"/>
            </a:xfrm>
            <a:custGeom>
              <a:rect b="b" l="l" r="r" t="t"/>
              <a:pathLst>
                <a:path extrusionOk="0" h="333" w="223">
                  <a:moveTo>
                    <a:pt x="209" y="15"/>
                  </a:moveTo>
                  <a:lnTo>
                    <a:pt x="209" y="319"/>
                  </a:lnTo>
                  <a:lnTo>
                    <a:pt x="17" y="319"/>
                  </a:lnTo>
                  <a:lnTo>
                    <a:pt x="17" y="15"/>
                  </a:lnTo>
                  <a:close/>
                  <a:moveTo>
                    <a:pt x="1" y="0"/>
                  </a:moveTo>
                  <a:lnTo>
                    <a:pt x="1" y="333"/>
                  </a:lnTo>
                  <a:lnTo>
                    <a:pt x="223" y="333"/>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9"/>
            <p:cNvSpPr/>
            <p:nvPr/>
          </p:nvSpPr>
          <p:spPr>
            <a:xfrm>
              <a:off x="2954459" y="2187501"/>
              <a:ext cx="18989" cy="28399"/>
            </a:xfrm>
            <a:custGeom>
              <a:rect b="b" l="l" r="r" t="t"/>
              <a:pathLst>
                <a:path extrusionOk="0" h="335" w="224">
                  <a:moveTo>
                    <a:pt x="15" y="0"/>
                  </a:moveTo>
                  <a:lnTo>
                    <a:pt x="1" y="16"/>
                  </a:lnTo>
                  <a:lnTo>
                    <a:pt x="216" y="335"/>
                  </a:lnTo>
                  <a:lnTo>
                    <a:pt x="223" y="320"/>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9"/>
            <p:cNvSpPr/>
            <p:nvPr/>
          </p:nvSpPr>
          <p:spPr>
            <a:xfrm>
              <a:off x="2954459" y="2187501"/>
              <a:ext cx="18989" cy="28399"/>
            </a:xfrm>
            <a:custGeom>
              <a:rect b="b" l="l" r="r" t="t"/>
              <a:pathLst>
                <a:path extrusionOk="0" h="335" w="224">
                  <a:moveTo>
                    <a:pt x="216" y="0"/>
                  </a:moveTo>
                  <a:lnTo>
                    <a:pt x="1" y="320"/>
                  </a:lnTo>
                  <a:lnTo>
                    <a:pt x="15" y="335"/>
                  </a:lnTo>
                  <a:lnTo>
                    <a:pt x="223" y="16"/>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9"/>
            <p:cNvSpPr/>
            <p:nvPr/>
          </p:nvSpPr>
          <p:spPr>
            <a:xfrm>
              <a:off x="2954459" y="2187501"/>
              <a:ext cx="19582" cy="28399"/>
            </a:xfrm>
            <a:custGeom>
              <a:rect b="b" l="l" r="r" t="t"/>
              <a:pathLst>
                <a:path extrusionOk="0" h="335" w="231">
                  <a:moveTo>
                    <a:pt x="216" y="16"/>
                  </a:moveTo>
                  <a:lnTo>
                    <a:pt x="216" y="320"/>
                  </a:lnTo>
                  <a:lnTo>
                    <a:pt x="15" y="320"/>
                  </a:lnTo>
                  <a:lnTo>
                    <a:pt x="15" y="16"/>
                  </a:lnTo>
                  <a:close/>
                  <a:moveTo>
                    <a:pt x="1" y="0"/>
                  </a:moveTo>
                  <a:lnTo>
                    <a:pt x="1" y="335"/>
                  </a:lnTo>
                  <a:lnTo>
                    <a:pt x="230" y="335"/>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9"/>
            <p:cNvSpPr/>
            <p:nvPr/>
          </p:nvSpPr>
          <p:spPr>
            <a:xfrm>
              <a:off x="2954459" y="2214628"/>
              <a:ext cx="18989" cy="28229"/>
            </a:xfrm>
            <a:custGeom>
              <a:rect b="b" l="l" r="r" t="t"/>
              <a:pathLst>
                <a:path extrusionOk="0" h="333" w="224">
                  <a:moveTo>
                    <a:pt x="15" y="0"/>
                  </a:moveTo>
                  <a:lnTo>
                    <a:pt x="1" y="15"/>
                  </a:lnTo>
                  <a:lnTo>
                    <a:pt x="216" y="333"/>
                  </a:lnTo>
                  <a:lnTo>
                    <a:pt x="223" y="319"/>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9"/>
            <p:cNvSpPr/>
            <p:nvPr/>
          </p:nvSpPr>
          <p:spPr>
            <a:xfrm>
              <a:off x="2954459" y="2214628"/>
              <a:ext cx="18989" cy="28229"/>
            </a:xfrm>
            <a:custGeom>
              <a:rect b="b" l="l" r="r" t="t"/>
              <a:pathLst>
                <a:path extrusionOk="0" h="333" w="224">
                  <a:moveTo>
                    <a:pt x="216" y="0"/>
                  </a:moveTo>
                  <a:lnTo>
                    <a:pt x="1" y="319"/>
                  </a:lnTo>
                  <a:lnTo>
                    <a:pt x="15" y="333"/>
                  </a:lnTo>
                  <a:lnTo>
                    <a:pt x="223" y="15"/>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9"/>
            <p:cNvSpPr/>
            <p:nvPr/>
          </p:nvSpPr>
          <p:spPr>
            <a:xfrm>
              <a:off x="2954459" y="2214628"/>
              <a:ext cx="19582" cy="28229"/>
            </a:xfrm>
            <a:custGeom>
              <a:rect b="b" l="l" r="r" t="t"/>
              <a:pathLst>
                <a:path extrusionOk="0" h="333" w="231">
                  <a:moveTo>
                    <a:pt x="216" y="15"/>
                  </a:moveTo>
                  <a:lnTo>
                    <a:pt x="216" y="319"/>
                  </a:lnTo>
                  <a:lnTo>
                    <a:pt x="15" y="319"/>
                  </a:lnTo>
                  <a:lnTo>
                    <a:pt x="15" y="15"/>
                  </a:lnTo>
                  <a:close/>
                  <a:moveTo>
                    <a:pt x="1" y="0"/>
                  </a:moveTo>
                  <a:lnTo>
                    <a:pt x="1" y="333"/>
                  </a:lnTo>
                  <a:lnTo>
                    <a:pt x="230" y="333"/>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9"/>
            <p:cNvSpPr/>
            <p:nvPr/>
          </p:nvSpPr>
          <p:spPr>
            <a:xfrm>
              <a:off x="3018547" y="2187501"/>
              <a:ext cx="18904" cy="28399"/>
            </a:xfrm>
            <a:custGeom>
              <a:rect b="b" l="l" r="r" t="t"/>
              <a:pathLst>
                <a:path extrusionOk="0" h="335" w="223">
                  <a:moveTo>
                    <a:pt x="8" y="0"/>
                  </a:moveTo>
                  <a:lnTo>
                    <a:pt x="1" y="16"/>
                  </a:lnTo>
                  <a:lnTo>
                    <a:pt x="216" y="335"/>
                  </a:lnTo>
                  <a:lnTo>
                    <a:pt x="223" y="320"/>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9"/>
            <p:cNvSpPr/>
            <p:nvPr/>
          </p:nvSpPr>
          <p:spPr>
            <a:xfrm>
              <a:off x="3018547" y="2187501"/>
              <a:ext cx="18904" cy="28399"/>
            </a:xfrm>
            <a:custGeom>
              <a:rect b="b" l="l" r="r" t="t"/>
              <a:pathLst>
                <a:path extrusionOk="0" h="335" w="223">
                  <a:moveTo>
                    <a:pt x="216" y="0"/>
                  </a:moveTo>
                  <a:lnTo>
                    <a:pt x="1" y="320"/>
                  </a:lnTo>
                  <a:lnTo>
                    <a:pt x="8" y="335"/>
                  </a:lnTo>
                  <a:lnTo>
                    <a:pt x="223" y="16"/>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9"/>
            <p:cNvSpPr/>
            <p:nvPr/>
          </p:nvSpPr>
          <p:spPr>
            <a:xfrm>
              <a:off x="3018547" y="2187501"/>
              <a:ext cx="18904" cy="28399"/>
            </a:xfrm>
            <a:custGeom>
              <a:rect b="b" l="l" r="r" t="t"/>
              <a:pathLst>
                <a:path extrusionOk="0" h="335" w="223">
                  <a:moveTo>
                    <a:pt x="209" y="16"/>
                  </a:moveTo>
                  <a:lnTo>
                    <a:pt x="209" y="320"/>
                  </a:lnTo>
                  <a:lnTo>
                    <a:pt x="15" y="320"/>
                  </a:lnTo>
                  <a:lnTo>
                    <a:pt x="15" y="16"/>
                  </a:lnTo>
                  <a:close/>
                  <a:moveTo>
                    <a:pt x="1" y="0"/>
                  </a:moveTo>
                  <a:lnTo>
                    <a:pt x="1" y="335"/>
                  </a:lnTo>
                  <a:lnTo>
                    <a:pt x="223" y="335"/>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9"/>
            <p:cNvSpPr/>
            <p:nvPr/>
          </p:nvSpPr>
          <p:spPr>
            <a:xfrm>
              <a:off x="3018547" y="2214628"/>
              <a:ext cx="18904" cy="28229"/>
            </a:xfrm>
            <a:custGeom>
              <a:rect b="b" l="l" r="r" t="t"/>
              <a:pathLst>
                <a:path extrusionOk="0" h="333" w="223">
                  <a:moveTo>
                    <a:pt x="8" y="0"/>
                  </a:moveTo>
                  <a:lnTo>
                    <a:pt x="1" y="15"/>
                  </a:lnTo>
                  <a:lnTo>
                    <a:pt x="216" y="333"/>
                  </a:lnTo>
                  <a:lnTo>
                    <a:pt x="223" y="319"/>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9"/>
            <p:cNvSpPr/>
            <p:nvPr/>
          </p:nvSpPr>
          <p:spPr>
            <a:xfrm>
              <a:off x="3018547" y="2214628"/>
              <a:ext cx="18904" cy="28229"/>
            </a:xfrm>
            <a:custGeom>
              <a:rect b="b" l="l" r="r" t="t"/>
              <a:pathLst>
                <a:path extrusionOk="0" h="333" w="223">
                  <a:moveTo>
                    <a:pt x="216" y="0"/>
                  </a:moveTo>
                  <a:lnTo>
                    <a:pt x="1" y="319"/>
                  </a:lnTo>
                  <a:lnTo>
                    <a:pt x="8" y="333"/>
                  </a:lnTo>
                  <a:lnTo>
                    <a:pt x="223" y="15"/>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9"/>
            <p:cNvSpPr/>
            <p:nvPr/>
          </p:nvSpPr>
          <p:spPr>
            <a:xfrm>
              <a:off x="3018547" y="2214628"/>
              <a:ext cx="18904" cy="28229"/>
            </a:xfrm>
            <a:custGeom>
              <a:rect b="b" l="l" r="r" t="t"/>
              <a:pathLst>
                <a:path extrusionOk="0" h="333" w="223">
                  <a:moveTo>
                    <a:pt x="209" y="15"/>
                  </a:moveTo>
                  <a:lnTo>
                    <a:pt x="209" y="319"/>
                  </a:lnTo>
                  <a:lnTo>
                    <a:pt x="15" y="319"/>
                  </a:lnTo>
                  <a:lnTo>
                    <a:pt x="15" y="15"/>
                  </a:lnTo>
                  <a:close/>
                  <a:moveTo>
                    <a:pt x="1" y="0"/>
                  </a:moveTo>
                  <a:lnTo>
                    <a:pt x="1" y="333"/>
                  </a:lnTo>
                  <a:lnTo>
                    <a:pt x="223" y="333"/>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9"/>
            <p:cNvSpPr/>
            <p:nvPr/>
          </p:nvSpPr>
          <p:spPr>
            <a:xfrm>
              <a:off x="3036179" y="2187501"/>
              <a:ext cx="18904" cy="28399"/>
            </a:xfrm>
            <a:custGeom>
              <a:rect b="b" l="l" r="r" t="t"/>
              <a:pathLst>
                <a:path extrusionOk="0" h="335" w="223">
                  <a:moveTo>
                    <a:pt x="15" y="0"/>
                  </a:moveTo>
                  <a:lnTo>
                    <a:pt x="1" y="16"/>
                  </a:lnTo>
                  <a:lnTo>
                    <a:pt x="214" y="335"/>
                  </a:lnTo>
                  <a:lnTo>
                    <a:pt x="223" y="320"/>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9"/>
            <p:cNvSpPr/>
            <p:nvPr/>
          </p:nvSpPr>
          <p:spPr>
            <a:xfrm>
              <a:off x="3036179" y="2187501"/>
              <a:ext cx="18904" cy="28399"/>
            </a:xfrm>
            <a:custGeom>
              <a:rect b="b" l="l" r="r" t="t"/>
              <a:pathLst>
                <a:path extrusionOk="0" h="335" w="223">
                  <a:moveTo>
                    <a:pt x="214" y="0"/>
                  </a:moveTo>
                  <a:lnTo>
                    <a:pt x="1" y="320"/>
                  </a:lnTo>
                  <a:lnTo>
                    <a:pt x="15" y="335"/>
                  </a:lnTo>
                  <a:lnTo>
                    <a:pt x="223" y="16"/>
                  </a:lnTo>
                  <a:lnTo>
                    <a:pt x="2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9"/>
            <p:cNvSpPr/>
            <p:nvPr/>
          </p:nvSpPr>
          <p:spPr>
            <a:xfrm>
              <a:off x="3036179" y="2187501"/>
              <a:ext cx="19498" cy="28399"/>
            </a:xfrm>
            <a:custGeom>
              <a:rect b="b" l="l" r="r" t="t"/>
              <a:pathLst>
                <a:path extrusionOk="0" h="335" w="230">
                  <a:moveTo>
                    <a:pt x="214" y="16"/>
                  </a:moveTo>
                  <a:lnTo>
                    <a:pt x="214" y="320"/>
                  </a:lnTo>
                  <a:lnTo>
                    <a:pt x="15" y="320"/>
                  </a:lnTo>
                  <a:lnTo>
                    <a:pt x="15" y="16"/>
                  </a:lnTo>
                  <a:close/>
                  <a:moveTo>
                    <a:pt x="1" y="0"/>
                  </a:moveTo>
                  <a:lnTo>
                    <a:pt x="1" y="335"/>
                  </a:lnTo>
                  <a:lnTo>
                    <a:pt x="230" y="335"/>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9"/>
            <p:cNvSpPr/>
            <p:nvPr/>
          </p:nvSpPr>
          <p:spPr>
            <a:xfrm>
              <a:off x="3036179" y="2214628"/>
              <a:ext cx="18904" cy="28229"/>
            </a:xfrm>
            <a:custGeom>
              <a:rect b="b" l="l" r="r" t="t"/>
              <a:pathLst>
                <a:path extrusionOk="0" h="333" w="223">
                  <a:moveTo>
                    <a:pt x="15" y="0"/>
                  </a:moveTo>
                  <a:lnTo>
                    <a:pt x="1" y="15"/>
                  </a:lnTo>
                  <a:lnTo>
                    <a:pt x="214" y="333"/>
                  </a:lnTo>
                  <a:lnTo>
                    <a:pt x="223" y="319"/>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9"/>
            <p:cNvSpPr/>
            <p:nvPr/>
          </p:nvSpPr>
          <p:spPr>
            <a:xfrm>
              <a:off x="3036179" y="2214628"/>
              <a:ext cx="18904" cy="28229"/>
            </a:xfrm>
            <a:custGeom>
              <a:rect b="b" l="l" r="r" t="t"/>
              <a:pathLst>
                <a:path extrusionOk="0" h="333" w="223">
                  <a:moveTo>
                    <a:pt x="214" y="0"/>
                  </a:moveTo>
                  <a:lnTo>
                    <a:pt x="1" y="319"/>
                  </a:lnTo>
                  <a:lnTo>
                    <a:pt x="15" y="333"/>
                  </a:lnTo>
                  <a:lnTo>
                    <a:pt x="223" y="15"/>
                  </a:lnTo>
                  <a:lnTo>
                    <a:pt x="2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9"/>
            <p:cNvSpPr/>
            <p:nvPr/>
          </p:nvSpPr>
          <p:spPr>
            <a:xfrm>
              <a:off x="3036179" y="2214628"/>
              <a:ext cx="19498" cy="28229"/>
            </a:xfrm>
            <a:custGeom>
              <a:rect b="b" l="l" r="r" t="t"/>
              <a:pathLst>
                <a:path extrusionOk="0" h="333" w="230">
                  <a:moveTo>
                    <a:pt x="214" y="15"/>
                  </a:moveTo>
                  <a:lnTo>
                    <a:pt x="214" y="319"/>
                  </a:lnTo>
                  <a:lnTo>
                    <a:pt x="15" y="319"/>
                  </a:lnTo>
                  <a:lnTo>
                    <a:pt x="15" y="15"/>
                  </a:lnTo>
                  <a:close/>
                  <a:moveTo>
                    <a:pt x="1" y="0"/>
                  </a:moveTo>
                  <a:lnTo>
                    <a:pt x="1" y="333"/>
                  </a:lnTo>
                  <a:lnTo>
                    <a:pt x="230" y="333"/>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9" name="Google Shape;2259;p29"/>
          <p:cNvSpPr/>
          <p:nvPr/>
        </p:nvSpPr>
        <p:spPr>
          <a:xfrm>
            <a:off x="8247472" y="447943"/>
            <a:ext cx="615546" cy="183099"/>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9"/>
          <p:cNvSpPr/>
          <p:nvPr/>
        </p:nvSpPr>
        <p:spPr>
          <a:xfrm>
            <a:off x="8614740" y="199613"/>
            <a:ext cx="248263" cy="248333"/>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9"/>
          <p:cNvSpPr/>
          <p:nvPr/>
        </p:nvSpPr>
        <p:spPr>
          <a:xfrm>
            <a:off x="7998542" y="359621"/>
            <a:ext cx="287099" cy="85399"/>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4">
    <p:spTree>
      <p:nvGrpSpPr>
        <p:cNvPr id="2262" name="Shape 2262"/>
        <p:cNvGrpSpPr/>
        <p:nvPr/>
      </p:nvGrpSpPr>
      <p:grpSpPr>
        <a:xfrm>
          <a:off x="0" y="0"/>
          <a:ext cx="0" cy="0"/>
          <a:chOff x="0" y="0"/>
          <a:chExt cx="0" cy="0"/>
        </a:xfrm>
      </p:grpSpPr>
      <p:sp>
        <p:nvSpPr>
          <p:cNvPr id="2263" name="Google Shape;2263;p30"/>
          <p:cNvSpPr/>
          <p:nvPr/>
        </p:nvSpPr>
        <p:spPr>
          <a:xfrm>
            <a:off x="180625" y="4739225"/>
            <a:ext cx="726018" cy="199424"/>
          </a:xfrm>
          <a:custGeom>
            <a:rect b="b" l="l" r="r" t="t"/>
            <a:pathLst>
              <a:path extrusionOk="0" h="3411" w="12418">
                <a:moveTo>
                  <a:pt x="6110" y="1"/>
                </a:moveTo>
                <a:cubicBezTo>
                  <a:pt x="5063" y="1"/>
                  <a:pt x="4128" y="615"/>
                  <a:pt x="3548" y="1589"/>
                </a:cubicBezTo>
                <a:cubicBezTo>
                  <a:pt x="3301" y="2001"/>
                  <a:pt x="2908" y="2234"/>
                  <a:pt x="2504" y="2234"/>
                </a:cubicBezTo>
                <a:cubicBezTo>
                  <a:pt x="2377" y="2234"/>
                  <a:pt x="2250" y="2212"/>
                  <a:pt x="2125" y="2164"/>
                </a:cubicBezTo>
                <a:cubicBezTo>
                  <a:pt x="1874" y="2073"/>
                  <a:pt x="1601" y="2021"/>
                  <a:pt x="1333" y="2021"/>
                </a:cubicBezTo>
                <a:lnTo>
                  <a:pt x="1151" y="2021"/>
                </a:lnTo>
                <a:cubicBezTo>
                  <a:pt x="433" y="2091"/>
                  <a:pt x="35" y="2722"/>
                  <a:pt x="1" y="3410"/>
                </a:cubicBezTo>
                <a:lnTo>
                  <a:pt x="12417" y="3410"/>
                </a:lnTo>
                <a:cubicBezTo>
                  <a:pt x="12365" y="2722"/>
                  <a:pt x="11985" y="2091"/>
                  <a:pt x="11249" y="2021"/>
                </a:cubicBezTo>
                <a:lnTo>
                  <a:pt x="11068" y="2021"/>
                </a:lnTo>
                <a:cubicBezTo>
                  <a:pt x="10760" y="2021"/>
                  <a:pt x="10471" y="2073"/>
                  <a:pt x="10202" y="2199"/>
                </a:cubicBezTo>
                <a:cubicBezTo>
                  <a:pt x="10052" y="2263"/>
                  <a:pt x="9899" y="2294"/>
                  <a:pt x="9749" y="2294"/>
                </a:cubicBezTo>
                <a:cubicBezTo>
                  <a:pt x="9341" y="2294"/>
                  <a:pt x="8955" y="2064"/>
                  <a:pt x="8705" y="1641"/>
                </a:cubicBezTo>
                <a:cubicBezTo>
                  <a:pt x="8130" y="650"/>
                  <a:pt x="7191" y="1"/>
                  <a:pt x="611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65" name="Google Shape;2265;p30"/>
          <p:cNvGrpSpPr/>
          <p:nvPr/>
        </p:nvGrpSpPr>
        <p:grpSpPr>
          <a:xfrm>
            <a:off x="2043299" y="4938638"/>
            <a:ext cx="2749703" cy="122913"/>
            <a:chOff x="5024149" y="4918613"/>
            <a:chExt cx="2749703" cy="122913"/>
          </a:xfrm>
        </p:grpSpPr>
        <p:sp>
          <p:nvSpPr>
            <p:cNvPr id="2266" name="Google Shape;2266;p30"/>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0"/>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0"/>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0"/>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0"/>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0"/>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0"/>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0"/>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0"/>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0"/>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0"/>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0"/>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0"/>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0"/>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0"/>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0"/>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0"/>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0"/>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0"/>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0"/>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0"/>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0"/>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0"/>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0"/>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0"/>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0"/>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0"/>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0"/>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0"/>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0"/>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6" name="Google Shape;2296;p30"/>
          <p:cNvSpPr/>
          <p:nvPr/>
        </p:nvSpPr>
        <p:spPr>
          <a:xfrm flipH="1">
            <a:off x="-96450" y="4938650"/>
            <a:ext cx="2016300" cy="3219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7" name="Google Shape;2297;p30"/>
          <p:cNvGrpSpPr/>
          <p:nvPr/>
        </p:nvGrpSpPr>
        <p:grpSpPr>
          <a:xfrm>
            <a:off x="955122" y="4366034"/>
            <a:ext cx="280222" cy="572731"/>
            <a:chOff x="684763" y="4011150"/>
            <a:chExt cx="453875" cy="927500"/>
          </a:xfrm>
        </p:grpSpPr>
        <p:sp>
          <p:nvSpPr>
            <p:cNvPr id="2298" name="Google Shape;2298;p30"/>
            <p:cNvSpPr/>
            <p:nvPr/>
          </p:nvSpPr>
          <p:spPr>
            <a:xfrm>
              <a:off x="900663" y="4285675"/>
              <a:ext cx="44150" cy="652975"/>
            </a:xfrm>
            <a:custGeom>
              <a:rect b="b" l="l" r="r" t="t"/>
              <a:pathLst>
                <a:path extrusionOk="0" h="26119" w="1766">
                  <a:moveTo>
                    <a:pt x="217" y="0"/>
                  </a:moveTo>
                  <a:lnTo>
                    <a:pt x="0" y="26118"/>
                  </a:lnTo>
                  <a:lnTo>
                    <a:pt x="1765" y="26118"/>
                  </a:lnTo>
                  <a:lnTo>
                    <a:pt x="1298" y="91"/>
                  </a:lnTo>
                  <a:lnTo>
                    <a:pt x="21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0"/>
            <p:cNvSpPr/>
            <p:nvPr/>
          </p:nvSpPr>
          <p:spPr>
            <a:xfrm>
              <a:off x="913313" y="4011150"/>
              <a:ext cx="53125" cy="254200"/>
            </a:xfrm>
            <a:custGeom>
              <a:rect b="b" l="l" r="r" t="t"/>
              <a:pathLst>
                <a:path extrusionOk="0" h="10168" w="2125">
                  <a:moveTo>
                    <a:pt x="1008" y="1"/>
                  </a:moveTo>
                  <a:lnTo>
                    <a:pt x="0" y="9899"/>
                  </a:lnTo>
                  <a:lnTo>
                    <a:pt x="740" y="10168"/>
                  </a:lnTo>
                  <a:lnTo>
                    <a:pt x="2125" y="8710"/>
                  </a:lnTo>
                  <a:lnTo>
                    <a:pt x="1532" y="416"/>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0"/>
            <p:cNvSpPr/>
            <p:nvPr/>
          </p:nvSpPr>
          <p:spPr>
            <a:xfrm>
              <a:off x="920438" y="4275725"/>
              <a:ext cx="218200" cy="150150"/>
            </a:xfrm>
            <a:custGeom>
              <a:rect b="b" l="l" r="r" t="t"/>
              <a:pathLst>
                <a:path extrusionOk="0" h="6006" w="8728">
                  <a:moveTo>
                    <a:pt x="598" y="0"/>
                  </a:moveTo>
                  <a:lnTo>
                    <a:pt x="1" y="506"/>
                  </a:lnTo>
                  <a:lnTo>
                    <a:pt x="598" y="2453"/>
                  </a:lnTo>
                  <a:lnTo>
                    <a:pt x="8113" y="6005"/>
                  </a:lnTo>
                  <a:lnTo>
                    <a:pt x="8727" y="5750"/>
                  </a:lnTo>
                  <a:lnTo>
                    <a:pt x="5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0"/>
            <p:cNvSpPr/>
            <p:nvPr/>
          </p:nvSpPr>
          <p:spPr>
            <a:xfrm>
              <a:off x="684763" y="4256350"/>
              <a:ext cx="222725" cy="140625"/>
            </a:xfrm>
            <a:custGeom>
              <a:rect b="b" l="l" r="r" t="t"/>
              <a:pathLst>
                <a:path extrusionOk="0" h="5625" w="8909">
                  <a:moveTo>
                    <a:pt x="6746" y="1"/>
                  </a:moveTo>
                  <a:lnTo>
                    <a:pt x="74" y="4959"/>
                  </a:lnTo>
                  <a:lnTo>
                    <a:pt x="1" y="5625"/>
                  </a:lnTo>
                  <a:lnTo>
                    <a:pt x="8909" y="1173"/>
                  </a:lnTo>
                  <a:lnTo>
                    <a:pt x="8727" y="377"/>
                  </a:lnTo>
                  <a:lnTo>
                    <a:pt x="67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0"/>
            <p:cNvSpPr/>
            <p:nvPr/>
          </p:nvSpPr>
          <p:spPr>
            <a:xfrm>
              <a:off x="888013" y="4245000"/>
              <a:ext cx="61350" cy="58400"/>
            </a:xfrm>
            <a:custGeom>
              <a:rect b="b" l="l" r="r" t="t"/>
              <a:pathLst>
                <a:path extrusionOk="0" h="2336" w="2454">
                  <a:moveTo>
                    <a:pt x="1223" y="0"/>
                  </a:moveTo>
                  <a:cubicBezTo>
                    <a:pt x="1189" y="0"/>
                    <a:pt x="1155" y="2"/>
                    <a:pt x="1121" y="5"/>
                  </a:cubicBezTo>
                  <a:cubicBezTo>
                    <a:pt x="472" y="74"/>
                    <a:pt x="0" y="654"/>
                    <a:pt x="74" y="1285"/>
                  </a:cubicBezTo>
                  <a:cubicBezTo>
                    <a:pt x="142" y="1889"/>
                    <a:pt x="630" y="2336"/>
                    <a:pt x="1220" y="2336"/>
                  </a:cubicBezTo>
                  <a:cubicBezTo>
                    <a:pt x="1264" y="2336"/>
                    <a:pt x="1309" y="2333"/>
                    <a:pt x="1354" y="2328"/>
                  </a:cubicBezTo>
                  <a:cubicBezTo>
                    <a:pt x="1986" y="2259"/>
                    <a:pt x="2453" y="1696"/>
                    <a:pt x="2401" y="1047"/>
                  </a:cubicBezTo>
                  <a:cubicBezTo>
                    <a:pt x="2332" y="454"/>
                    <a:pt x="1813" y="0"/>
                    <a:pt x="1223"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3" name="Google Shape;2303;p30"/>
          <p:cNvGrpSpPr/>
          <p:nvPr/>
        </p:nvGrpSpPr>
        <p:grpSpPr>
          <a:xfrm>
            <a:off x="1299529" y="4366034"/>
            <a:ext cx="280222" cy="572731"/>
            <a:chOff x="684763" y="4011150"/>
            <a:chExt cx="453875" cy="927500"/>
          </a:xfrm>
        </p:grpSpPr>
        <p:sp>
          <p:nvSpPr>
            <p:cNvPr id="2304" name="Google Shape;2304;p30"/>
            <p:cNvSpPr/>
            <p:nvPr/>
          </p:nvSpPr>
          <p:spPr>
            <a:xfrm>
              <a:off x="900663" y="4285675"/>
              <a:ext cx="44150" cy="652975"/>
            </a:xfrm>
            <a:custGeom>
              <a:rect b="b" l="l" r="r" t="t"/>
              <a:pathLst>
                <a:path extrusionOk="0" h="26119" w="1766">
                  <a:moveTo>
                    <a:pt x="217" y="0"/>
                  </a:moveTo>
                  <a:lnTo>
                    <a:pt x="0" y="26118"/>
                  </a:lnTo>
                  <a:lnTo>
                    <a:pt x="1765" y="26118"/>
                  </a:lnTo>
                  <a:lnTo>
                    <a:pt x="1298" y="91"/>
                  </a:lnTo>
                  <a:lnTo>
                    <a:pt x="21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0"/>
            <p:cNvSpPr/>
            <p:nvPr/>
          </p:nvSpPr>
          <p:spPr>
            <a:xfrm>
              <a:off x="913313" y="4011150"/>
              <a:ext cx="53125" cy="254200"/>
            </a:xfrm>
            <a:custGeom>
              <a:rect b="b" l="l" r="r" t="t"/>
              <a:pathLst>
                <a:path extrusionOk="0" h="10168" w="2125">
                  <a:moveTo>
                    <a:pt x="1008" y="1"/>
                  </a:moveTo>
                  <a:lnTo>
                    <a:pt x="0" y="9899"/>
                  </a:lnTo>
                  <a:lnTo>
                    <a:pt x="740" y="10168"/>
                  </a:lnTo>
                  <a:lnTo>
                    <a:pt x="2125" y="8710"/>
                  </a:lnTo>
                  <a:lnTo>
                    <a:pt x="1532" y="416"/>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0"/>
            <p:cNvSpPr/>
            <p:nvPr/>
          </p:nvSpPr>
          <p:spPr>
            <a:xfrm>
              <a:off x="920438" y="4275725"/>
              <a:ext cx="218200" cy="150150"/>
            </a:xfrm>
            <a:custGeom>
              <a:rect b="b" l="l" r="r" t="t"/>
              <a:pathLst>
                <a:path extrusionOk="0" h="6006" w="8728">
                  <a:moveTo>
                    <a:pt x="598" y="0"/>
                  </a:moveTo>
                  <a:lnTo>
                    <a:pt x="1" y="506"/>
                  </a:lnTo>
                  <a:lnTo>
                    <a:pt x="598" y="2453"/>
                  </a:lnTo>
                  <a:lnTo>
                    <a:pt x="8113" y="6005"/>
                  </a:lnTo>
                  <a:lnTo>
                    <a:pt x="8727" y="5750"/>
                  </a:lnTo>
                  <a:lnTo>
                    <a:pt x="5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0"/>
            <p:cNvSpPr/>
            <p:nvPr/>
          </p:nvSpPr>
          <p:spPr>
            <a:xfrm>
              <a:off x="684763" y="4256350"/>
              <a:ext cx="222725" cy="140625"/>
            </a:xfrm>
            <a:custGeom>
              <a:rect b="b" l="l" r="r" t="t"/>
              <a:pathLst>
                <a:path extrusionOk="0" h="5625" w="8909">
                  <a:moveTo>
                    <a:pt x="6746" y="1"/>
                  </a:moveTo>
                  <a:lnTo>
                    <a:pt x="74" y="4959"/>
                  </a:lnTo>
                  <a:lnTo>
                    <a:pt x="1" y="5625"/>
                  </a:lnTo>
                  <a:lnTo>
                    <a:pt x="8909" y="1173"/>
                  </a:lnTo>
                  <a:lnTo>
                    <a:pt x="8727" y="377"/>
                  </a:lnTo>
                  <a:lnTo>
                    <a:pt x="67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0"/>
            <p:cNvSpPr/>
            <p:nvPr/>
          </p:nvSpPr>
          <p:spPr>
            <a:xfrm>
              <a:off x="888013" y="4245000"/>
              <a:ext cx="61350" cy="58400"/>
            </a:xfrm>
            <a:custGeom>
              <a:rect b="b" l="l" r="r" t="t"/>
              <a:pathLst>
                <a:path extrusionOk="0" h="2336" w="2454">
                  <a:moveTo>
                    <a:pt x="1223" y="0"/>
                  </a:moveTo>
                  <a:cubicBezTo>
                    <a:pt x="1189" y="0"/>
                    <a:pt x="1155" y="2"/>
                    <a:pt x="1121" y="5"/>
                  </a:cubicBezTo>
                  <a:cubicBezTo>
                    <a:pt x="472" y="74"/>
                    <a:pt x="0" y="654"/>
                    <a:pt x="74" y="1285"/>
                  </a:cubicBezTo>
                  <a:cubicBezTo>
                    <a:pt x="142" y="1889"/>
                    <a:pt x="630" y="2336"/>
                    <a:pt x="1220" y="2336"/>
                  </a:cubicBezTo>
                  <a:cubicBezTo>
                    <a:pt x="1264" y="2336"/>
                    <a:pt x="1309" y="2333"/>
                    <a:pt x="1354" y="2328"/>
                  </a:cubicBezTo>
                  <a:cubicBezTo>
                    <a:pt x="1986" y="2259"/>
                    <a:pt x="2453" y="1696"/>
                    <a:pt x="2401" y="1047"/>
                  </a:cubicBezTo>
                  <a:cubicBezTo>
                    <a:pt x="2332" y="454"/>
                    <a:pt x="1813" y="0"/>
                    <a:pt x="1223"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30"/>
          <p:cNvGrpSpPr/>
          <p:nvPr/>
        </p:nvGrpSpPr>
        <p:grpSpPr>
          <a:xfrm>
            <a:off x="610715" y="4366034"/>
            <a:ext cx="280222" cy="572731"/>
            <a:chOff x="684763" y="4011150"/>
            <a:chExt cx="453875" cy="927500"/>
          </a:xfrm>
        </p:grpSpPr>
        <p:sp>
          <p:nvSpPr>
            <p:cNvPr id="2310" name="Google Shape;2310;p30"/>
            <p:cNvSpPr/>
            <p:nvPr/>
          </p:nvSpPr>
          <p:spPr>
            <a:xfrm>
              <a:off x="900663" y="4285675"/>
              <a:ext cx="44150" cy="652975"/>
            </a:xfrm>
            <a:custGeom>
              <a:rect b="b" l="l" r="r" t="t"/>
              <a:pathLst>
                <a:path extrusionOk="0" h="26119" w="1766">
                  <a:moveTo>
                    <a:pt x="217" y="0"/>
                  </a:moveTo>
                  <a:lnTo>
                    <a:pt x="0" y="26118"/>
                  </a:lnTo>
                  <a:lnTo>
                    <a:pt x="1765" y="26118"/>
                  </a:lnTo>
                  <a:lnTo>
                    <a:pt x="1298" y="91"/>
                  </a:lnTo>
                  <a:lnTo>
                    <a:pt x="21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0"/>
            <p:cNvSpPr/>
            <p:nvPr/>
          </p:nvSpPr>
          <p:spPr>
            <a:xfrm>
              <a:off x="913313" y="4011150"/>
              <a:ext cx="53125" cy="254200"/>
            </a:xfrm>
            <a:custGeom>
              <a:rect b="b" l="l" r="r" t="t"/>
              <a:pathLst>
                <a:path extrusionOk="0" h="10168" w="2125">
                  <a:moveTo>
                    <a:pt x="1008" y="1"/>
                  </a:moveTo>
                  <a:lnTo>
                    <a:pt x="0" y="9899"/>
                  </a:lnTo>
                  <a:lnTo>
                    <a:pt x="740" y="10168"/>
                  </a:lnTo>
                  <a:lnTo>
                    <a:pt x="2125" y="8710"/>
                  </a:lnTo>
                  <a:lnTo>
                    <a:pt x="1532" y="416"/>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0"/>
            <p:cNvSpPr/>
            <p:nvPr/>
          </p:nvSpPr>
          <p:spPr>
            <a:xfrm>
              <a:off x="920438" y="4275725"/>
              <a:ext cx="218200" cy="150150"/>
            </a:xfrm>
            <a:custGeom>
              <a:rect b="b" l="l" r="r" t="t"/>
              <a:pathLst>
                <a:path extrusionOk="0" h="6006" w="8728">
                  <a:moveTo>
                    <a:pt x="598" y="0"/>
                  </a:moveTo>
                  <a:lnTo>
                    <a:pt x="1" y="506"/>
                  </a:lnTo>
                  <a:lnTo>
                    <a:pt x="598" y="2453"/>
                  </a:lnTo>
                  <a:lnTo>
                    <a:pt x="8113" y="6005"/>
                  </a:lnTo>
                  <a:lnTo>
                    <a:pt x="8727" y="5750"/>
                  </a:lnTo>
                  <a:lnTo>
                    <a:pt x="5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0"/>
            <p:cNvSpPr/>
            <p:nvPr/>
          </p:nvSpPr>
          <p:spPr>
            <a:xfrm>
              <a:off x="684763" y="4256350"/>
              <a:ext cx="222725" cy="140625"/>
            </a:xfrm>
            <a:custGeom>
              <a:rect b="b" l="l" r="r" t="t"/>
              <a:pathLst>
                <a:path extrusionOk="0" h="5625" w="8909">
                  <a:moveTo>
                    <a:pt x="6746" y="1"/>
                  </a:moveTo>
                  <a:lnTo>
                    <a:pt x="74" y="4959"/>
                  </a:lnTo>
                  <a:lnTo>
                    <a:pt x="1" y="5625"/>
                  </a:lnTo>
                  <a:lnTo>
                    <a:pt x="8909" y="1173"/>
                  </a:lnTo>
                  <a:lnTo>
                    <a:pt x="8727" y="377"/>
                  </a:lnTo>
                  <a:lnTo>
                    <a:pt x="67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0"/>
            <p:cNvSpPr/>
            <p:nvPr/>
          </p:nvSpPr>
          <p:spPr>
            <a:xfrm>
              <a:off x="888013" y="4245000"/>
              <a:ext cx="61350" cy="58400"/>
            </a:xfrm>
            <a:custGeom>
              <a:rect b="b" l="l" r="r" t="t"/>
              <a:pathLst>
                <a:path extrusionOk="0" h="2336" w="2454">
                  <a:moveTo>
                    <a:pt x="1223" y="0"/>
                  </a:moveTo>
                  <a:cubicBezTo>
                    <a:pt x="1189" y="0"/>
                    <a:pt x="1155" y="2"/>
                    <a:pt x="1121" y="5"/>
                  </a:cubicBezTo>
                  <a:cubicBezTo>
                    <a:pt x="472" y="74"/>
                    <a:pt x="0" y="654"/>
                    <a:pt x="74" y="1285"/>
                  </a:cubicBezTo>
                  <a:cubicBezTo>
                    <a:pt x="142" y="1889"/>
                    <a:pt x="630" y="2336"/>
                    <a:pt x="1220" y="2336"/>
                  </a:cubicBezTo>
                  <a:cubicBezTo>
                    <a:pt x="1264" y="2336"/>
                    <a:pt x="1309" y="2333"/>
                    <a:pt x="1354" y="2328"/>
                  </a:cubicBezTo>
                  <a:cubicBezTo>
                    <a:pt x="1986" y="2259"/>
                    <a:pt x="2453" y="1696"/>
                    <a:pt x="2401" y="1047"/>
                  </a:cubicBezTo>
                  <a:cubicBezTo>
                    <a:pt x="2332" y="454"/>
                    <a:pt x="1813" y="0"/>
                    <a:pt x="1223"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30"/>
          <p:cNvGrpSpPr/>
          <p:nvPr/>
        </p:nvGrpSpPr>
        <p:grpSpPr>
          <a:xfrm>
            <a:off x="8789709" y="228915"/>
            <a:ext cx="246888" cy="246888"/>
            <a:chOff x="4396276" y="3156781"/>
            <a:chExt cx="367777" cy="369040"/>
          </a:xfrm>
        </p:grpSpPr>
        <p:sp>
          <p:nvSpPr>
            <p:cNvPr id="2316" name="Google Shape;2316;p30"/>
            <p:cNvSpPr/>
            <p:nvPr/>
          </p:nvSpPr>
          <p:spPr>
            <a:xfrm>
              <a:off x="4396276" y="3156781"/>
              <a:ext cx="367777" cy="369040"/>
            </a:xfrm>
            <a:custGeom>
              <a:rect b="b" l="l" r="r" t="t"/>
              <a:pathLst>
                <a:path extrusionOk="0" h="2551" w="2542">
                  <a:moveTo>
                    <a:pt x="1275" y="1"/>
                  </a:moveTo>
                  <a:cubicBezTo>
                    <a:pt x="571" y="1"/>
                    <a:pt x="0" y="572"/>
                    <a:pt x="0" y="1276"/>
                  </a:cubicBezTo>
                  <a:cubicBezTo>
                    <a:pt x="0" y="1980"/>
                    <a:pt x="571" y="2551"/>
                    <a:pt x="1275" y="2551"/>
                  </a:cubicBezTo>
                  <a:cubicBezTo>
                    <a:pt x="1972" y="2551"/>
                    <a:pt x="2541" y="1980"/>
                    <a:pt x="2541" y="1276"/>
                  </a:cubicBezTo>
                  <a:cubicBezTo>
                    <a:pt x="2541" y="572"/>
                    <a:pt x="1972" y="1"/>
                    <a:pt x="1275"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0"/>
            <p:cNvSpPr/>
            <p:nvPr/>
          </p:nvSpPr>
          <p:spPr>
            <a:xfrm>
              <a:off x="4396276" y="3156781"/>
              <a:ext cx="183599" cy="369040"/>
            </a:xfrm>
            <a:custGeom>
              <a:rect b="b" l="l" r="r" t="t"/>
              <a:pathLst>
                <a:path extrusionOk="0" h="2551" w="1269">
                  <a:moveTo>
                    <a:pt x="1268" y="1"/>
                  </a:moveTo>
                  <a:cubicBezTo>
                    <a:pt x="564" y="8"/>
                    <a:pt x="0" y="572"/>
                    <a:pt x="0" y="1276"/>
                  </a:cubicBezTo>
                  <a:cubicBezTo>
                    <a:pt x="0" y="1980"/>
                    <a:pt x="564" y="2542"/>
                    <a:pt x="1268" y="2551"/>
                  </a:cubicBezTo>
                  <a:cubicBezTo>
                    <a:pt x="1268" y="2542"/>
                    <a:pt x="578" y="1913"/>
                    <a:pt x="578" y="1276"/>
                  </a:cubicBezTo>
                  <a:cubicBezTo>
                    <a:pt x="578" y="639"/>
                    <a:pt x="1268" y="8"/>
                    <a:pt x="1268" y="1"/>
                  </a:cubicBezTo>
                  <a:close/>
                </a:path>
              </a:pathLst>
            </a:custGeom>
            <a:solidFill>
              <a:srgbClr val="FFE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8" name="Google Shape;2318;p30"/>
          <p:cNvSpPr/>
          <p:nvPr/>
        </p:nvSpPr>
        <p:spPr>
          <a:xfrm>
            <a:off x="7971828" y="238125"/>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0"/>
          <p:cNvSpPr/>
          <p:nvPr/>
        </p:nvSpPr>
        <p:spPr>
          <a:xfrm>
            <a:off x="8852500" y="329559"/>
            <a:ext cx="94149" cy="45600"/>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0"/>
          <p:cNvSpPr/>
          <p:nvPr/>
        </p:nvSpPr>
        <p:spPr>
          <a:xfrm>
            <a:off x="8586600" y="228775"/>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0"/>
          <p:cNvSpPr/>
          <p:nvPr/>
        </p:nvSpPr>
        <p:spPr>
          <a:xfrm>
            <a:off x="8423991" y="626175"/>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722376"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atin typeface="Paytone One"/>
                <a:ea typeface="Paytone One"/>
                <a:cs typeface="Paytone One"/>
                <a:sym typeface="Paytone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 name="Google Shape;17;p4"/>
          <p:cNvSpPr txBox="1"/>
          <p:nvPr>
            <p:ph idx="1" type="body"/>
          </p:nvPr>
        </p:nvSpPr>
        <p:spPr>
          <a:xfrm>
            <a:off x="1631250" y="1026700"/>
            <a:ext cx="5881500" cy="408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a:latin typeface="Kumbh Sans"/>
                <a:ea typeface="Kumbh Sans"/>
                <a:cs typeface="Kumbh Sans"/>
                <a:sym typeface="Kumbh Sans"/>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8" name="Google Shape;18;p4"/>
          <p:cNvGrpSpPr/>
          <p:nvPr/>
        </p:nvGrpSpPr>
        <p:grpSpPr>
          <a:xfrm>
            <a:off x="297309" y="228915"/>
            <a:ext cx="246888" cy="246888"/>
            <a:chOff x="4396276" y="3156781"/>
            <a:chExt cx="367777" cy="369040"/>
          </a:xfrm>
        </p:grpSpPr>
        <p:sp>
          <p:nvSpPr>
            <p:cNvPr id="19" name="Google Shape;19;p4"/>
            <p:cNvSpPr/>
            <p:nvPr/>
          </p:nvSpPr>
          <p:spPr>
            <a:xfrm>
              <a:off x="4396276" y="3156781"/>
              <a:ext cx="367777" cy="369040"/>
            </a:xfrm>
            <a:custGeom>
              <a:rect b="b" l="l" r="r" t="t"/>
              <a:pathLst>
                <a:path extrusionOk="0" h="2551" w="2542">
                  <a:moveTo>
                    <a:pt x="1275" y="1"/>
                  </a:moveTo>
                  <a:cubicBezTo>
                    <a:pt x="571" y="1"/>
                    <a:pt x="0" y="572"/>
                    <a:pt x="0" y="1276"/>
                  </a:cubicBezTo>
                  <a:cubicBezTo>
                    <a:pt x="0" y="1980"/>
                    <a:pt x="571" y="2551"/>
                    <a:pt x="1275" y="2551"/>
                  </a:cubicBezTo>
                  <a:cubicBezTo>
                    <a:pt x="1972" y="2551"/>
                    <a:pt x="2541" y="1980"/>
                    <a:pt x="2541" y="1276"/>
                  </a:cubicBezTo>
                  <a:cubicBezTo>
                    <a:pt x="2541" y="572"/>
                    <a:pt x="1972" y="1"/>
                    <a:pt x="1275"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4396276" y="3156781"/>
              <a:ext cx="183599" cy="369040"/>
            </a:xfrm>
            <a:custGeom>
              <a:rect b="b" l="l" r="r" t="t"/>
              <a:pathLst>
                <a:path extrusionOk="0" h="2551" w="1269">
                  <a:moveTo>
                    <a:pt x="1268" y="1"/>
                  </a:moveTo>
                  <a:cubicBezTo>
                    <a:pt x="564" y="8"/>
                    <a:pt x="0" y="572"/>
                    <a:pt x="0" y="1276"/>
                  </a:cubicBezTo>
                  <a:cubicBezTo>
                    <a:pt x="0" y="1980"/>
                    <a:pt x="564" y="2542"/>
                    <a:pt x="1268" y="2551"/>
                  </a:cubicBezTo>
                  <a:cubicBezTo>
                    <a:pt x="1268" y="2542"/>
                    <a:pt x="578" y="1913"/>
                    <a:pt x="578" y="1276"/>
                  </a:cubicBezTo>
                  <a:cubicBezTo>
                    <a:pt x="578" y="639"/>
                    <a:pt x="1268" y="8"/>
                    <a:pt x="1268" y="1"/>
                  </a:cubicBezTo>
                  <a:close/>
                </a:path>
              </a:pathLst>
            </a:custGeom>
            <a:solidFill>
              <a:srgbClr val="FFE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4"/>
          <p:cNvSpPr/>
          <p:nvPr/>
        </p:nvSpPr>
        <p:spPr>
          <a:xfrm>
            <a:off x="498978" y="274587"/>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1167099" y="305853"/>
            <a:ext cx="152272" cy="73749"/>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713225" y="588375"/>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8369234" y="4476944"/>
            <a:ext cx="414476" cy="402866"/>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8369234" y="4482556"/>
            <a:ext cx="201111" cy="397254"/>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8563891" y="4659903"/>
            <a:ext cx="29184" cy="278742"/>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8500190" y="4758398"/>
            <a:ext cx="78480" cy="63886"/>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8578577" y="4741187"/>
            <a:ext cx="67255" cy="54158"/>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8524510" y="4702369"/>
            <a:ext cx="54160" cy="43682"/>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8154373" y="4483304"/>
            <a:ext cx="241240" cy="305026"/>
          </a:xfrm>
          <a:custGeom>
            <a:rect b="b" l="l" r="r" t="t"/>
            <a:pathLst>
              <a:path extrusionOk="0" h="3261" w="2579">
                <a:moveTo>
                  <a:pt x="1290" y="1"/>
                </a:moveTo>
                <a:cubicBezTo>
                  <a:pt x="726" y="1"/>
                  <a:pt x="274" y="452"/>
                  <a:pt x="274" y="1016"/>
                </a:cubicBezTo>
                <a:cubicBezTo>
                  <a:pt x="274" y="1068"/>
                  <a:pt x="281" y="1112"/>
                  <a:pt x="281" y="1157"/>
                </a:cubicBezTo>
                <a:cubicBezTo>
                  <a:pt x="103" y="1379"/>
                  <a:pt x="0" y="1660"/>
                  <a:pt x="0" y="1964"/>
                </a:cubicBezTo>
                <a:cubicBezTo>
                  <a:pt x="0" y="2682"/>
                  <a:pt x="578" y="3260"/>
                  <a:pt x="1290" y="3260"/>
                </a:cubicBezTo>
                <a:cubicBezTo>
                  <a:pt x="2001" y="3260"/>
                  <a:pt x="2579" y="2682"/>
                  <a:pt x="2579" y="1964"/>
                </a:cubicBezTo>
                <a:cubicBezTo>
                  <a:pt x="2579" y="1660"/>
                  <a:pt x="2476" y="1379"/>
                  <a:pt x="2298" y="1157"/>
                </a:cubicBezTo>
                <a:cubicBezTo>
                  <a:pt x="2305" y="1112"/>
                  <a:pt x="2305" y="1068"/>
                  <a:pt x="2305" y="1016"/>
                </a:cubicBezTo>
                <a:cubicBezTo>
                  <a:pt x="2305" y="452"/>
                  <a:pt x="1853" y="1"/>
                  <a:pt x="129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274946" y="4576374"/>
            <a:ext cx="11225" cy="362271"/>
          </a:xfrm>
          <a:custGeom>
            <a:rect b="b" l="l" r="r" t="t"/>
            <a:pathLst>
              <a:path extrusionOk="0" h="3873" w="120">
                <a:moveTo>
                  <a:pt x="54" y="0"/>
                </a:moveTo>
                <a:cubicBezTo>
                  <a:pt x="53" y="0"/>
                  <a:pt x="52" y="4"/>
                  <a:pt x="52" y="14"/>
                </a:cubicBezTo>
                <a:lnTo>
                  <a:pt x="1" y="3821"/>
                </a:lnTo>
                <a:cubicBezTo>
                  <a:pt x="1" y="3852"/>
                  <a:pt x="22" y="3873"/>
                  <a:pt x="52" y="3873"/>
                </a:cubicBezTo>
                <a:lnTo>
                  <a:pt x="59" y="3873"/>
                </a:lnTo>
                <a:cubicBezTo>
                  <a:pt x="89" y="3873"/>
                  <a:pt x="120" y="3852"/>
                  <a:pt x="120" y="3821"/>
                </a:cubicBezTo>
                <a:cubicBezTo>
                  <a:pt x="120" y="3821"/>
                  <a:pt x="89" y="14"/>
                  <a:pt x="59" y="14"/>
                </a:cubicBezTo>
                <a:cubicBezTo>
                  <a:pt x="59" y="14"/>
                  <a:pt x="56" y="0"/>
                  <a:pt x="54"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8211900" y="4664112"/>
            <a:ext cx="68658" cy="56310"/>
          </a:xfrm>
          <a:custGeom>
            <a:rect b="b" l="l" r="r" t="t"/>
            <a:pathLst>
              <a:path extrusionOk="0" h="602" w="734">
                <a:moveTo>
                  <a:pt x="1" y="1"/>
                </a:moveTo>
                <a:lnTo>
                  <a:pt x="1" y="1"/>
                </a:lnTo>
                <a:cubicBezTo>
                  <a:pt x="353" y="583"/>
                  <a:pt x="681" y="602"/>
                  <a:pt x="722" y="602"/>
                </a:cubicBezTo>
                <a:cubicBezTo>
                  <a:pt x="725" y="602"/>
                  <a:pt x="726" y="602"/>
                  <a:pt x="726" y="602"/>
                </a:cubicBezTo>
                <a:lnTo>
                  <a:pt x="733" y="513"/>
                </a:lnTo>
                <a:lnTo>
                  <a:pt x="733" y="513"/>
                </a:lnTo>
                <a:cubicBezTo>
                  <a:pt x="733" y="513"/>
                  <a:pt x="724" y="520"/>
                  <a:pt x="699" y="520"/>
                </a:cubicBezTo>
                <a:cubicBezTo>
                  <a:pt x="651" y="520"/>
                  <a:pt x="544" y="494"/>
                  <a:pt x="333" y="342"/>
                </a:cubicBezTo>
                <a:cubicBezTo>
                  <a:pt x="141" y="202"/>
                  <a:pt x="1" y="1"/>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8280465" y="4648304"/>
            <a:ext cx="58275" cy="47891"/>
          </a:xfrm>
          <a:custGeom>
            <a:rect b="b" l="l" r="r" t="t"/>
            <a:pathLst>
              <a:path extrusionOk="0" h="512" w="623">
                <a:moveTo>
                  <a:pt x="623" y="1"/>
                </a:moveTo>
                <a:cubicBezTo>
                  <a:pt x="622" y="1"/>
                  <a:pt x="496" y="179"/>
                  <a:pt x="335" y="289"/>
                </a:cubicBezTo>
                <a:cubicBezTo>
                  <a:pt x="156" y="420"/>
                  <a:pt x="68" y="443"/>
                  <a:pt x="28" y="443"/>
                </a:cubicBezTo>
                <a:cubicBezTo>
                  <a:pt x="7" y="443"/>
                  <a:pt x="0" y="436"/>
                  <a:pt x="0" y="436"/>
                </a:cubicBezTo>
                <a:lnTo>
                  <a:pt x="0" y="511"/>
                </a:lnTo>
                <a:cubicBezTo>
                  <a:pt x="0" y="511"/>
                  <a:pt x="1" y="511"/>
                  <a:pt x="3" y="511"/>
                </a:cubicBezTo>
                <a:cubicBezTo>
                  <a:pt x="31" y="511"/>
                  <a:pt x="314" y="498"/>
                  <a:pt x="62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8233320" y="4614257"/>
            <a:ext cx="47238" cy="38350"/>
          </a:xfrm>
          <a:custGeom>
            <a:rect b="b" l="l" r="r" t="t"/>
            <a:pathLst>
              <a:path extrusionOk="0" h="410" w="505">
                <a:moveTo>
                  <a:pt x="1" y="0"/>
                </a:moveTo>
                <a:lnTo>
                  <a:pt x="1" y="0"/>
                </a:lnTo>
                <a:cubicBezTo>
                  <a:pt x="244" y="397"/>
                  <a:pt x="467" y="409"/>
                  <a:pt x="494" y="409"/>
                </a:cubicBezTo>
                <a:cubicBezTo>
                  <a:pt x="496" y="409"/>
                  <a:pt x="497" y="409"/>
                  <a:pt x="497" y="409"/>
                </a:cubicBezTo>
                <a:lnTo>
                  <a:pt x="504" y="349"/>
                </a:lnTo>
                <a:lnTo>
                  <a:pt x="504" y="349"/>
                </a:lnTo>
                <a:cubicBezTo>
                  <a:pt x="504" y="349"/>
                  <a:pt x="498" y="354"/>
                  <a:pt x="479" y="354"/>
                </a:cubicBezTo>
                <a:cubicBezTo>
                  <a:pt x="446" y="354"/>
                  <a:pt x="374" y="336"/>
                  <a:pt x="230" y="231"/>
                </a:cubicBezTo>
                <a:cubicBezTo>
                  <a:pt x="97" y="143"/>
                  <a:pt x="1" y="0"/>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7233675"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4382899" y="4938638"/>
            <a:ext cx="2749703" cy="122913"/>
            <a:chOff x="5024149" y="4918613"/>
            <a:chExt cx="2749703" cy="122913"/>
          </a:xfrm>
        </p:grpSpPr>
        <p:sp>
          <p:nvSpPr>
            <p:cNvPr id="37" name="Google Shape;37;p4"/>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p:nvPr/>
        </p:nvSpPr>
        <p:spPr>
          <a:xfrm>
            <a:off x="7446750" y="4775225"/>
            <a:ext cx="628785" cy="171475"/>
          </a:xfrm>
          <a:custGeom>
            <a:rect b="b" l="l" r="r" t="t"/>
            <a:pathLst>
              <a:path extrusionOk="0" h="2607" w="9560">
                <a:moveTo>
                  <a:pt x="6988" y="1"/>
                </a:moveTo>
                <a:cubicBezTo>
                  <a:pt x="6936" y="1"/>
                  <a:pt x="6884" y="17"/>
                  <a:pt x="6840" y="51"/>
                </a:cubicBezTo>
                <a:cubicBezTo>
                  <a:pt x="6758" y="110"/>
                  <a:pt x="6639" y="370"/>
                  <a:pt x="6522" y="718"/>
                </a:cubicBezTo>
                <a:cubicBezTo>
                  <a:pt x="6461" y="592"/>
                  <a:pt x="6403" y="503"/>
                  <a:pt x="6358" y="466"/>
                </a:cubicBezTo>
                <a:cubicBezTo>
                  <a:pt x="6314" y="432"/>
                  <a:pt x="6262" y="415"/>
                  <a:pt x="6210" y="415"/>
                </a:cubicBezTo>
                <a:cubicBezTo>
                  <a:pt x="6158" y="415"/>
                  <a:pt x="6106" y="432"/>
                  <a:pt x="6061" y="466"/>
                </a:cubicBezTo>
                <a:cubicBezTo>
                  <a:pt x="5965" y="547"/>
                  <a:pt x="5810" y="896"/>
                  <a:pt x="5677" y="1355"/>
                </a:cubicBezTo>
                <a:cubicBezTo>
                  <a:pt x="5640" y="1303"/>
                  <a:pt x="5609" y="1266"/>
                  <a:pt x="5581" y="1252"/>
                </a:cubicBezTo>
                <a:cubicBezTo>
                  <a:pt x="5536" y="1225"/>
                  <a:pt x="5484" y="1212"/>
                  <a:pt x="5432" y="1212"/>
                </a:cubicBezTo>
                <a:cubicBezTo>
                  <a:pt x="5380" y="1212"/>
                  <a:pt x="5328" y="1225"/>
                  <a:pt x="5284" y="1252"/>
                </a:cubicBezTo>
                <a:cubicBezTo>
                  <a:pt x="5209" y="1296"/>
                  <a:pt x="5106" y="1474"/>
                  <a:pt x="5003" y="1710"/>
                </a:cubicBezTo>
                <a:cubicBezTo>
                  <a:pt x="4928" y="1570"/>
                  <a:pt x="4854" y="1474"/>
                  <a:pt x="4802" y="1444"/>
                </a:cubicBezTo>
                <a:cubicBezTo>
                  <a:pt x="4758" y="1414"/>
                  <a:pt x="4706" y="1400"/>
                  <a:pt x="4653" y="1400"/>
                </a:cubicBezTo>
                <a:cubicBezTo>
                  <a:pt x="4601" y="1400"/>
                  <a:pt x="4549" y="1414"/>
                  <a:pt x="4505" y="1444"/>
                </a:cubicBezTo>
                <a:cubicBezTo>
                  <a:pt x="4402" y="1509"/>
                  <a:pt x="4217" y="1865"/>
                  <a:pt x="4076" y="2295"/>
                </a:cubicBezTo>
                <a:cubicBezTo>
                  <a:pt x="4039" y="2237"/>
                  <a:pt x="4009" y="2199"/>
                  <a:pt x="3987" y="2176"/>
                </a:cubicBezTo>
                <a:cubicBezTo>
                  <a:pt x="3957" y="2159"/>
                  <a:pt x="3922" y="2150"/>
                  <a:pt x="3887" y="2150"/>
                </a:cubicBezTo>
                <a:cubicBezTo>
                  <a:pt x="3852" y="2150"/>
                  <a:pt x="3817" y="2159"/>
                  <a:pt x="3787" y="2176"/>
                </a:cubicBezTo>
                <a:cubicBezTo>
                  <a:pt x="3749" y="2199"/>
                  <a:pt x="3714" y="2265"/>
                  <a:pt x="3669" y="2347"/>
                </a:cubicBezTo>
                <a:cubicBezTo>
                  <a:pt x="3616" y="1814"/>
                  <a:pt x="3358" y="1214"/>
                  <a:pt x="3239" y="1132"/>
                </a:cubicBezTo>
                <a:cubicBezTo>
                  <a:pt x="3209" y="1110"/>
                  <a:pt x="3174" y="1099"/>
                  <a:pt x="3139" y="1099"/>
                </a:cubicBezTo>
                <a:cubicBezTo>
                  <a:pt x="3104" y="1099"/>
                  <a:pt x="3068" y="1110"/>
                  <a:pt x="3038" y="1132"/>
                </a:cubicBezTo>
                <a:cubicBezTo>
                  <a:pt x="2972" y="1177"/>
                  <a:pt x="2869" y="1392"/>
                  <a:pt x="2780" y="1659"/>
                </a:cubicBezTo>
                <a:cubicBezTo>
                  <a:pt x="2623" y="1044"/>
                  <a:pt x="2364" y="496"/>
                  <a:pt x="2223" y="398"/>
                </a:cubicBezTo>
                <a:cubicBezTo>
                  <a:pt x="2175" y="365"/>
                  <a:pt x="2120" y="349"/>
                  <a:pt x="2065" y="349"/>
                </a:cubicBezTo>
                <a:cubicBezTo>
                  <a:pt x="2010" y="349"/>
                  <a:pt x="1957" y="365"/>
                  <a:pt x="1912" y="398"/>
                </a:cubicBezTo>
                <a:cubicBezTo>
                  <a:pt x="1779" y="487"/>
                  <a:pt x="1556" y="962"/>
                  <a:pt x="1409" y="1533"/>
                </a:cubicBezTo>
                <a:cubicBezTo>
                  <a:pt x="1409" y="1525"/>
                  <a:pt x="1402" y="1525"/>
                  <a:pt x="1402" y="1525"/>
                </a:cubicBezTo>
                <a:cubicBezTo>
                  <a:pt x="1353" y="1495"/>
                  <a:pt x="1297" y="1480"/>
                  <a:pt x="1242" y="1480"/>
                </a:cubicBezTo>
                <a:cubicBezTo>
                  <a:pt x="1186" y="1480"/>
                  <a:pt x="1131" y="1495"/>
                  <a:pt x="1082" y="1525"/>
                </a:cubicBezTo>
                <a:cubicBezTo>
                  <a:pt x="957" y="1591"/>
                  <a:pt x="749" y="1954"/>
                  <a:pt x="601" y="2392"/>
                </a:cubicBezTo>
                <a:cubicBezTo>
                  <a:pt x="548" y="2288"/>
                  <a:pt x="497" y="2214"/>
                  <a:pt x="459" y="2185"/>
                </a:cubicBezTo>
                <a:cubicBezTo>
                  <a:pt x="426" y="2163"/>
                  <a:pt x="386" y="2152"/>
                  <a:pt x="345" y="2152"/>
                </a:cubicBezTo>
                <a:cubicBezTo>
                  <a:pt x="304" y="2152"/>
                  <a:pt x="264" y="2163"/>
                  <a:pt x="230" y="2185"/>
                </a:cubicBezTo>
                <a:cubicBezTo>
                  <a:pt x="171" y="2230"/>
                  <a:pt x="82" y="2384"/>
                  <a:pt x="0" y="2607"/>
                </a:cubicBezTo>
                <a:lnTo>
                  <a:pt x="9559" y="2607"/>
                </a:lnTo>
                <a:lnTo>
                  <a:pt x="9559" y="1954"/>
                </a:lnTo>
                <a:cubicBezTo>
                  <a:pt x="9419" y="1465"/>
                  <a:pt x="9241" y="1074"/>
                  <a:pt x="9138" y="992"/>
                </a:cubicBezTo>
                <a:cubicBezTo>
                  <a:pt x="9093" y="958"/>
                  <a:pt x="9041" y="941"/>
                  <a:pt x="8989" y="941"/>
                </a:cubicBezTo>
                <a:cubicBezTo>
                  <a:pt x="8937" y="941"/>
                  <a:pt x="8885" y="958"/>
                  <a:pt x="8841" y="992"/>
                </a:cubicBezTo>
                <a:cubicBezTo>
                  <a:pt x="8752" y="1058"/>
                  <a:pt x="8618" y="1341"/>
                  <a:pt x="8499" y="1710"/>
                </a:cubicBezTo>
                <a:cubicBezTo>
                  <a:pt x="8441" y="1570"/>
                  <a:pt x="8382" y="1474"/>
                  <a:pt x="8337" y="1444"/>
                </a:cubicBezTo>
                <a:cubicBezTo>
                  <a:pt x="8300" y="1414"/>
                  <a:pt x="8256" y="1400"/>
                  <a:pt x="8211" y="1400"/>
                </a:cubicBezTo>
                <a:cubicBezTo>
                  <a:pt x="8167" y="1400"/>
                  <a:pt x="8122" y="1414"/>
                  <a:pt x="8085" y="1444"/>
                </a:cubicBezTo>
                <a:cubicBezTo>
                  <a:pt x="8055" y="1465"/>
                  <a:pt x="8026" y="1509"/>
                  <a:pt x="7989" y="1577"/>
                </a:cubicBezTo>
                <a:cubicBezTo>
                  <a:pt x="7877" y="1273"/>
                  <a:pt x="7759" y="1051"/>
                  <a:pt x="7685" y="992"/>
                </a:cubicBezTo>
                <a:cubicBezTo>
                  <a:pt x="7647" y="962"/>
                  <a:pt x="7596" y="947"/>
                  <a:pt x="7544" y="947"/>
                </a:cubicBezTo>
                <a:cubicBezTo>
                  <a:pt x="7411" y="487"/>
                  <a:pt x="7240" y="124"/>
                  <a:pt x="7137" y="51"/>
                </a:cubicBezTo>
                <a:cubicBezTo>
                  <a:pt x="7093" y="17"/>
                  <a:pt x="7041" y="1"/>
                  <a:pt x="698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22" name="Shape 2322"/>
        <p:cNvGrpSpPr/>
        <p:nvPr/>
      </p:nvGrpSpPr>
      <p:grpSpPr>
        <a:xfrm>
          <a:off x="0" y="0"/>
          <a:ext cx="0" cy="0"/>
          <a:chOff x="0" y="0"/>
          <a:chExt cx="0" cy="0"/>
        </a:xfrm>
      </p:grpSpPr>
      <p:sp>
        <p:nvSpPr>
          <p:cNvPr id="2323" name="Google Shape;2323;p31"/>
          <p:cNvSpPr txBox="1"/>
          <p:nvPr>
            <p:ph type="title"/>
          </p:nvPr>
        </p:nvSpPr>
        <p:spPr>
          <a:xfrm>
            <a:off x="713226" y="442163"/>
            <a:ext cx="48837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4" name="Google Shape;2324;p31"/>
          <p:cNvSpPr txBox="1"/>
          <p:nvPr>
            <p:ph idx="1" type="subTitle"/>
          </p:nvPr>
        </p:nvSpPr>
        <p:spPr>
          <a:xfrm>
            <a:off x="713225" y="1575825"/>
            <a:ext cx="45900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25" name="Google Shape;2325;p31"/>
          <p:cNvSpPr txBox="1"/>
          <p:nvPr/>
        </p:nvSpPr>
        <p:spPr>
          <a:xfrm>
            <a:off x="754700" y="3206000"/>
            <a:ext cx="2257200" cy="1137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Kumbh Sans"/>
                <a:ea typeface="Kumbh Sans"/>
                <a:cs typeface="Kumbh Sans"/>
                <a:sym typeface="Kumbh Sans"/>
              </a:rPr>
              <a:t>CREDITS:</a:t>
            </a:r>
            <a:r>
              <a:rPr lang="en" sz="1200">
                <a:solidFill>
                  <a:schemeClr val="dk1"/>
                </a:solidFill>
                <a:latin typeface="Kumbh Sans"/>
                <a:ea typeface="Kumbh Sans"/>
                <a:cs typeface="Kumbh Sans"/>
                <a:sym typeface="Kumbh Sans"/>
              </a:rPr>
              <a:t> This presentation template was created by </a:t>
            </a:r>
            <a:r>
              <a:rPr b="1" lang="en" sz="1200" u="sng">
                <a:solidFill>
                  <a:schemeClr val="hlink"/>
                </a:solidFill>
                <a:latin typeface="Kumbh Sans"/>
                <a:ea typeface="Kumbh Sans"/>
                <a:cs typeface="Kumbh Sans"/>
                <a:sym typeface="Kumbh Sans"/>
                <a:hlinkClick r:id="rId2"/>
              </a:rPr>
              <a:t>Slidesgo</a:t>
            </a:r>
            <a:r>
              <a:rPr lang="en" sz="1200">
                <a:solidFill>
                  <a:schemeClr val="dk1"/>
                </a:solidFill>
                <a:latin typeface="Kumbh Sans"/>
                <a:ea typeface="Kumbh Sans"/>
                <a:cs typeface="Kumbh Sans"/>
                <a:sym typeface="Kumbh Sans"/>
              </a:rPr>
              <a:t>, and includes icons by </a:t>
            </a:r>
            <a:r>
              <a:rPr b="1" lang="en" sz="1200" u="sng">
                <a:solidFill>
                  <a:schemeClr val="dk1"/>
                </a:solidFill>
                <a:latin typeface="Kumbh Sans"/>
                <a:ea typeface="Kumbh Sans"/>
                <a:cs typeface="Kumbh Sans"/>
                <a:sym typeface="Kumbh Sans"/>
                <a:hlinkClick r:id="rId3">
                  <a:extLst>
                    <a:ext uri="{A12FA001-AC4F-418D-AE19-62706E023703}">
                      <ahyp:hlinkClr val="tx"/>
                    </a:ext>
                  </a:extLst>
                </a:hlinkClick>
              </a:rPr>
              <a:t>Flaticon</a:t>
            </a:r>
            <a:r>
              <a:rPr lang="en" sz="1200">
                <a:solidFill>
                  <a:schemeClr val="dk1"/>
                </a:solidFill>
                <a:latin typeface="Kumbh Sans"/>
                <a:ea typeface="Kumbh Sans"/>
                <a:cs typeface="Kumbh Sans"/>
                <a:sym typeface="Kumbh Sans"/>
              </a:rPr>
              <a:t>, and infographics &amp; images by </a:t>
            </a:r>
            <a:r>
              <a:rPr b="1" lang="en" sz="1200" u="sng">
                <a:solidFill>
                  <a:schemeClr val="dk1"/>
                </a:solidFill>
                <a:latin typeface="Kumbh Sans"/>
                <a:ea typeface="Kumbh Sans"/>
                <a:cs typeface="Kumbh Sans"/>
                <a:sym typeface="Kumbh Sans"/>
                <a:hlinkClick r:id="rId4">
                  <a:extLst>
                    <a:ext uri="{A12FA001-AC4F-418D-AE19-62706E023703}">
                      <ahyp:hlinkClr val="tx"/>
                    </a:ext>
                  </a:extLst>
                </a:hlinkClick>
              </a:rPr>
              <a:t>Freepik</a:t>
            </a:r>
            <a:r>
              <a:rPr lang="en" sz="1200" u="sng">
                <a:solidFill>
                  <a:schemeClr val="dk1"/>
                </a:solidFill>
                <a:latin typeface="Kumbh Sans"/>
                <a:ea typeface="Kumbh Sans"/>
                <a:cs typeface="Kumbh Sans"/>
                <a:sym typeface="Kumbh Sans"/>
              </a:rPr>
              <a:t> </a:t>
            </a:r>
            <a:endParaRPr b="1" sz="1200" u="sng">
              <a:solidFill>
                <a:schemeClr val="dk1"/>
              </a:solidFill>
              <a:latin typeface="Kumbh Sans"/>
              <a:ea typeface="Kumbh Sans"/>
              <a:cs typeface="Kumbh Sans"/>
              <a:sym typeface="Kumbh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26" name="Shape 2326"/>
        <p:cNvGrpSpPr/>
        <p:nvPr/>
      </p:nvGrpSpPr>
      <p:grpSpPr>
        <a:xfrm>
          <a:off x="0" y="0"/>
          <a:ext cx="0" cy="0"/>
          <a:chOff x="0" y="0"/>
          <a:chExt cx="0" cy="0"/>
        </a:xfrm>
      </p:grpSpPr>
      <p:sp>
        <p:nvSpPr>
          <p:cNvPr id="2327" name="Google Shape;2327;p32"/>
          <p:cNvSpPr/>
          <p:nvPr/>
        </p:nvSpPr>
        <p:spPr>
          <a:xfrm>
            <a:off x="7233675"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8" name="Google Shape;2328;p32"/>
          <p:cNvGrpSpPr/>
          <p:nvPr/>
        </p:nvGrpSpPr>
        <p:grpSpPr>
          <a:xfrm>
            <a:off x="4382899" y="4938638"/>
            <a:ext cx="2749703" cy="122913"/>
            <a:chOff x="5024149" y="4918613"/>
            <a:chExt cx="2749703" cy="122913"/>
          </a:xfrm>
        </p:grpSpPr>
        <p:sp>
          <p:nvSpPr>
            <p:cNvPr id="2329" name="Google Shape;2329;p32"/>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2"/>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2"/>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2"/>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2"/>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2"/>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2"/>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2"/>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2"/>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2"/>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2"/>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2"/>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2"/>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2"/>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2"/>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2"/>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2"/>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2"/>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2"/>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2"/>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2"/>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2"/>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2"/>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2"/>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2"/>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2"/>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2"/>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2"/>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2"/>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2"/>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9" name="Google Shape;2359;p32"/>
          <p:cNvGrpSpPr/>
          <p:nvPr/>
        </p:nvGrpSpPr>
        <p:grpSpPr>
          <a:xfrm>
            <a:off x="7513123" y="4476944"/>
            <a:ext cx="629337" cy="461701"/>
            <a:chOff x="4891675" y="2045050"/>
            <a:chExt cx="168200" cy="123400"/>
          </a:xfrm>
        </p:grpSpPr>
        <p:sp>
          <p:nvSpPr>
            <p:cNvPr id="2360" name="Google Shape;2360;p32"/>
            <p:cNvSpPr/>
            <p:nvPr/>
          </p:nvSpPr>
          <p:spPr>
            <a:xfrm>
              <a:off x="4949100" y="2045050"/>
              <a:ext cx="110775" cy="107675"/>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2"/>
            <p:cNvSpPr/>
            <p:nvPr/>
          </p:nvSpPr>
          <p:spPr>
            <a:xfrm>
              <a:off x="4949100" y="2046550"/>
              <a:ext cx="53750" cy="106175"/>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2"/>
            <p:cNvSpPr/>
            <p:nvPr/>
          </p:nvSpPr>
          <p:spPr>
            <a:xfrm>
              <a:off x="5001125" y="2093950"/>
              <a:ext cx="7800" cy="74500"/>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2"/>
            <p:cNvSpPr/>
            <p:nvPr/>
          </p:nvSpPr>
          <p:spPr>
            <a:xfrm>
              <a:off x="4984100" y="2120275"/>
              <a:ext cx="20975" cy="17075"/>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2"/>
            <p:cNvSpPr/>
            <p:nvPr/>
          </p:nvSpPr>
          <p:spPr>
            <a:xfrm>
              <a:off x="5005050" y="2115675"/>
              <a:ext cx="17975" cy="14475"/>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2"/>
            <p:cNvSpPr/>
            <p:nvPr/>
          </p:nvSpPr>
          <p:spPr>
            <a:xfrm>
              <a:off x="4990600" y="2105300"/>
              <a:ext cx="14475" cy="11675"/>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2"/>
            <p:cNvSpPr/>
            <p:nvPr/>
          </p:nvSpPr>
          <p:spPr>
            <a:xfrm>
              <a:off x="4891675" y="2046750"/>
              <a:ext cx="64475" cy="81525"/>
            </a:xfrm>
            <a:custGeom>
              <a:rect b="b" l="l" r="r" t="t"/>
              <a:pathLst>
                <a:path extrusionOk="0" h="3261" w="2579">
                  <a:moveTo>
                    <a:pt x="1290" y="1"/>
                  </a:moveTo>
                  <a:cubicBezTo>
                    <a:pt x="726" y="1"/>
                    <a:pt x="274" y="452"/>
                    <a:pt x="274" y="1016"/>
                  </a:cubicBezTo>
                  <a:cubicBezTo>
                    <a:pt x="274" y="1068"/>
                    <a:pt x="281" y="1112"/>
                    <a:pt x="281" y="1157"/>
                  </a:cubicBezTo>
                  <a:cubicBezTo>
                    <a:pt x="103" y="1379"/>
                    <a:pt x="0" y="1660"/>
                    <a:pt x="0" y="1964"/>
                  </a:cubicBezTo>
                  <a:cubicBezTo>
                    <a:pt x="0" y="2682"/>
                    <a:pt x="578" y="3260"/>
                    <a:pt x="1290" y="3260"/>
                  </a:cubicBezTo>
                  <a:cubicBezTo>
                    <a:pt x="2001" y="3260"/>
                    <a:pt x="2579" y="2682"/>
                    <a:pt x="2579" y="1964"/>
                  </a:cubicBezTo>
                  <a:cubicBezTo>
                    <a:pt x="2579" y="1660"/>
                    <a:pt x="2476" y="1379"/>
                    <a:pt x="2298" y="1157"/>
                  </a:cubicBezTo>
                  <a:cubicBezTo>
                    <a:pt x="2305" y="1112"/>
                    <a:pt x="2305" y="1068"/>
                    <a:pt x="2305" y="1016"/>
                  </a:cubicBezTo>
                  <a:cubicBezTo>
                    <a:pt x="2305" y="452"/>
                    <a:pt x="1853" y="1"/>
                    <a:pt x="129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2"/>
            <p:cNvSpPr/>
            <p:nvPr/>
          </p:nvSpPr>
          <p:spPr>
            <a:xfrm>
              <a:off x="4923900" y="2071625"/>
              <a:ext cx="3000" cy="96825"/>
            </a:xfrm>
            <a:custGeom>
              <a:rect b="b" l="l" r="r" t="t"/>
              <a:pathLst>
                <a:path extrusionOk="0" h="3873" w="120">
                  <a:moveTo>
                    <a:pt x="54" y="0"/>
                  </a:moveTo>
                  <a:cubicBezTo>
                    <a:pt x="53" y="0"/>
                    <a:pt x="52" y="4"/>
                    <a:pt x="52" y="14"/>
                  </a:cubicBezTo>
                  <a:lnTo>
                    <a:pt x="1" y="3821"/>
                  </a:lnTo>
                  <a:cubicBezTo>
                    <a:pt x="1" y="3852"/>
                    <a:pt x="22" y="3873"/>
                    <a:pt x="52" y="3873"/>
                  </a:cubicBezTo>
                  <a:lnTo>
                    <a:pt x="59" y="3873"/>
                  </a:lnTo>
                  <a:cubicBezTo>
                    <a:pt x="89" y="3873"/>
                    <a:pt x="120" y="3852"/>
                    <a:pt x="120" y="3821"/>
                  </a:cubicBezTo>
                  <a:cubicBezTo>
                    <a:pt x="120" y="3821"/>
                    <a:pt x="89" y="14"/>
                    <a:pt x="59" y="14"/>
                  </a:cubicBezTo>
                  <a:cubicBezTo>
                    <a:pt x="59" y="14"/>
                    <a:pt x="56" y="0"/>
                    <a:pt x="54"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2"/>
            <p:cNvSpPr/>
            <p:nvPr/>
          </p:nvSpPr>
          <p:spPr>
            <a:xfrm>
              <a:off x="4907050" y="2095075"/>
              <a:ext cx="18350" cy="15050"/>
            </a:xfrm>
            <a:custGeom>
              <a:rect b="b" l="l" r="r" t="t"/>
              <a:pathLst>
                <a:path extrusionOk="0" h="602" w="734">
                  <a:moveTo>
                    <a:pt x="1" y="1"/>
                  </a:moveTo>
                  <a:lnTo>
                    <a:pt x="1" y="1"/>
                  </a:lnTo>
                  <a:cubicBezTo>
                    <a:pt x="353" y="583"/>
                    <a:pt x="681" y="602"/>
                    <a:pt x="722" y="602"/>
                  </a:cubicBezTo>
                  <a:cubicBezTo>
                    <a:pt x="725" y="602"/>
                    <a:pt x="726" y="602"/>
                    <a:pt x="726" y="602"/>
                  </a:cubicBezTo>
                  <a:lnTo>
                    <a:pt x="733" y="513"/>
                  </a:lnTo>
                  <a:lnTo>
                    <a:pt x="733" y="513"/>
                  </a:lnTo>
                  <a:cubicBezTo>
                    <a:pt x="733" y="513"/>
                    <a:pt x="724" y="520"/>
                    <a:pt x="699" y="520"/>
                  </a:cubicBezTo>
                  <a:cubicBezTo>
                    <a:pt x="651" y="520"/>
                    <a:pt x="544" y="494"/>
                    <a:pt x="333" y="342"/>
                  </a:cubicBezTo>
                  <a:cubicBezTo>
                    <a:pt x="141" y="202"/>
                    <a:pt x="1" y="1"/>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2"/>
            <p:cNvSpPr/>
            <p:nvPr/>
          </p:nvSpPr>
          <p:spPr>
            <a:xfrm>
              <a:off x="4925375" y="2090850"/>
              <a:ext cx="15575" cy="12800"/>
            </a:xfrm>
            <a:custGeom>
              <a:rect b="b" l="l" r="r" t="t"/>
              <a:pathLst>
                <a:path extrusionOk="0" h="512" w="623">
                  <a:moveTo>
                    <a:pt x="623" y="1"/>
                  </a:moveTo>
                  <a:cubicBezTo>
                    <a:pt x="622" y="1"/>
                    <a:pt x="496" y="179"/>
                    <a:pt x="335" y="289"/>
                  </a:cubicBezTo>
                  <a:cubicBezTo>
                    <a:pt x="156" y="420"/>
                    <a:pt x="68" y="443"/>
                    <a:pt x="28" y="443"/>
                  </a:cubicBezTo>
                  <a:cubicBezTo>
                    <a:pt x="7" y="443"/>
                    <a:pt x="0" y="436"/>
                    <a:pt x="0" y="436"/>
                  </a:cubicBezTo>
                  <a:lnTo>
                    <a:pt x="0" y="511"/>
                  </a:lnTo>
                  <a:cubicBezTo>
                    <a:pt x="0" y="511"/>
                    <a:pt x="1" y="511"/>
                    <a:pt x="3" y="511"/>
                  </a:cubicBezTo>
                  <a:cubicBezTo>
                    <a:pt x="31" y="511"/>
                    <a:pt x="314" y="498"/>
                    <a:pt x="62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2"/>
            <p:cNvSpPr/>
            <p:nvPr/>
          </p:nvSpPr>
          <p:spPr>
            <a:xfrm>
              <a:off x="4912775" y="2081750"/>
              <a:ext cx="12625" cy="10250"/>
            </a:xfrm>
            <a:custGeom>
              <a:rect b="b" l="l" r="r" t="t"/>
              <a:pathLst>
                <a:path extrusionOk="0" h="410" w="505">
                  <a:moveTo>
                    <a:pt x="1" y="0"/>
                  </a:moveTo>
                  <a:lnTo>
                    <a:pt x="1" y="0"/>
                  </a:lnTo>
                  <a:cubicBezTo>
                    <a:pt x="244" y="397"/>
                    <a:pt x="467" y="409"/>
                    <a:pt x="494" y="409"/>
                  </a:cubicBezTo>
                  <a:cubicBezTo>
                    <a:pt x="496" y="409"/>
                    <a:pt x="497" y="409"/>
                    <a:pt x="497" y="409"/>
                  </a:cubicBezTo>
                  <a:lnTo>
                    <a:pt x="504" y="349"/>
                  </a:lnTo>
                  <a:lnTo>
                    <a:pt x="504" y="349"/>
                  </a:lnTo>
                  <a:cubicBezTo>
                    <a:pt x="504" y="349"/>
                    <a:pt x="498" y="354"/>
                    <a:pt x="479" y="354"/>
                  </a:cubicBezTo>
                  <a:cubicBezTo>
                    <a:pt x="446" y="354"/>
                    <a:pt x="374" y="336"/>
                    <a:pt x="230" y="231"/>
                  </a:cubicBezTo>
                  <a:cubicBezTo>
                    <a:pt x="97" y="143"/>
                    <a:pt x="1" y="0"/>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1" name="Google Shape;2371;p32"/>
          <p:cNvSpPr/>
          <p:nvPr/>
        </p:nvSpPr>
        <p:spPr>
          <a:xfrm>
            <a:off x="8081200" y="4775225"/>
            <a:ext cx="628785" cy="171475"/>
          </a:xfrm>
          <a:custGeom>
            <a:rect b="b" l="l" r="r" t="t"/>
            <a:pathLst>
              <a:path extrusionOk="0" h="2607" w="9560">
                <a:moveTo>
                  <a:pt x="6988" y="1"/>
                </a:moveTo>
                <a:cubicBezTo>
                  <a:pt x="6936" y="1"/>
                  <a:pt x="6884" y="17"/>
                  <a:pt x="6840" y="51"/>
                </a:cubicBezTo>
                <a:cubicBezTo>
                  <a:pt x="6758" y="110"/>
                  <a:pt x="6639" y="370"/>
                  <a:pt x="6522" y="718"/>
                </a:cubicBezTo>
                <a:cubicBezTo>
                  <a:pt x="6461" y="592"/>
                  <a:pt x="6403" y="503"/>
                  <a:pt x="6358" y="466"/>
                </a:cubicBezTo>
                <a:cubicBezTo>
                  <a:pt x="6314" y="432"/>
                  <a:pt x="6262" y="415"/>
                  <a:pt x="6210" y="415"/>
                </a:cubicBezTo>
                <a:cubicBezTo>
                  <a:pt x="6158" y="415"/>
                  <a:pt x="6106" y="432"/>
                  <a:pt x="6061" y="466"/>
                </a:cubicBezTo>
                <a:cubicBezTo>
                  <a:pt x="5965" y="547"/>
                  <a:pt x="5810" y="896"/>
                  <a:pt x="5677" y="1355"/>
                </a:cubicBezTo>
                <a:cubicBezTo>
                  <a:pt x="5640" y="1303"/>
                  <a:pt x="5609" y="1266"/>
                  <a:pt x="5581" y="1252"/>
                </a:cubicBezTo>
                <a:cubicBezTo>
                  <a:pt x="5536" y="1225"/>
                  <a:pt x="5484" y="1212"/>
                  <a:pt x="5432" y="1212"/>
                </a:cubicBezTo>
                <a:cubicBezTo>
                  <a:pt x="5380" y="1212"/>
                  <a:pt x="5328" y="1225"/>
                  <a:pt x="5284" y="1252"/>
                </a:cubicBezTo>
                <a:cubicBezTo>
                  <a:pt x="5209" y="1296"/>
                  <a:pt x="5106" y="1474"/>
                  <a:pt x="5003" y="1710"/>
                </a:cubicBezTo>
                <a:cubicBezTo>
                  <a:pt x="4928" y="1570"/>
                  <a:pt x="4854" y="1474"/>
                  <a:pt x="4802" y="1444"/>
                </a:cubicBezTo>
                <a:cubicBezTo>
                  <a:pt x="4758" y="1414"/>
                  <a:pt x="4706" y="1400"/>
                  <a:pt x="4653" y="1400"/>
                </a:cubicBezTo>
                <a:cubicBezTo>
                  <a:pt x="4601" y="1400"/>
                  <a:pt x="4549" y="1414"/>
                  <a:pt x="4505" y="1444"/>
                </a:cubicBezTo>
                <a:cubicBezTo>
                  <a:pt x="4402" y="1509"/>
                  <a:pt x="4217" y="1865"/>
                  <a:pt x="4076" y="2295"/>
                </a:cubicBezTo>
                <a:cubicBezTo>
                  <a:pt x="4039" y="2237"/>
                  <a:pt x="4009" y="2199"/>
                  <a:pt x="3987" y="2176"/>
                </a:cubicBezTo>
                <a:cubicBezTo>
                  <a:pt x="3957" y="2159"/>
                  <a:pt x="3922" y="2150"/>
                  <a:pt x="3887" y="2150"/>
                </a:cubicBezTo>
                <a:cubicBezTo>
                  <a:pt x="3852" y="2150"/>
                  <a:pt x="3817" y="2159"/>
                  <a:pt x="3787" y="2176"/>
                </a:cubicBezTo>
                <a:cubicBezTo>
                  <a:pt x="3749" y="2199"/>
                  <a:pt x="3714" y="2265"/>
                  <a:pt x="3669" y="2347"/>
                </a:cubicBezTo>
                <a:cubicBezTo>
                  <a:pt x="3616" y="1814"/>
                  <a:pt x="3358" y="1214"/>
                  <a:pt x="3239" y="1132"/>
                </a:cubicBezTo>
                <a:cubicBezTo>
                  <a:pt x="3209" y="1110"/>
                  <a:pt x="3174" y="1099"/>
                  <a:pt x="3139" y="1099"/>
                </a:cubicBezTo>
                <a:cubicBezTo>
                  <a:pt x="3104" y="1099"/>
                  <a:pt x="3068" y="1110"/>
                  <a:pt x="3038" y="1132"/>
                </a:cubicBezTo>
                <a:cubicBezTo>
                  <a:pt x="2972" y="1177"/>
                  <a:pt x="2869" y="1392"/>
                  <a:pt x="2780" y="1659"/>
                </a:cubicBezTo>
                <a:cubicBezTo>
                  <a:pt x="2623" y="1044"/>
                  <a:pt x="2364" y="496"/>
                  <a:pt x="2223" y="398"/>
                </a:cubicBezTo>
                <a:cubicBezTo>
                  <a:pt x="2175" y="365"/>
                  <a:pt x="2120" y="349"/>
                  <a:pt x="2065" y="349"/>
                </a:cubicBezTo>
                <a:cubicBezTo>
                  <a:pt x="2010" y="349"/>
                  <a:pt x="1957" y="365"/>
                  <a:pt x="1912" y="398"/>
                </a:cubicBezTo>
                <a:cubicBezTo>
                  <a:pt x="1779" y="487"/>
                  <a:pt x="1556" y="962"/>
                  <a:pt x="1409" y="1533"/>
                </a:cubicBezTo>
                <a:cubicBezTo>
                  <a:pt x="1409" y="1525"/>
                  <a:pt x="1402" y="1525"/>
                  <a:pt x="1402" y="1525"/>
                </a:cubicBezTo>
                <a:cubicBezTo>
                  <a:pt x="1353" y="1495"/>
                  <a:pt x="1297" y="1480"/>
                  <a:pt x="1242" y="1480"/>
                </a:cubicBezTo>
                <a:cubicBezTo>
                  <a:pt x="1186" y="1480"/>
                  <a:pt x="1131" y="1495"/>
                  <a:pt x="1082" y="1525"/>
                </a:cubicBezTo>
                <a:cubicBezTo>
                  <a:pt x="957" y="1591"/>
                  <a:pt x="749" y="1954"/>
                  <a:pt x="601" y="2392"/>
                </a:cubicBezTo>
                <a:cubicBezTo>
                  <a:pt x="548" y="2288"/>
                  <a:pt x="497" y="2214"/>
                  <a:pt x="459" y="2185"/>
                </a:cubicBezTo>
                <a:cubicBezTo>
                  <a:pt x="426" y="2163"/>
                  <a:pt x="386" y="2152"/>
                  <a:pt x="345" y="2152"/>
                </a:cubicBezTo>
                <a:cubicBezTo>
                  <a:pt x="304" y="2152"/>
                  <a:pt x="264" y="2163"/>
                  <a:pt x="230" y="2185"/>
                </a:cubicBezTo>
                <a:cubicBezTo>
                  <a:pt x="171" y="2230"/>
                  <a:pt x="82" y="2384"/>
                  <a:pt x="0" y="2607"/>
                </a:cubicBezTo>
                <a:lnTo>
                  <a:pt x="9559" y="2607"/>
                </a:lnTo>
                <a:lnTo>
                  <a:pt x="9559" y="1954"/>
                </a:lnTo>
                <a:cubicBezTo>
                  <a:pt x="9419" y="1465"/>
                  <a:pt x="9241" y="1074"/>
                  <a:pt x="9138" y="992"/>
                </a:cubicBezTo>
                <a:cubicBezTo>
                  <a:pt x="9093" y="958"/>
                  <a:pt x="9041" y="941"/>
                  <a:pt x="8989" y="941"/>
                </a:cubicBezTo>
                <a:cubicBezTo>
                  <a:pt x="8937" y="941"/>
                  <a:pt x="8885" y="958"/>
                  <a:pt x="8841" y="992"/>
                </a:cubicBezTo>
                <a:cubicBezTo>
                  <a:pt x="8752" y="1058"/>
                  <a:pt x="8618" y="1341"/>
                  <a:pt x="8499" y="1710"/>
                </a:cubicBezTo>
                <a:cubicBezTo>
                  <a:pt x="8441" y="1570"/>
                  <a:pt x="8382" y="1474"/>
                  <a:pt x="8337" y="1444"/>
                </a:cubicBezTo>
                <a:cubicBezTo>
                  <a:pt x="8300" y="1414"/>
                  <a:pt x="8256" y="1400"/>
                  <a:pt x="8211" y="1400"/>
                </a:cubicBezTo>
                <a:cubicBezTo>
                  <a:pt x="8167" y="1400"/>
                  <a:pt x="8122" y="1414"/>
                  <a:pt x="8085" y="1444"/>
                </a:cubicBezTo>
                <a:cubicBezTo>
                  <a:pt x="8055" y="1465"/>
                  <a:pt x="8026" y="1509"/>
                  <a:pt x="7989" y="1577"/>
                </a:cubicBezTo>
                <a:cubicBezTo>
                  <a:pt x="7877" y="1273"/>
                  <a:pt x="7759" y="1051"/>
                  <a:pt x="7685" y="992"/>
                </a:cubicBezTo>
                <a:cubicBezTo>
                  <a:pt x="7647" y="962"/>
                  <a:pt x="7596" y="947"/>
                  <a:pt x="7544" y="947"/>
                </a:cubicBezTo>
                <a:cubicBezTo>
                  <a:pt x="7411" y="487"/>
                  <a:pt x="7240" y="124"/>
                  <a:pt x="7137" y="51"/>
                </a:cubicBezTo>
                <a:cubicBezTo>
                  <a:pt x="7093" y="17"/>
                  <a:pt x="7041" y="1"/>
                  <a:pt x="698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2" name="Google Shape;2372;p32"/>
          <p:cNvGrpSpPr/>
          <p:nvPr/>
        </p:nvGrpSpPr>
        <p:grpSpPr>
          <a:xfrm>
            <a:off x="8040197" y="4366034"/>
            <a:ext cx="280222" cy="572731"/>
            <a:chOff x="684763" y="4011150"/>
            <a:chExt cx="453875" cy="927500"/>
          </a:xfrm>
        </p:grpSpPr>
        <p:sp>
          <p:nvSpPr>
            <p:cNvPr id="2373" name="Google Shape;2373;p32"/>
            <p:cNvSpPr/>
            <p:nvPr/>
          </p:nvSpPr>
          <p:spPr>
            <a:xfrm>
              <a:off x="900663" y="4285675"/>
              <a:ext cx="44150" cy="652975"/>
            </a:xfrm>
            <a:custGeom>
              <a:rect b="b" l="l" r="r" t="t"/>
              <a:pathLst>
                <a:path extrusionOk="0" h="26119" w="1766">
                  <a:moveTo>
                    <a:pt x="217" y="0"/>
                  </a:moveTo>
                  <a:lnTo>
                    <a:pt x="0" y="26118"/>
                  </a:lnTo>
                  <a:lnTo>
                    <a:pt x="1765" y="26118"/>
                  </a:lnTo>
                  <a:lnTo>
                    <a:pt x="1298" y="91"/>
                  </a:lnTo>
                  <a:lnTo>
                    <a:pt x="21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2"/>
            <p:cNvSpPr/>
            <p:nvPr/>
          </p:nvSpPr>
          <p:spPr>
            <a:xfrm>
              <a:off x="913313" y="4011150"/>
              <a:ext cx="53125" cy="254200"/>
            </a:xfrm>
            <a:custGeom>
              <a:rect b="b" l="l" r="r" t="t"/>
              <a:pathLst>
                <a:path extrusionOk="0" h="10168" w="2125">
                  <a:moveTo>
                    <a:pt x="1008" y="1"/>
                  </a:moveTo>
                  <a:lnTo>
                    <a:pt x="0" y="9899"/>
                  </a:lnTo>
                  <a:lnTo>
                    <a:pt x="740" y="10168"/>
                  </a:lnTo>
                  <a:lnTo>
                    <a:pt x="2125" y="8710"/>
                  </a:lnTo>
                  <a:lnTo>
                    <a:pt x="1532" y="416"/>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2"/>
            <p:cNvSpPr/>
            <p:nvPr/>
          </p:nvSpPr>
          <p:spPr>
            <a:xfrm>
              <a:off x="920438" y="4275725"/>
              <a:ext cx="218200" cy="150150"/>
            </a:xfrm>
            <a:custGeom>
              <a:rect b="b" l="l" r="r" t="t"/>
              <a:pathLst>
                <a:path extrusionOk="0" h="6006" w="8728">
                  <a:moveTo>
                    <a:pt x="598" y="0"/>
                  </a:moveTo>
                  <a:lnTo>
                    <a:pt x="1" y="506"/>
                  </a:lnTo>
                  <a:lnTo>
                    <a:pt x="598" y="2453"/>
                  </a:lnTo>
                  <a:lnTo>
                    <a:pt x="8113" y="6005"/>
                  </a:lnTo>
                  <a:lnTo>
                    <a:pt x="8727" y="5750"/>
                  </a:lnTo>
                  <a:lnTo>
                    <a:pt x="5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2"/>
            <p:cNvSpPr/>
            <p:nvPr/>
          </p:nvSpPr>
          <p:spPr>
            <a:xfrm>
              <a:off x="684763" y="4256350"/>
              <a:ext cx="222725" cy="140625"/>
            </a:xfrm>
            <a:custGeom>
              <a:rect b="b" l="l" r="r" t="t"/>
              <a:pathLst>
                <a:path extrusionOk="0" h="5625" w="8909">
                  <a:moveTo>
                    <a:pt x="6746" y="1"/>
                  </a:moveTo>
                  <a:lnTo>
                    <a:pt x="74" y="4959"/>
                  </a:lnTo>
                  <a:lnTo>
                    <a:pt x="1" y="5625"/>
                  </a:lnTo>
                  <a:lnTo>
                    <a:pt x="8909" y="1173"/>
                  </a:lnTo>
                  <a:lnTo>
                    <a:pt x="8727" y="377"/>
                  </a:lnTo>
                  <a:lnTo>
                    <a:pt x="67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2"/>
            <p:cNvSpPr/>
            <p:nvPr/>
          </p:nvSpPr>
          <p:spPr>
            <a:xfrm>
              <a:off x="888013" y="4245000"/>
              <a:ext cx="61350" cy="58400"/>
            </a:xfrm>
            <a:custGeom>
              <a:rect b="b" l="l" r="r" t="t"/>
              <a:pathLst>
                <a:path extrusionOk="0" h="2336" w="2454">
                  <a:moveTo>
                    <a:pt x="1223" y="0"/>
                  </a:moveTo>
                  <a:cubicBezTo>
                    <a:pt x="1189" y="0"/>
                    <a:pt x="1155" y="2"/>
                    <a:pt x="1121" y="5"/>
                  </a:cubicBezTo>
                  <a:cubicBezTo>
                    <a:pt x="472" y="74"/>
                    <a:pt x="0" y="654"/>
                    <a:pt x="74" y="1285"/>
                  </a:cubicBezTo>
                  <a:cubicBezTo>
                    <a:pt x="142" y="1889"/>
                    <a:pt x="630" y="2336"/>
                    <a:pt x="1220" y="2336"/>
                  </a:cubicBezTo>
                  <a:cubicBezTo>
                    <a:pt x="1264" y="2336"/>
                    <a:pt x="1309" y="2333"/>
                    <a:pt x="1354" y="2328"/>
                  </a:cubicBezTo>
                  <a:cubicBezTo>
                    <a:pt x="1986" y="2259"/>
                    <a:pt x="2453" y="1696"/>
                    <a:pt x="2401" y="1047"/>
                  </a:cubicBezTo>
                  <a:cubicBezTo>
                    <a:pt x="2332" y="454"/>
                    <a:pt x="1813" y="0"/>
                    <a:pt x="1223"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8" name="Google Shape;2378;p32"/>
          <p:cNvGrpSpPr/>
          <p:nvPr/>
        </p:nvGrpSpPr>
        <p:grpSpPr>
          <a:xfrm>
            <a:off x="8384604" y="4366034"/>
            <a:ext cx="280222" cy="572731"/>
            <a:chOff x="684763" y="4011150"/>
            <a:chExt cx="453875" cy="927500"/>
          </a:xfrm>
        </p:grpSpPr>
        <p:sp>
          <p:nvSpPr>
            <p:cNvPr id="2379" name="Google Shape;2379;p32"/>
            <p:cNvSpPr/>
            <p:nvPr/>
          </p:nvSpPr>
          <p:spPr>
            <a:xfrm>
              <a:off x="900663" y="4285675"/>
              <a:ext cx="44150" cy="652975"/>
            </a:xfrm>
            <a:custGeom>
              <a:rect b="b" l="l" r="r" t="t"/>
              <a:pathLst>
                <a:path extrusionOk="0" h="26119" w="1766">
                  <a:moveTo>
                    <a:pt x="217" y="0"/>
                  </a:moveTo>
                  <a:lnTo>
                    <a:pt x="0" y="26118"/>
                  </a:lnTo>
                  <a:lnTo>
                    <a:pt x="1765" y="26118"/>
                  </a:lnTo>
                  <a:lnTo>
                    <a:pt x="1298" y="91"/>
                  </a:lnTo>
                  <a:lnTo>
                    <a:pt x="21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2"/>
            <p:cNvSpPr/>
            <p:nvPr/>
          </p:nvSpPr>
          <p:spPr>
            <a:xfrm>
              <a:off x="913313" y="4011150"/>
              <a:ext cx="53125" cy="254200"/>
            </a:xfrm>
            <a:custGeom>
              <a:rect b="b" l="l" r="r" t="t"/>
              <a:pathLst>
                <a:path extrusionOk="0" h="10168" w="2125">
                  <a:moveTo>
                    <a:pt x="1008" y="1"/>
                  </a:moveTo>
                  <a:lnTo>
                    <a:pt x="0" y="9899"/>
                  </a:lnTo>
                  <a:lnTo>
                    <a:pt x="740" y="10168"/>
                  </a:lnTo>
                  <a:lnTo>
                    <a:pt x="2125" y="8710"/>
                  </a:lnTo>
                  <a:lnTo>
                    <a:pt x="1532" y="416"/>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2"/>
            <p:cNvSpPr/>
            <p:nvPr/>
          </p:nvSpPr>
          <p:spPr>
            <a:xfrm>
              <a:off x="920438" y="4275725"/>
              <a:ext cx="218200" cy="150150"/>
            </a:xfrm>
            <a:custGeom>
              <a:rect b="b" l="l" r="r" t="t"/>
              <a:pathLst>
                <a:path extrusionOk="0" h="6006" w="8728">
                  <a:moveTo>
                    <a:pt x="598" y="0"/>
                  </a:moveTo>
                  <a:lnTo>
                    <a:pt x="1" y="506"/>
                  </a:lnTo>
                  <a:lnTo>
                    <a:pt x="598" y="2453"/>
                  </a:lnTo>
                  <a:lnTo>
                    <a:pt x="8113" y="6005"/>
                  </a:lnTo>
                  <a:lnTo>
                    <a:pt x="8727" y="5750"/>
                  </a:lnTo>
                  <a:lnTo>
                    <a:pt x="5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2"/>
            <p:cNvSpPr/>
            <p:nvPr/>
          </p:nvSpPr>
          <p:spPr>
            <a:xfrm>
              <a:off x="684763" y="4256350"/>
              <a:ext cx="222725" cy="140625"/>
            </a:xfrm>
            <a:custGeom>
              <a:rect b="b" l="l" r="r" t="t"/>
              <a:pathLst>
                <a:path extrusionOk="0" h="5625" w="8909">
                  <a:moveTo>
                    <a:pt x="6746" y="1"/>
                  </a:moveTo>
                  <a:lnTo>
                    <a:pt x="74" y="4959"/>
                  </a:lnTo>
                  <a:lnTo>
                    <a:pt x="1" y="5625"/>
                  </a:lnTo>
                  <a:lnTo>
                    <a:pt x="8909" y="1173"/>
                  </a:lnTo>
                  <a:lnTo>
                    <a:pt x="8727" y="377"/>
                  </a:lnTo>
                  <a:lnTo>
                    <a:pt x="67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2"/>
            <p:cNvSpPr/>
            <p:nvPr/>
          </p:nvSpPr>
          <p:spPr>
            <a:xfrm>
              <a:off x="888013" y="4245000"/>
              <a:ext cx="61350" cy="58400"/>
            </a:xfrm>
            <a:custGeom>
              <a:rect b="b" l="l" r="r" t="t"/>
              <a:pathLst>
                <a:path extrusionOk="0" h="2336" w="2454">
                  <a:moveTo>
                    <a:pt x="1223" y="0"/>
                  </a:moveTo>
                  <a:cubicBezTo>
                    <a:pt x="1189" y="0"/>
                    <a:pt x="1155" y="2"/>
                    <a:pt x="1121" y="5"/>
                  </a:cubicBezTo>
                  <a:cubicBezTo>
                    <a:pt x="472" y="74"/>
                    <a:pt x="0" y="654"/>
                    <a:pt x="74" y="1285"/>
                  </a:cubicBezTo>
                  <a:cubicBezTo>
                    <a:pt x="142" y="1889"/>
                    <a:pt x="630" y="2336"/>
                    <a:pt x="1220" y="2336"/>
                  </a:cubicBezTo>
                  <a:cubicBezTo>
                    <a:pt x="1264" y="2336"/>
                    <a:pt x="1309" y="2333"/>
                    <a:pt x="1354" y="2328"/>
                  </a:cubicBezTo>
                  <a:cubicBezTo>
                    <a:pt x="1986" y="2259"/>
                    <a:pt x="2453" y="1696"/>
                    <a:pt x="2401" y="1047"/>
                  </a:cubicBezTo>
                  <a:cubicBezTo>
                    <a:pt x="2332" y="454"/>
                    <a:pt x="1813" y="0"/>
                    <a:pt x="1223"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84" name="Shape 2384"/>
        <p:cNvGrpSpPr/>
        <p:nvPr/>
      </p:nvGrpSpPr>
      <p:grpSpPr>
        <a:xfrm>
          <a:off x="0" y="0"/>
          <a:ext cx="0" cy="0"/>
          <a:chOff x="0" y="0"/>
          <a:chExt cx="0" cy="0"/>
        </a:xfrm>
      </p:grpSpPr>
      <p:sp>
        <p:nvSpPr>
          <p:cNvPr id="2385" name="Google Shape;2385;p33"/>
          <p:cNvSpPr/>
          <p:nvPr/>
        </p:nvSpPr>
        <p:spPr>
          <a:xfrm>
            <a:off x="256052" y="4743375"/>
            <a:ext cx="695594" cy="191076"/>
          </a:xfrm>
          <a:custGeom>
            <a:rect b="b" l="l" r="r" t="t"/>
            <a:pathLst>
              <a:path extrusionOk="0" h="3411" w="12418">
                <a:moveTo>
                  <a:pt x="6110" y="1"/>
                </a:moveTo>
                <a:cubicBezTo>
                  <a:pt x="5063" y="1"/>
                  <a:pt x="4128" y="615"/>
                  <a:pt x="3548" y="1589"/>
                </a:cubicBezTo>
                <a:cubicBezTo>
                  <a:pt x="3301" y="2001"/>
                  <a:pt x="2908" y="2234"/>
                  <a:pt x="2504" y="2234"/>
                </a:cubicBezTo>
                <a:cubicBezTo>
                  <a:pt x="2377" y="2234"/>
                  <a:pt x="2250" y="2212"/>
                  <a:pt x="2125" y="2164"/>
                </a:cubicBezTo>
                <a:cubicBezTo>
                  <a:pt x="1874" y="2073"/>
                  <a:pt x="1601" y="2021"/>
                  <a:pt x="1333" y="2021"/>
                </a:cubicBezTo>
                <a:lnTo>
                  <a:pt x="1151" y="2021"/>
                </a:lnTo>
                <a:cubicBezTo>
                  <a:pt x="433" y="2091"/>
                  <a:pt x="35" y="2722"/>
                  <a:pt x="1" y="3410"/>
                </a:cubicBezTo>
                <a:lnTo>
                  <a:pt x="12417" y="3410"/>
                </a:lnTo>
                <a:cubicBezTo>
                  <a:pt x="12365" y="2722"/>
                  <a:pt x="11985" y="2091"/>
                  <a:pt x="11249" y="2021"/>
                </a:cubicBezTo>
                <a:lnTo>
                  <a:pt x="11068" y="2021"/>
                </a:lnTo>
                <a:cubicBezTo>
                  <a:pt x="10760" y="2021"/>
                  <a:pt x="10471" y="2073"/>
                  <a:pt x="10202" y="2199"/>
                </a:cubicBezTo>
                <a:cubicBezTo>
                  <a:pt x="10052" y="2263"/>
                  <a:pt x="9899" y="2294"/>
                  <a:pt x="9749" y="2294"/>
                </a:cubicBezTo>
                <a:cubicBezTo>
                  <a:pt x="9341" y="2294"/>
                  <a:pt x="8955" y="2064"/>
                  <a:pt x="8705" y="1641"/>
                </a:cubicBezTo>
                <a:cubicBezTo>
                  <a:pt x="8130" y="650"/>
                  <a:pt x="7191" y="1"/>
                  <a:pt x="611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6" name="Google Shape;2386;p33"/>
          <p:cNvGrpSpPr/>
          <p:nvPr/>
        </p:nvGrpSpPr>
        <p:grpSpPr>
          <a:xfrm>
            <a:off x="1733274" y="4938638"/>
            <a:ext cx="2749703" cy="122913"/>
            <a:chOff x="5024149" y="4918613"/>
            <a:chExt cx="2749703" cy="122913"/>
          </a:xfrm>
        </p:grpSpPr>
        <p:sp>
          <p:nvSpPr>
            <p:cNvPr id="2387" name="Google Shape;2387;p33"/>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3"/>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3"/>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3"/>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3"/>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3"/>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3"/>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3"/>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3"/>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3"/>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3"/>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3"/>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3"/>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3"/>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3"/>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3"/>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3"/>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3"/>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3"/>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3"/>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3"/>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3"/>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3"/>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3"/>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3"/>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3"/>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3"/>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3"/>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3"/>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3"/>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7" name="Google Shape;2417;p33"/>
          <p:cNvSpPr/>
          <p:nvPr/>
        </p:nvSpPr>
        <p:spPr>
          <a:xfrm flipH="1">
            <a:off x="-379550" y="4938650"/>
            <a:ext cx="2016300" cy="3219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8" name="Google Shape;2418;p33"/>
          <p:cNvGrpSpPr/>
          <p:nvPr/>
        </p:nvGrpSpPr>
        <p:grpSpPr>
          <a:xfrm>
            <a:off x="749106" y="4323982"/>
            <a:ext cx="695586" cy="614618"/>
            <a:chOff x="1491900" y="512600"/>
            <a:chExt cx="971625" cy="858525"/>
          </a:xfrm>
        </p:grpSpPr>
        <p:sp>
          <p:nvSpPr>
            <p:cNvPr id="2419" name="Google Shape;2419;p33"/>
            <p:cNvSpPr/>
            <p:nvPr/>
          </p:nvSpPr>
          <p:spPr>
            <a:xfrm>
              <a:off x="1942500" y="938450"/>
              <a:ext cx="26200" cy="432675"/>
            </a:xfrm>
            <a:custGeom>
              <a:rect b="b" l="l" r="r" t="t"/>
              <a:pathLst>
                <a:path extrusionOk="0" h="17307" w="1048">
                  <a:moveTo>
                    <a:pt x="0" y="1"/>
                  </a:moveTo>
                  <a:lnTo>
                    <a:pt x="0" y="17306"/>
                  </a:lnTo>
                  <a:lnTo>
                    <a:pt x="1047" y="17306"/>
                  </a:lnTo>
                  <a:lnTo>
                    <a:pt x="1047"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3"/>
            <p:cNvSpPr/>
            <p:nvPr/>
          </p:nvSpPr>
          <p:spPr>
            <a:xfrm>
              <a:off x="1871750" y="770875"/>
              <a:ext cx="166375" cy="203175"/>
            </a:xfrm>
            <a:custGeom>
              <a:rect b="b" l="l" r="r" t="t"/>
              <a:pathLst>
                <a:path extrusionOk="0" h="8127" w="6655">
                  <a:moveTo>
                    <a:pt x="3343" y="1"/>
                  </a:moveTo>
                  <a:cubicBezTo>
                    <a:pt x="3205" y="1"/>
                    <a:pt x="3068" y="73"/>
                    <a:pt x="2995" y="214"/>
                  </a:cubicBezTo>
                  <a:lnTo>
                    <a:pt x="2147" y="1819"/>
                  </a:lnTo>
                  <a:lnTo>
                    <a:pt x="650" y="539"/>
                  </a:lnTo>
                  <a:cubicBezTo>
                    <a:pt x="569" y="474"/>
                    <a:pt x="479" y="444"/>
                    <a:pt x="391" y="444"/>
                  </a:cubicBezTo>
                  <a:cubicBezTo>
                    <a:pt x="187" y="444"/>
                    <a:pt x="1" y="604"/>
                    <a:pt x="1" y="846"/>
                  </a:cubicBezTo>
                  <a:lnTo>
                    <a:pt x="1" y="4791"/>
                  </a:lnTo>
                  <a:cubicBezTo>
                    <a:pt x="1" y="6630"/>
                    <a:pt x="1481" y="8127"/>
                    <a:pt x="3319" y="8127"/>
                  </a:cubicBezTo>
                  <a:cubicBezTo>
                    <a:pt x="5158" y="8127"/>
                    <a:pt x="6655" y="6630"/>
                    <a:pt x="6655" y="4791"/>
                  </a:cubicBezTo>
                  <a:lnTo>
                    <a:pt x="6655" y="716"/>
                  </a:lnTo>
                  <a:cubicBezTo>
                    <a:pt x="6655" y="485"/>
                    <a:pt x="6458" y="330"/>
                    <a:pt x="6252" y="330"/>
                  </a:cubicBezTo>
                  <a:cubicBezTo>
                    <a:pt x="6152" y="330"/>
                    <a:pt x="6050" y="366"/>
                    <a:pt x="5967" y="448"/>
                  </a:cubicBezTo>
                  <a:lnTo>
                    <a:pt x="4691" y="1819"/>
                  </a:lnTo>
                  <a:lnTo>
                    <a:pt x="3678" y="197"/>
                  </a:lnTo>
                  <a:cubicBezTo>
                    <a:pt x="3601" y="65"/>
                    <a:pt x="3472" y="1"/>
                    <a:pt x="334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3"/>
            <p:cNvSpPr/>
            <p:nvPr/>
          </p:nvSpPr>
          <p:spPr>
            <a:xfrm>
              <a:off x="1881275" y="866750"/>
              <a:ext cx="48275" cy="83400"/>
            </a:xfrm>
            <a:custGeom>
              <a:rect b="b" l="l" r="r" t="t"/>
              <a:pathLst>
                <a:path extrusionOk="0" h="3336" w="1931">
                  <a:moveTo>
                    <a:pt x="394" y="0"/>
                  </a:moveTo>
                  <a:cubicBezTo>
                    <a:pt x="178" y="0"/>
                    <a:pt x="1" y="182"/>
                    <a:pt x="1" y="381"/>
                  </a:cubicBezTo>
                  <a:lnTo>
                    <a:pt x="1" y="814"/>
                  </a:lnTo>
                  <a:cubicBezTo>
                    <a:pt x="1" y="1770"/>
                    <a:pt x="468" y="2687"/>
                    <a:pt x="1260" y="3262"/>
                  </a:cubicBezTo>
                  <a:cubicBezTo>
                    <a:pt x="1333" y="3319"/>
                    <a:pt x="1407" y="3336"/>
                    <a:pt x="1476" y="3336"/>
                  </a:cubicBezTo>
                  <a:cubicBezTo>
                    <a:pt x="1606" y="3336"/>
                    <a:pt x="1731" y="3284"/>
                    <a:pt x="1800" y="3176"/>
                  </a:cubicBezTo>
                  <a:cubicBezTo>
                    <a:pt x="1930" y="2994"/>
                    <a:pt x="1891" y="2760"/>
                    <a:pt x="1714" y="2635"/>
                  </a:cubicBezTo>
                  <a:cubicBezTo>
                    <a:pt x="1134" y="2220"/>
                    <a:pt x="775" y="1532"/>
                    <a:pt x="775" y="814"/>
                  </a:cubicBezTo>
                  <a:lnTo>
                    <a:pt x="775" y="381"/>
                  </a:lnTo>
                  <a:cubicBezTo>
                    <a:pt x="775" y="182"/>
                    <a:pt x="611" y="0"/>
                    <a:pt x="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3"/>
            <p:cNvSpPr/>
            <p:nvPr/>
          </p:nvSpPr>
          <p:spPr>
            <a:xfrm>
              <a:off x="1881275" y="825325"/>
              <a:ext cx="19400" cy="32900"/>
            </a:xfrm>
            <a:custGeom>
              <a:rect b="b" l="l" r="r" t="t"/>
              <a:pathLst>
                <a:path extrusionOk="0" h="1316" w="776">
                  <a:moveTo>
                    <a:pt x="394" y="0"/>
                  </a:moveTo>
                  <a:cubicBezTo>
                    <a:pt x="178" y="0"/>
                    <a:pt x="1" y="182"/>
                    <a:pt x="1" y="377"/>
                  </a:cubicBezTo>
                  <a:lnTo>
                    <a:pt x="1" y="917"/>
                  </a:lnTo>
                  <a:cubicBezTo>
                    <a:pt x="1" y="1134"/>
                    <a:pt x="178" y="1315"/>
                    <a:pt x="394" y="1315"/>
                  </a:cubicBezTo>
                  <a:cubicBezTo>
                    <a:pt x="611" y="1315"/>
                    <a:pt x="775" y="1134"/>
                    <a:pt x="775" y="917"/>
                  </a:cubicBezTo>
                  <a:lnTo>
                    <a:pt x="775" y="377"/>
                  </a:lnTo>
                  <a:cubicBezTo>
                    <a:pt x="775" y="182"/>
                    <a:pt x="611" y="0"/>
                    <a:pt x="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3"/>
            <p:cNvSpPr/>
            <p:nvPr/>
          </p:nvSpPr>
          <p:spPr>
            <a:xfrm>
              <a:off x="1964675" y="984175"/>
              <a:ext cx="140075" cy="122775"/>
            </a:xfrm>
            <a:custGeom>
              <a:rect b="b" l="l" r="r" t="t"/>
              <a:pathLst>
                <a:path extrusionOk="0" h="4911" w="5603">
                  <a:moveTo>
                    <a:pt x="4357" y="0"/>
                  </a:moveTo>
                  <a:cubicBezTo>
                    <a:pt x="3621" y="0"/>
                    <a:pt x="2707" y="91"/>
                    <a:pt x="1982" y="443"/>
                  </a:cubicBezTo>
                  <a:cubicBezTo>
                    <a:pt x="576" y="1144"/>
                    <a:pt x="0" y="3130"/>
                    <a:pt x="866" y="4298"/>
                  </a:cubicBezTo>
                  <a:cubicBezTo>
                    <a:pt x="883" y="4319"/>
                    <a:pt x="900" y="4337"/>
                    <a:pt x="918" y="4354"/>
                  </a:cubicBezTo>
                  <a:cubicBezTo>
                    <a:pt x="1336" y="4731"/>
                    <a:pt x="1896" y="4911"/>
                    <a:pt x="2473" y="4911"/>
                  </a:cubicBezTo>
                  <a:cubicBezTo>
                    <a:pt x="3385" y="4911"/>
                    <a:pt x="4340" y="4461"/>
                    <a:pt x="4846" y="3632"/>
                  </a:cubicBezTo>
                  <a:cubicBezTo>
                    <a:pt x="5603" y="2442"/>
                    <a:pt x="5603" y="603"/>
                    <a:pt x="5603" y="136"/>
                  </a:cubicBezTo>
                  <a:lnTo>
                    <a:pt x="5603" y="80"/>
                  </a:lnTo>
                  <a:lnTo>
                    <a:pt x="5551" y="80"/>
                  </a:lnTo>
                  <a:cubicBezTo>
                    <a:pt x="5352" y="50"/>
                    <a:pt x="4903" y="0"/>
                    <a:pt x="4357"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3"/>
            <p:cNvSpPr/>
            <p:nvPr/>
          </p:nvSpPr>
          <p:spPr>
            <a:xfrm>
              <a:off x="2016900" y="992975"/>
              <a:ext cx="57250" cy="17525"/>
            </a:xfrm>
            <a:custGeom>
              <a:rect b="b" l="l" r="r" t="t"/>
              <a:pathLst>
                <a:path extrusionOk="0" h="701" w="2290">
                  <a:moveTo>
                    <a:pt x="2000" y="0"/>
                  </a:moveTo>
                  <a:cubicBezTo>
                    <a:pt x="1822" y="0"/>
                    <a:pt x="1641" y="17"/>
                    <a:pt x="1481" y="35"/>
                  </a:cubicBezTo>
                  <a:cubicBezTo>
                    <a:pt x="940" y="74"/>
                    <a:pt x="486" y="182"/>
                    <a:pt x="126" y="359"/>
                  </a:cubicBezTo>
                  <a:cubicBezTo>
                    <a:pt x="36" y="415"/>
                    <a:pt x="1" y="524"/>
                    <a:pt x="36" y="614"/>
                  </a:cubicBezTo>
                  <a:cubicBezTo>
                    <a:pt x="75" y="666"/>
                    <a:pt x="126" y="701"/>
                    <a:pt x="200" y="701"/>
                  </a:cubicBezTo>
                  <a:lnTo>
                    <a:pt x="217" y="701"/>
                  </a:lnTo>
                  <a:cubicBezTo>
                    <a:pt x="235" y="701"/>
                    <a:pt x="252" y="701"/>
                    <a:pt x="291" y="684"/>
                  </a:cubicBezTo>
                  <a:cubicBezTo>
                    <a:pt x="615" y="541"/>
                    <a:pt x="1009" y="433"/>
                    <a:pt x="1498" y="398"/>
                  </a:cubicBezTo>
                  <a:cubicBezTo>
                    <a:pt x="1658" y="377"/>
                    <a:pt x="1822" y="377"/>
                    <a:pt x="2000" y="377"/>
                  </a:cubicBezTo>
                  <a:lnTo>
                    <a:pt x="2091" y="377"/>
                  </a:lnTo>
                  <a:cubicBezTo>
                    <a:pt x="2199" y="377"/>
                    <a:pt x="2290" y="290"/>
                    <a:pt x="2290" y="199"/>
                  </a:cubicBezTo>
                  <a:cubicBezTo>
                    <a:pt x="2290" y="91"/>
                    <a:pt x="2199" y="17"/>
                    <a:pt x="2108" y="0"/>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3"/>
            <p:cNvSpPr/>
            <p:nvPr/>
          </p:nvSpPr>
          <p:spPr>
            <a:xfrm>
              <a:off x="1806425" y="984175"/>
              <a:ext cx="140650" cy="122775"/>
            </a:xfrm>
            <a:custGeom>
              <a:rect b="b" l="l" r="r" t="t"/>
              <a:pathLst>
                <a:path extrusionOk="0" h="4911" w="5626">
                  <a:moveTo>
                    <a:pt x="1252" y="0"/>
                  </a:moveTo>
                  <a:cubicBezTo>
                    <a:pt x="705" y="0"/>
                    <a:pt x="256" y="50"/>
                    <a:pt x="57" y="80"/>
                  </a:cubicBezTo>
                  <a:lnTo>
                    <a:pt x="18" y="80"/>
                  </a:lnTo>
                  <a:lnTo>
                    <a:pt x="18" y="136"/>
                  </a:lnTo>
                  <a:cubicBezTo>
                    <a:pt x="1" y="603"/>
                    <a:pt x="1" y="2442"/>
                    <a:pt x="758" y="3632"/>
                  </a:cubicBezTo>
                  <a:cubicBezTo>
                    <a:pt x="1267" y="4461"/>
                    <a:pt x="2221" y="4911"/>
                    <a:pt x="3137" y="4911"/>
                  </a:cubicBezTo>
                  <a:cubicBezTo>
                    <a:pt x="3716" y="4911"/>
                    <a:pt x="4281" y="4731"/>
                    <a:pt x="4708" y="4354"/>
                  </a:cubicBezTo>
                  <a:cubicBezTo>
                    <a:pt x="4708" y="4337"/>
                    <a:pt x="4743" y="4319"/>
                    <a:pt x="4743" y="4298"/>
                  </a:cubicBezTo>
                  <a:cubicBezTo>
                    <a:pt x="5625" y="3130"/>
                    <a:pt x="5050" y="1144"/>
                    <a:pt x="3626" y="443"/>
                  </a:cubicBezTo>
                  <a:cubicBezTo>
                    <a:pt x="2902" y="91"/>
                    <a:pt x="1988" y="0"/>
                    <a:pt x="125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3"/>
            <p:cNvSpPr/>
            <p:nvPr/>
          </p:nvSpPr>
          <p:spPr>
            <a:xfrm>
              <a:off x="1837575" y="992975"/>
              <a:ext cx="57250" cy="17525"/>
            </a:xfrm>
            <a:custGeom>
              <a:rect b="b" l="l" r="r" t="t"/>
              <a:pathLst>
                <a:path extrusionOk="0" h="701" w="2290">
                  <a:moveTo>
                    <a:pt x="178" y="0"/>
                  </a:moveTo>
                  <a:cubicBezTo>
                    <a:pt x="70" y="17"/>
                    <a:pt x="1" y="91"/>
                    <a:pt x="1" y="199"/>
                  </a:cubicBezTo>
                  <a:cubicBezTo>
                    <a:pt x="1" y="290"/>
                    <a:pt x="70" y="377"/>
                    <a:pt x="178" y="377"/>
                  </a:cubicBezTo>
                  <a:lnTo>
                    <a:pt x="269" y="377"/>
                  </a:lnTo>
                  <a:cubicBezTo>
                    <a:pt x="451" y="377"/>
                    <a:pt x="611" y="377"/>
                    <a:pt x="775" y="398"/>
                  </a:cubicBezTo>
                  <a:cubicBezTo>
                    <a:pt x="1260" y="433"/>
                    <a:pt x="1675" y="541"/>
                    <a:pt x="2000" y="684"/>
                  </a:cubicBezTo>
                  <a:cubicBezTo>
                    <a:pt x="2017" y="701"/>
                    <a:pt x="2034" y="701"/>
                    <a:pt x="2073" y="701"/>
                  </a:cubicBezTo>
                  <a:cubicBezTo>
                    <a:pt x="2142" y="701"/>
                    <a:pt x="2216" y="666"/>
                    <a:pt x="2233" y="614"/>
                  </a:cubicBezTo>
                  <a:cubicBezTo>
                    <a:pt x="2289" y="524"/>
                    <a:pt x="2251" y="415"/>
                    <a:pt x="2164" y="359"/>
                  </a:cubicBezTo>
                  <a:cubicBezTo>
                    <a:pt x="1783" y="182"/>
                    <a:pt x="1333" y="74"/>
                    <a:pt x="810" y="35"/>
                  </a:cubicBezTo>
                  <a:cubicBezTo>
                    <a:pt x="628" y="17"/>
                    <a:pt x="451" y="0"/>
                    <a:pt x="269" y="0"/>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3"/>
            <p:cNvSpPr/>
            <p:nvPr/>
          </p:nvSpPr>
          <p:spPr>
            <a:xfrm>
              <a:off x="2214725" y="680600"/>
              <a:ext cx="21675" cy="676025"/>
            </a:xfrm>
            <a:custGeom>
              <a:rect b="b" l="l" r="r" t="t"/>
              <a:pathLst>
                <a:path extrusionOk="0" h="27041" w="867">
                  <a:moveTo>
                    <a:pt x="1" y="1"/>
                  </a:moveTo>
                  <a:lnTo>
                    <a:pt x="1" y="27040"/>
                  </a:lnTo>
                  <a:lnTo>
                    <a:pt x="866" y="27040"/>
                  </a:lnTo>
                  <a:lnTo>
                    <a:pt x="866"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3"/>
            <p:cNvSpPr/>
            <p:nvPr/>
          </p:nvSpPr>
          <p:spPr>
            <a:xfrm>
              <a:off x="2205325" y="512600"/>
              <a:ext cx="89700" cy="131850"/>
            </a:xfrm>
            <a:custGeom>
              <a:rect b="b" l="l" r="r" t="t"/>
              <a:pathLst>
                <a:path extrusionOk="0" h="5274" w="3588">
                  <a:moveTo>
                    <a:pt x="2204" y="0"/>
                  </a:moveTo>
                  <a:cubicBezTo>
                    <a:pt x="1676" y="0"/>
                    <a:pt x="1189" y="349"/>
                    <a:pt x="1026" y="880"/>
                  </a:cubicBezTo>
                  <a:lnTo>
                    <a:pt x="178" y="3675"/>
                  </a:lnTo>
                  <a:cubicBezTo>
                    <a:pt x="1" y="4341"/>
                    <a:pt x="360" y="5029"/>
                    <a:pt x="1009" y="5228"/>
                  </a:cubicBezTo>
                  <a:cubicBezTo>
                    <a:pt x="1123" y="5258"/>
                    <a:pt x="1238" y="5273"/>
                    <a:pt x="1352" y="5273"/>
                  </a:cubicBezTo>
                  <a:cubicBezTo>
                    <a:pt x="1896" y="5273"/>
                    <a:pt x="2393" y="4934"/>
                    <a:pt x="2557" y="4397"/>
                  </a:cubicBezTo>
                  <a:lnTo>
                    <a:pt x="3388" y="1585"/>
                  </a:lnTo>
                  <a:cubicBezTo>
                    <a:pt x="3587" y="936"/>
                    <a:pt x="3206" y="253"/>
                    <a:pt x="2557" y="54"/>
                  </a:cubicBezTo>
                  <a:cubicBezTo>
                    <a:pt x="2440" y="17"/>
                    <a:pt x="2321" y="0"/>
                    <a:pt x="2204"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3"/>
            <p:cNvSpPr/>
            <p:nvPr/>
          </p:nvSpPr>
          <p:spPr>
            <a:xfrm>
              <a:off x="2229125" y="555375"/>
              <a:ext cx="128075" cy="105950"/>
            </a:xfrm>
            <a:custGeom>
              <a:rect b="b" l="l" r="r" t="t"/>
              <a:pathLst>
                <a:path extrusionOk="0" h="4238" w="5123">
                  <a:moveTo>
                    <a:pt x="3719" y="1"/>
                  </a:moveTo>
                  <a:cubicBezTo>
                    <a:pt x="3459" y="1"/>
                    <a:pt x="3199" y="82"/>
                    <a:pt x="2977" y="250"/>
                  </a:cubicBezTo>
                  <a:lnTo>
                    <a:pt x="649" y="2020"/>
                  </a:lnTo>
                  <a:cubicBezTo>
                    <a:pt x="109" y="2435"/>
                    <a:pt x="0" y="3210"/>
                    <a:pt x="416" y="3751"/>
                  </a:cubicBezTo>
                  <a:cubicBezTo>
                    <a:pt x="660" y="4069"/>
                    <a:pt x="1029" y="4237"/>
                    <a:pt x="1401" y="4237"/>
                  </a:cubicBezTo>
                  <a:cubicBezTo>
                    <a:pt x="1662" y="4237"/>
                    <a:pt x="1924" y="4155"/>
                    <a:pt x="2146" y="3984"/>
                  </a:cubicBezTo>
                  <a:lnTo>
                    <a:pt x="4474" y="2219"/>
                  </a:lnTo>
                  <a:cubicBezTo>
                    <a:pt x="5015" y="1804"/>
                    <a:pt x="5123" y="1029"/>
                    <a:pt x="4707" y="488"/>
                  </a:cubicBezTo>
                  <a:cubicBezTo>
                    <a:pt x="4462" y="169"/>
                    <a:pt x="4092" y="1"/>
                    <a:pt x="3719"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3"/>
            <p:cNvSpPr/>
            <p:nvPr/>
          </p:nvSpPr>
          <p:spPr>
            <a:xfrm>
              <a:off x="2242650" y="626075"/>
              <a:ext cx="135750" cy="63650"/>
            </a:xfrm>
            <a:custGeom>
              <a:rect b="b" l="l" r="r" t="t"/>
              <a:pathLst>
                <a:path extrusionOk="0" h="2546" w="5430">
                  <a:moveTo>
                    <a:pt x="4181" y="1"/>
                  </a:moveTo>
                  <a:cubicBezTo>
                    <a:pt x="4170" y="1"/>
                    <a:pt x="4160" y="1"/>
                    <a:pt x="4149" y="1"/>
                  </a:cubicBezTo>
                  <a:lnTo>
                    <a:pt x="1229" y="75"/>
                  </a:lnTo>
                  <a:cubicBezTo>
                    <a:pt x="541" y="92"/>
                    <a:pt x="0" y="650"/>
                    <a:pt x="22" y="1338"/>
                  </a:cubicBezTo>
                  <a:cubicBezTo>
                    <a:pt x="39" y="2011"/>
                    <a:pt x="597" y="2545"/>
                    <a:pt x="1266" y="2545"/>
                  </a:cubicBezTo>
                  <a:cubicBezTo>
                    <a:pt x="1277" y="2545"/>
                    <a:pt x="1287" y="2545"/>
                    <a:pt x="1298" y="2545"/>
                  </a:cubicBezTo>
                  <a:lnTo>
                    <a:pt x="4218" y="2471"/>
                  </a:lnTo>
                  <a:cubicBezTo>
                    <a:pt x="4906" y="2454"/>
                    <a:pt x="5430" y="1896"/>
                    <a:pt x="5430" y="1208"/>
                  </a:cubicBezTo>
                  <a:cubicBezTo>
                    <a:pt x="5408" y="535"/>
                    <a:pt x="4851" y="1"/>
                    <a:pt x="4181"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3"/>
            <p:cNvSpPr/>
            <p:nvPr/>
          </p:nvSpPr>
          <p:spPr>
            <a:xfrm>
              <a:off x="2230525" y="656550"/>
              <a:ext cx="130250" cy="103625"/>
            </a:xfrm>
            <a:custGeom>
              <a:rect b="b" l="l" r="r" t="t"/>
              <a:pathLst>
                <a:path extrusionOk="0" h="4145" w="5210">
                  <a:moveTo>
                    <a:pt x="1400" y="1"/>
                  </a:moveTo>
                  <a:cubicBezTo>
                    <a:pt x="1009" y="1"/>
                    <a:pt x="622" y="187"/>
                    <a:pt x="377" y="530"/>
                  </a:cubicBezTo>
                  <a:cubicBezTo>
                    <a:pt x="1" y="1110"/>
                    <a:pt x="143" y="1867"/>
                    <a:pt x="701" y="2260"/>
                  </a:cubicBezTo>
                  <a:lnTo>
                    <a:pt x="3103" y="3922"/>
                  </a:lnTo>
                  <a:cubicBezTo>
                    <a:pt x="3317" y="4073"/>
                    <a:pt x="3563" y="4145"/>
                    <a:pt x="3807" y="4145"/>
                  </a:cubicBezTo>
                  <a:cubicBezTo>
                    <a:pt x="4199" y="4145"/>
                    <a:pt x="4588" y="3959"/>
                    <a:pt x="4833" y="3615"/>
                  </a:cubicBezTo>
                  <a:cubicBezTo>
                    <a:pt x="5210" y="3039"/>
                    <a:pt x="5067" y="2282"/>
                    <a:pt x="4509" y="1884"/>
                  </a:cubicBezTo>
                  <a:lnTo>
                    <a:pt x="2108" y="227"/>
                  </a:lnTo>
                  <a:cubicBezTo>
                    <a:pt x="1893" y="74"/>
                    <a:pt x="1645" y="1"/>
                    <a:pt x="1400"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3"/>
            <p:cNvSpPr/>
            <p:nvPr/>
          </p:nvSpPr>
          <p:spPr>
            <a:xfrm>
              <a:off x="2207050" y="674925"/>
              <a:ext cx="93800" cy="130625"/>
            </a:xfrm>
            <a:custGeom>
              <a:rect b="b" l="l" r="r" t="t"/>
              <a:pathLst>
                <a:path extrusionOk="0" h="5225" w="3752">
                  <a:moveTo>
                    <a:pt x="1383" y="1"/>
                  </a:moveTo>
                  <a:cubicBezTo>
                    <a:pt x="1248" y="1"/>
                    <a:pt x="1110" y="22"/>
                    <a:pt x="974" y="67"/>
                  </a:cubicBezTo>
                  <a:cubicBezTo>
                    <a:pt x="325" y="301"/>
                    <a:pt x="1" y="1006"/>
                    <a:pt x="217" y="1655"/>
                  </a:cubicBezTo>
                  <a:lnTo>
                    <a:pt x="1191" y="4394"/>
                  </a:lnTo>
                  <a:cubicBezTo>
                    <a:pt x="1374" y="4904"/>
                    <a:pt x="1850" y="5224"/>
                    <a:pt x="2351" y="5224"/>
                  </a:cubicBezTo>
                  <a:cubicBezTo>
                    <a:pt x="2488" y="5224"/>
                    <a:pt x="2626" y="5201"/>
                    <a:pt x="2761" y="5151"/>
                  </a:cubicBezTo>
                  <a:cubicBezTo>
                    <a:pt x="3410" y="4935"/>
                    <a:pt x="3752" y="4229"/>
                    <a:pt x="3518" y="3580"/>
                  </a:cubicBezTo>
                  <a:lnTo>
                    <a:pt x="2562" y="825"/>
                  </a:lnTo>
                  <a:cubicBezTo>
                    <a:pt x="2377" y="311"/>
                    <a:pt x="1897" y="1"/>
                    <a:pt x="1383"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3"/>
            <p:cNvSpPr/>
            <p:nvPr/>
          </p:nvSpPr>
          <p:spPr>
            <a:xfrm>
              <a:off x="2156125" y="675675"/>
              <a:ext cx="90225" cy="131675"/>
            </a:xfrm>
            <a:custGeom>
              <a:rect b="b" l="l" r="r" t="t"/>
              <a:pathLst>
                <a:path extrusionOk="0" h="5267" w="3609">
                  <a:moveTo>
                    <a:pt x="2217" y="0"/>
                  </a:moveTo>
                  <a:cubicBezTo>
                    <a:pt x="1688" y="0"/>
                    <a:pt x="1195" y="342"/>
                    <a:pt x="1047" y="885"/>
                  </a:cubicBezTo>
                  <a:lnTo>
                    <a:pt x="199" y="3680"/>
                  </a:lnTo>
                  <a:cubicBezTo>
                    <a:pt x="0" y="4329"/>
                    <a:pt x="381" y="5030"/>
                    <a:pt x="1030" y="5212"/>
                  </a:cubicBezTo>
                  <a:cubicBezTo>
                    <a:pt x="1153" y="5249"/>
                    <a:pt x="1277" y="5266"/>
                    <a:pt x="1398" y="5266"/>
                  </a:cubicBezTo>
                  <a:cubicBezTo>
                    <a:pt x="1932" y="5266"/>
                    <a:pt x="2416" y="4924"/>
                    <a:pt x="2579" y="4381"/>
                  </a:cubicBezTo>
                  <a:lnTo>
                    <a:pt x="3409" y="1586"/>
                  </a:lnTo>
                  <a:cubicBezTo>
                    <a:pt x="3608" y="937"/>
                    <a:pt x="3228" y="254"/>
                    <a:pt x="2579" y="55"/>
                  </a:cubicBezTo>
                  <a:cubicBezTo>
                    <a:pt x="2459" y="18"/>
                    <a:pt x="2337" y="0"/>
                    <a:pt x="2217"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3"/>
            <p:cNvSpPr/>
            <p:nvPr/>
          </p:nvSpPr>
          <p:spPr>
            <a:xfrm>
              <a:off x="2093925" y="658600"/>
              <a:ext cx="128075" cy="106075"/>
            </a:xfrm>
            <a:custGeom>
              <a:rect b="b" l="l" r="r" t="t"/>
              <a:pathLst>
                <a:path extrusionOk="0" h="4243" w="5123">
                  <a:moveTo>
                    <a:pt x="3722" y="0"/>
                  </a:moveTo>
                  <a:cubicBezTo>
                    <a:pt x="3461" y="0"/>
                    <a:pt x="3199" y="82"/>
                    <a:pt x="2977" y="253"/>
                  </a:cubicBezTo>
                  <a:lnTo>
                    <a:pt x="649" y="2018"/>
                  </a:lnTo>
                  <a:cubicBezTo>
                    <a:pt x="109" y="2434"/>
                    <a:pt x="0" y="3208"/>
                    <a:pt x="416" y="3766"/>
                  </a:cubicBezTo>
                  <a:cubicBezTo>
                    <a:pt x="657" y="4080"/>
                    <a:pt x="1018" y="4242"/>
                    <a:pt x="1385" y="4242"/>
                  </a:cubicBezTo>
                  <a:cubicBezTo>
                    <a:pt x="1651" y="4242"/>
                    <a:pt x="1919" y="4157"/>
                    <a:pt x="2146" y="3983"/>
                  </a:cubicBezTo>
                  <a:lnTo>
                    <a:pt x="4474" y="2217"/>
                  </a:lnTo>
                  <a:cubicBezTo>
                    <a:pt x="5015" y="1802"/>
                    <a:pt x="5123" y="1028"/>
                    <a:pt x="4707" y="487"/>
                  </a:cubicBezTo>
                  <a:cubicBezTo>
                    <a:pt x="4463" y="168"/>
                    <a:pt x="4094" y="0"/>
                    <a:pt x="3722"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3"/>
            <p:cNvSpPr/>
            <p:nvPr/>
          </p:nvSpPr>
          <p:spPr>
            <a:xfrm>
              <a:off x="2072825" y="630200"/>
              <a:ext cx="135675" cy="63525"/>
            </a:xfrm>
            <a:custGeom>
              <a:rect b="b" l="l" r="r" t="t"/>
              <a:pathLst>
                <a:path extrusionOk="0" h="2541" w="5427">
                  <a:moveTo>
                    <a:pt x="4177" y="0"/>
                  </a:moveTo>
                  <a:cubicBezTo>
                    <a:pt x="4167" y="0"/>
                    <a:pt x="4156" y="0"/>
                    <a:pt x="4145" y="0"/>
                  </a:cubicBezTo>
                  <a:lnTo>
                    <a:pt x="1225" y="70"/>
                  </a:lnTo>
                  <a:cubicBezTo>
                    <a:pt x="542" y="91"/>
                    <a:pt x="1" y="649"/>
                    <a:pt x="18" y="1333"/>
                  </a:cubicBezTo>
                  <a:cubicBezTo>
                    <a:pt x="35" y="2006"/>
                    <a:pt x="576" y="2540"/>
                    <a:pt x="1245" y="2540"/>
                  </a:cubicBezTo>
                  <a:cubicBezTo>
                    <a:pt x="1256" y="2540"/>
                    <a:pt x="1266" y="2540"/>
                    <a:pt x="1277" y="2540"/>
                  </a:cubicBezTo>
                  <a:lnTo>
                    <a:pt x="4197" y="2471"/>
                  </a:lnTo>
                  <a:cubicBezTo>
                    <a:pt x="4885" y="2449"/>
                    <a:pt x="5426" y="1891"/>
                    <a:pt x="5409" y="1207"/>
                  </a:cubicBezTo>
                  <a:cubicBezTo>
                    <a:pt x="5387" y="535"/>
                    <a:pt x="4846" y="0"/>
                    <a:pt x="4177"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3"/>
            <p:cNvSpPr/>
            <p:nvPr/>
          </p:nvSpPr>
          <p:spPr>
            <a:xfrm>
              <a:off x="2090350" y="560000"/>
              <a:ext cx="130675" cy="103325"/>
            </a:xfrm>
            <a:custGeom>
              <a:rect b="b" l="l" r="r" t="t"/>
              <a:pathLst>
                <a:path extrusionOk="0" h="4133" w="5227">
                  <a:moveTo>
                    <a:pt x="1419" y="1"/>
                  </a:moveTo>
                  <a:cubicBezTo>
                    <a:pt x="1023" y="1"/>
                    <a:pt x="633" y="189"/>
                    <a:pt x="399" y="537"/>
                  </a:cubicBezTo>
                  <a:cubicBezTo>
                    <a:pt x="1" y="1095"/>
                    <a:pt x="143" y="1870"/>
                    <a:pt x="706" y="2250"/>
                  </a:cubicBezTo>
                  <a:lnTo>
                    <a:pt x="3120" y="3907"/>
                  </a:lnTo>
                  <a:cubicBezTo>
                    <a:pt x="3334" y="4060"/>
                    <a:pt x="3577" y="4132"/>
                    <a:pt x="3818" y="4132"/>
                  </a:cubicBezTo>
                  <a:cubicBezTo>
                    <a:pt x="4205" y="4132"/>
                    <a:pt x="4588" y="3944"/>
                    <a:pt x="4833" y="3600"/>
                  </a:cubicBezTo>
                  <a:cubicBezTo>
                    <a:pt x="5227" y="3042"/>
                    <a:pt x="5084" y="2268"/>
                    <a:pt x="4526" y="1870"/>
                  </a:cubicBezTo>
                  <a:lnTo>
                    <a:pt x="2112" y="213"/>
                  </a:lnTo>
                  <a:cubicBezTo>
                    <a:pt x="1900" y="69"/>
                    <a:pt x="1659" y="1"/>
                    <a:pt x="1419"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3"/>
            <p:cNvSpPr/>
            <p:nvPr/>
          </p:nvSpPr>
          <p:spPr>
            <a:xfrm>
              <a:off x="2150275" y="514325"/>
              <a:ext cx="94225" cy="130825"/>
            </a:xfrm>
            <a:custGeom>
              <a:rect b="b" l="l" r="r" t="t"/>
              <a:pathLst>
                <a:path extrusionOk="0" h="5233" w="3769">
                  <a:moveTo>
                    <a:pt x="1412" y="0"/>
                  </a:moveTo>
                  <a:cubicBezTo>
                    <a:pt x="1273" y="0"/>
                    <a:pt x="1131" y="24"/>
                    <a:pt x="991" y="75"/>
                  </a:cubicBezTo>
                  <a:cubicBezTo>
                    <a:pt x="342" y="292"/>
                    <a:pt x="0" y="1010"/>
                    <a:pt x="234" y="1642"/>
                  </a:cubicBezTo>
                  <a:lnTo>
                    <a:pt x="1207" y="4402"/>
                  </a:lnTo>
                  <a:cubicBezTo>
                    <a:pt x="1378" y="4912"/>
                    <a:pt x="1850" y="5232"/>
                    <a:pt x="2360" y="5232"/>
                  </a:cubicBezTo>
                  <a:cubicBezTo>
                    <a:pt x="2498" y="5232"/>
                    <a:pt x="2639" y="5209"/>
                    <a:pt x="2778" y="5159"/>
                  </a:cubicBezTo>
                  <a:cubicBezTo>
                    <a:pt x="3427" y="4943"/>
                    <a:pt x="3769" y="4220"/>
                    <a:pt x="3535" y="3588"/>
                  </a:cubicBezTo>
                  <a:lnTo>
                    <a:pt x="2562" y="833"/>
                  </a:lnTo>
                  <a:cubicBezTo>
                    <a:pt x="2392" y="323"/>
                    <a:pt x="1921" y="0"/>
                    <a:pt x="1412"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3"/>
            <p:cNvSpPr/>
            <p:nvPr/>
          </p:nvSpPr>
          <p:spPr>
            <a:xfrm>
              <a:off x="2205325" y="512600"/>
              <a:ext cx="89700" cy="131850"/>
            </a:xfrm>
            <a:custGeom>
              <a:rect b="b" l="l" r="r" t="t"/>
              <a:pathLst>
                <a:path extrusionOk="0" h="5274" w="3588">
                  <a:moveTo>
                    <a:pt x="2204" y="0"/>
                  </a:moveTo>
                  <a:cubicBezTo>
                    <a:pt x="1676" y="0"/>
                    <a:pt x="1189" y="349"/>
                    <a:pt x="1026" y="880"/>
                  </a:cubicBezTo>
                  <a:lnTo>
                    <a:pt x="178" y="3675"/>
                  </a:lnTo>
                  <a:cubicBezTo>
                    <a:pt x="1" y="4341"/>
                    <a:pt x="360" y="5029"/>
                    <a:pt x="1009" y="5228"/>
                  </a:cubicBezTo>
                  <a:cubicBezTo>
                    <a:pt x="1123" y="5258"/>
                    <a:pt x="1238" y="5273"/>
                    <a:pt x="1352" y="5273"/>
                  </a:cubicBezTo>
                  <a:cubicBezTo>
                    <a:pt x="1896" y="5273"/>
                    <a:pt x="2393" y="4934"/>
                    <a:pt x="2557" y="4397"/>
                  </a:cubicBezTo>
                  <a:lnTo>
                    <a:pt x="3388" y="1585"/>
                  </a:lnTo>
                  <a:cubicBezTo>
                    <a:pt x="3587" y="936"/>
                    <a:pt x="3206" y="253"/>
                    <a:pt x="2557" y="54"/>
                  </a:cubicBezTo>
                  <a:cubicBezTo>
                    <a:pt x="2440" y="17"/>
                    <a:pt x="2321" y="0"/>
                    <a:pt x="2204"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3"/>
            <p:cNvSpPr/>
            <p:nvPr/>
          </p:nvSpPr>
          <p:spPr>
            <a:xfrm>
              <a:off x="2166925" y="607300"/>
              <a:ext cx="117275" cy="105200"/>
            </a:xfrm>
            <a:custGeom>
              <a:rect b="b" l="l" r="r" t="t"/>
              <a:pathLst>
                <a:path extrusionOk="0" h="4208" w="4691">
                  <a:moveTo>
                    <a:pt x="2364" y="1"/>
                  </a:moveTo>
                  <a:cubicBezTo>
                    <a:pt x="1451" y="1"/>
                    <a:pt x="614" y="591"/>
                    <a:pt x="347" y="1509"/>
                  </a:cubicBezTo>
                  <a:cubicBezTo>
                    <a:pt x="1" y="2608"/>
                    <a:pt x="632" y="3780"/>
                    <a:pt x="1753" y="4122"/>
                  </a:cubicBezTo>
                  <a:cubicBezTo>
                    <a:pt x="1952" y="4180"/>
                    <a:pt x="2152" y="4208"/>
                    <a:pt x="2349" y="4208"/>
                  </a:cubicBezTo>
                  <a:cubicBezTo>
                    <a:pt x="3255" y="4208"/>
                    <a:pt x="4085" y="3623"/>
                    <a:pt x="4366" y="2716"/>
                  </a:cubicBezTo>
                  <a:cubicBezTo>
                    <a:pt x="4690" y="1600"/>
                    <a:pt x="4059" y="428"/>
                    <a:pt x="2960" y="86"/>
                  </a:cubicBezTo>
                  <a:cubicBezTo>
                    <a:pt x="2761" y="28"/>
                    <a:pt x="2561" y="1"/>
                    <a:pt x="2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3"/>
            <p:cNvSpPr/>
            <p:nvPr/>
          </p:nvSpPr>
          <p:spPr>
            <a:xfrm>
              <a:off x="2227825" y="817125"/>
              <a:ext cx="231700" cy="176500"/>
            </a:xfrm>
            <a:custGeom>
              <a:rect b="b" l="l" r="r" t="t"/>
              <a:pathLst>
                <a:path extrusionOk="0" h="7060" w="9268">
                  <a:moveTo>
                    <a:pt x="7780" y="0"/>
                  </a:moveTo>
                  <a:cubicBezTo>
                    <a:pt x="6547" y="0"/>
                    <a:pt x="4745" y="205"/>
                    <a:pt x="2903" y="1137"/>
                  </a:cubicBezTo>
                  <a:cubicBezTo>
                    <a:pt x="0" y="2600"/>
                    <a:pt x="1424" y="5053"/>
                    <a:pt x="1805" y="5611"/>
                  </a:cubicBezTo>
                  <a:cubicBezTo>
                    <a:pt x="1805" y="5611"/>
                    <a:pt x="1822" y="5645"/>
                    <a:pt x="1839" y="5680"/>
                  </a:cubicBezTo>
                  <a:cubicBezTo>
                    <a:pt x="1874" y="5719"/>
                    <a:pt x="1891" y="5736"/>
                    <a:pt x="1891" y="5736"/>
                  </a:cubicBezTo>
                  <a:cubicBezTo>
                    <a:pt x="2172" y="6076"/>
                    <a:pt x="3099" y="7060"/>
                    <a:pt x="4320" y="7060"/>
                  </a:cubicBezTo>
                  <a:cubicBezTo>
                    <a:pt x="4981" y="7060"/>
                    <a:pt x="5729" y="6771"/>
                    <a:pt x="6507" y="5935"/>
                  </a:cubicBezTo>
                  <a:cubicBezTo>
                    <a:pt x="8653" y="3625"/>
                    <a:pt x="9159" y="960"/>
                    <a:pt x="9246" y="220"/>
                  </a:cubicBezTo>
                  <a:cubicBezTo>
                    <a:pt x="9246" y="220"/>
                    <a:pt x="9268" y="129"/>
                    <a:pt x="9268" y="112"/>
                  </a:cubicBezTo>
                  <a:lnTo>
                    <a:pt x="9177" y="95"/>
                  </a:lnTo>
                  <a:cubicBezTo>
                    <a:pt x="8921" y="57"/>
                    <a:pt x="8430" y="0"/>
                    <a:pt x="778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3"/>
            <p:cNvSpPr/>
            <p:nvPr/>
          </p:nvSpPr>
          <p:spPr>
            <a:xfrm>
              <a:off x="2280500" y="835425"/>
              <a:ext cx="158250" cy="118850"/>
            </a:xfrm>
            <a:custGeom>
              <a:rect b="b" l="l" r="r" t="t"/>
              <a:pathLst>
                <a:path extrusionOk="0" h="4754" w="6330">
                  <a:moveTo>
                    <a:pt x="6231" y="0"/>
                  </a:moveTo>
                  <a:cubicBezTo>
                    <a:pt x="6211" y="0"/>
                    <a:pt x="6189" y="4"/>
                    <a:pt x="6166" y="12"/>
                  </a:cubicBezTo>
                  <a:lnTo>
                    <a:pt x="57" y="4606"/>
                  </a:lnTo>
                  <a:cubicBezTo>
                    <a:pt x="22" y="4623"/>
                    <a:pt x="0" y="4680"/>
                    <a:pt x="39" y="4714"/>
                  </a:cubicBezTo>
                  <a:cubicBezTo>
                    <a:pt x="57" y="4753"/>
                    <a:pt x="74" y="4753"/>
                    <a:pt x="109" y="4753"/>
                  </a:cubicBezTo>
                  <a:cubicBezTo>
                    <a:pt x="130" y="4753"/>
                    <a:pt x="147" y="4753"/>
                    <a:pt x="165" y="4732"/>
                  </a:cubicBezTo>
                  <a:lnTo>
                    <a:pt x="6274" y="154"/>
                  </a:lnTo>
                  <a:cubicBezTo>
                    <a:pt x="6313" y="120"/>
                    <a:pt x="6330" y="63"/>
                    <a:pt x="6295" y="29"/>
                  </a:cubicBezTo>
                  <a:cubicBezTo>
                    <a:pt x="6283" y="9"/>
                    <a:pt x="6260" y="0"/>
                    <a:pt x="6231"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3"/>
            <p:cNvSpPr/>
            <p:nvPr/>
          </p:nvSpPr>
          <p:spPr>
            <a:xfrm>
              <a:off x="2345400" y="851500"/>
              <a:ext cx="5975" cy="54525"/>
            </a:xfrm>
            <a:custGeom>
              <a:rect b="b" l="l" r="r" t="t"/>
              <a:pathLst>
                <a:path extrusionOk="0" h="2181" w="239">
                  <a:moveTo>
                    <a:pt x="165" y="0"/>
                  </a:moveTo>
                  <a:cubicBezTo>
                    <a:pt x="108" y="0"/>
                    <a:pt x="74" y="35"/>
                    <a:pt x="74" y="87"/>
                  </a:cubicBezTo>
                  <a:lnTo>
                    <a:pt x="0" y="2090"/>
                  </a:lnTo>
                  <a:cubicBezTo>
                    <a:pt x="0" y="2142"/>
                    <a:pt x="39" y="2181"/>
                    <a:pt x="91" y="2181"/>
                  </a:cubicBezTo>
                  <a:cubicBezTo>
                    <a:pt x="147" y="2181"/>
                    <a:pt x="182" y="2142"/>
                    <a:pt x="182" y="2090"/>
                  </a:cubicBezTo>
                  <a:lnTo>
                    <a:pt x="238" y="87"/>
                  </a:lnTo>
                  <a:cubicBezTo>
                    <a:pt x="238" y="35"/>
                    <a:pt x="199" y="0"/>
                    <a:pt x="165"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3"/>
            <p:cNvSpPr/>
            <p:nvPr/>
          </p:nvSpPr>
          <p:spPr>
            <a:xfrm>
              <a:off x="2301275" y="884800"/>
              <a:ext cx="5850" cy="54550"/>
            </a:xfrm>
            <a:custGeom>
              <a:rect b="b" l="l" r="r" t="t"/>
              <a:pathLst>
                <a:path extrusionOk="0" h="2182" w="234">
                  <a:moveTo>
                    <a:pt x="143" y="1"/>
                  </a:moveTo>
                  <a:cubicBezTo>
                    <a:pt x="108" y="1"/>
                    <a:pt x="74" y="35"/>
                    <a:pt x="56" y="74"/>
                  </a:cubicBezTo>
                  <a:lnTo>
                    <a:pt x="0" y="2090"/>
                  </a:lnTo>
                  <a:cubicBezTo>
                    <a:pt x="0" y="2129"/>
                    <a:pt x="35" y="2181"/>
                    <a:pt x="91" y="2181"/>
                  </a:cubicBezTo>
                  <a:cubicBezTo>
                    <a:pt x="126" y="2181"/>
                    <a:pt x="164" y="2147"/>
                    <a:pt x="164" y="2090"/>
                  </a:cubicBezTo>
                  <a:lnTo>
                    <a:pt x="234" y="92"/>
                  </a:lnTo>
                  <a:cubicBezTo>
                    <a:pt x="234" y="35"/>
                    <a:pt x="199" y="1"/>
                    <a:pt x="143"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3"/>
            <p:cNvSpPr/>
            <p:nvPr/>
          </p:nvSpPr>
          <p:spPr>
            <a:xfrm>
              <a:off x="2345400" y="901900"/>
              <a:ext cx="53675" cy="16675"/>
            </a:xfrm>
            <a:custGeom>
              <a:rect b="b" l="l" r="r" t="t"/>
              <a:pathLst>
                <a:path extrusionOk="0" h="667" w="2147">
                  <a:moveTo>
                    <a:pt x="130" y="0"/>
                  </a:moveTo>
                  <a:cubicBezTo>
                    <a:pt x="74" y="0"/>
                    <a:pt x="39" y="18"/>
                    <a:pt x="22" y="74"/>
                  </a:cubicBezTo>
                  <a:cubicBezTo>
                    <a:pt x="0" y="108"/>
                    <a:pt x="39" y="165"/>
                    <a:pt x="74" y="165"/>
                  </a:cubicBezTo>
                  <a:lnTo>
                    <a:pt x="2021" y="667"/>
                  </a:lnTo>
                  <a:lnTo>
                    <a:pt x="2038" y="667"/>
                  </a:lnTo>
                  <a:cubicBezTo>
                    <a:pt x="2077" y="667"/>
                    <a:pt x="2112" y="649"/>
                    <a:pt x="2129" y="615"/>
                  </a:cubicBezTo>
                  <a:cubicBezTo>
                    <a:pt x="2146" y="558"/>
                    <a:pt x="2112" y="524"/>
                    <a:pt x="2055" y="506"/>
                  </a:cubicBezTo>
                  <a:lnTo>
                    <a:pt x="130" y="0"/>
                  </a:ln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3"/>
            <p:cNvSpPr/>
            <p:nvPr/>
          </p:nvSpPr>
          <p:spPr>
            <a:xfrm>
              <a:off x="2301275" y="935150"/>
              <a:ext cx="53225" cy="16850"/>
            </a:xfrm>
            <a:custGeom>
              <a:rect b="b" l="l" r="r" t="t"/>
              <a:pathLst>
                <a:path extrusionOk="0" h="674" w="2129">
                  <a:moveTo>
                    <a:pt x="85" y="1"/>
                  </a:moveTo>
                  <a:cubicBezTo>
                    <a:pt x="53" y="1"/>
                    <a:pt x="17" y="31"/>
                    <a:pt x="17" y="59"/>
                  </a:cubicBezTo>
                  <a:cubicBezTo>
                    <a:pt x="0" y="115"/>
                    <a:pt x="17" y="150"/>
                    <a:pt x="74" y="167"/>
                  </a:cubicBezTo>
                  <a:lnTo>
                    <a:pt x="2020" y="673"/>
                  </a:lnTo>
                  <a:lnTo>
                    <a:pt x="2038" y="673"/>
                  </a:lnTo>
                  <a:cubicBezTo>
                    <a:pt x="2072" y="673"/>
                    <a:pt x="2111" y="656"/>
                    <a:pt x="2129" y="617"/>
                  </a:cubicBezTo>
                  <a:cubicBezTo>
                    <a:pt x="2129" y="565"/>
                    <a:pt x="2111" y="509"/>
                    <a:pt x="2055" y="509"/>
                  </a:cubicBezTo>
                  <a:lnTo>
                    <a:pt x="108" y="7"/>
                  </a:lnTo>
                  <a:cubicBezTo>
                    <a:pt x="101" y="3"/>
                    <a:pt x="94" y="1"/>
                    <a:pt x="85"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3"/>
            <p:cNvSpPr/>
            <p:nvPr/>
          </p:nvSpPr>
          <p:spPr>
            <a:xfrm>
              <a:off x="2353500" y="827600"/>
              <a:ext cx="64925" cy="20675"/>
            </a:xfrm>
            <a:custGeom>
              <a:rect b="b" l="l" r="r" t="t"/>
              <a:pathLst>
                <a:path extrusionOk="0" h="827" w="2597">
                  <a:moveTo>
                    <a:pt x="1" y="0"/>
                  </a:moveTo>
                  <a:lnTo>
                    <a:pt x="1" y="826"/>
                  </a:lnTo>
                  <a:lnTo>
                    <a:pt x="2597" y="826"/>
                  </a:lnTo>
                  <a:lnTo>
                    <a:pt x="2597" y="0"/>
                  </a:ln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3"/>
            <p:cNvSpPr/>
            <p:nvPr/>
          </p:nvSpPr>
          <p:spPr>
            <a:xfrm>
              <a:off x="2057050" y="1151150"/>
              <a:ext cx="156425" cy="104125"/>
            </a:xfrm>
            <a:custGeom>
              <a:rect b="b" l="l" r="r" t="t"/>
              <a:pathLst>
                <a:path extrusionOk="0" h="4165" w="6257">
                  <a:moveTo>
                    <a:pt x="2709" y="1"/>
                  </a:moveTo>
                  <a:cubicBezTo>
                    <a:pt x="1395" y="1"/>
                    <a:pt x="390" y="374"/>
                    <a:pt x="69" y="522"/>
                  </a:cubicBezTo>
                  <a:cubicBezTo>
                    <a:pt x="69" y="522"/>
                    <a:pt x="17" y="539"/>
                    <a:pt x="0" y="539"/>
                  </a:cubicBezTo>
                  <a:lnTo>
                    <a:pt x="35" y="613"/>
                  </a:lnTo>
                  <a:cubicBezTo>
                    <a:pt x="216" y="1063"/>
                    <a:pt x="973" y="2668"/>
                    <a:pt x="2704" y="3767"/>
                  </a:cubicBezTo>
                  <a:cubicBezTo>
                    <a:pt x="3153" y="4053"/>
                    <a:pt x="3546" y="4165"/>
                    <a:pt x="3886" y="4165"/>
                  </a:cubicBezTo>
                  <a:cubicBezTo>
                    <a:pt x="4896" y="4165"/>
                    <a:pt x="5435" y="3182"/>
                    <a:pt x="5568" y="2884"/>
                  </a:cubicBezTo>
                  <a:cubicBezTo>
                    <a:pt x="5568" y="2884"/>
                    <a:pt x="5585" y="2867"/>
                    <a:pt x="5585" y="2849"/>
                  </a:cubicBezTo>
                  <a:cubicBezTo>
                    <a:pt x="5607" y="2810"/>
                    <a:pt x="5607" y="2793"/>
                    <a:pt x="5607" y="2793"/>
                  </a:cubicBezTo>
                  <a:cubicBezTo>
                    <a:pt x="5750" y="2378"/>
                    <a:pt x="6256" y="595"/>
                    <a:pt x="4179" y="163"/>
                  </a:cubicBezTo>
                  <a:cubicBezTo>
                    <a:pt x="3662" y="46"/>
                    <a:pt x="3167" y="1"/>
                    <a:pt x="2709"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3"/>
            <p:cNvSpPr/>
            <p:nvPr/>
          </p:nvSpPr>
          <p:spPr>
            <a:xfrm>
              <a:off x="2072300" y="1169850"/>
              <a:ext cx="119975" cy="51575"/>
            </a:xfrm>
            <a:custGeom>
              <a:rect b="b" l="l" r="r" t="t"/>
              <a:pathLst>
                <a:path extrusionOk="0" h="2063" w="4799">
                  <a:moveTo>
                    <a:pt x="99" y="1"/>
                  </a:moveTo>
                  <a:cubicBezTo>
                    <a:pt x="67" y="1"/>
                    <a:pt x="35" y="21"/>
                    <a:pt x="22" y="64"/>
                  </a:cubicBezTo>
                  <a:cubicBezTo>
                    <a:pt x="0" y="98"/>
                    <a:pt x="22" y="155"/>
                    <a:pt x="74" y="172"/>
                  </a:cubicBezTo>
                  <a:lnTo>
                    <a:pt x="4673" y="2062"/>
                  </a:lnTo>
                  <a:lnTo>
                    <a:pt x="4707" y="2062"/>
                  </a:lnTo>
                  <a:cubicBezTo>
                    <a:pt x="4742" y="2062"/>
                    <a:pt x="4781" y="2045"/>
                    <a:pt x="4781" y="2011"/>
                  </a:cubicBezTo>
                  <a:cubicBezTo>
                    <a:pt x="4798" y="1976"/>
                    <a:pt x="4781" y="1920"/>
                    <a:pt x="4742" y="1902"/>
                  </a:cubicBezTo>
                  <a:lnTo>
                    <a:pt x="130" y="7"/>
                  </a:lnTo>
                  <a:cubicBezTo>
                    <a:pt x="120" y="3"/>
                    <a:pt x="110" y="1"/>
                    <a:pt x="99"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3"/>
            <p:cNvSpPr/>
            <p:nvPr/>
          </p:nvSpPr>
          <p:spPr>
            <a:xfrm>
              <a:off x="2110150" y="1197375"/>
              <a:ext cx="33875" cy="20050"/>
            </a:xfrm>
            <a:custGeom>
              <a:rect b="b" l="l" r="r" t="t"/>
              <a:pathLst>
                <a:path extrusionOk="0" h="802" w="1355">
                  <a:moveTo>
                    <a:pt x="1243" y="1"/>
                  </a:moveTo>
                  <a:cubicBezTo>
                    <a:pt x="1232" y="1"/>
                    <a:pt x="1221" y="4"/>
                    <a:pt x="1212" y="10"/>
                  </a:cubicBezTo>
                  <a:lnTo>
                    <a:pt x="57" y="637"/>
                  </a:lnTo>
                  <a:cubicBezTo>
                    <a:pt x="22" y="659"/>
                    <a:pt x="0" y="711"/>
                    <a:pt x="39" y="767"/>
                  </a:cubicBezTo>
                  <a:cubicBezTo>
                    <a:pt x="39" y="784"/>
                    <a:pt x="74" y="801"/>
                    <a:pt x="108" y="801"/>
                  </a:cubicBezTo>
                  <a:lnTo>
                    <a:pt x="147" y="801"/>
                  </a:lnTo>
                  <a:lnTo>
                    <a:pt x="1281" y="152"/>
                  </a:lnTo>
                  <a:cubicBezTo>
                    <a:pt x="1337" y="135"/>
                    <a:pt x="1354" y="79"/>
                    <a:pt x="1320" y="44"/>
                  </a:cubicBezTo>
                  <a:cubicBezTo>
                    <a:pt x="1304" y="19"/>
                    <a:pt x="1273" y="1"/>
                    <a:pt x="1243"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3"/>
            <p:cNvSpPr/>
            <p:nvPr/>
          </p:nvSpPr>
          <p:spPr>
            <a:xfrm>
              <a:off x="2143575" y="1210900"/>
              <a:ext cx="33775" cy="20475"/>
            </a:xfrm>
            <a:custGeom>
              <a:rect b="b" l="l" r="r" t="t"/>
              <a:pathLst>
                <a:path extrusionOk="0" h="819" w="1351">
                  <a:moveTo>
                    <a:pt x="1240" y="1"/>
                  </a:moveTo>
                  <a:cubicBezTo>
                    <a:pt x="1228" y="1"/>
                    <a:pt x="1217" y="3"/>
                    <a:pt x="1207" y="9"/>
                  </a:cubicBezTo>
                  <a:lnTo>
                    <a:pt x="52" y="658"/>
                  </a:lnTo>
                  <a:cubicBezTo>
                    <a:pt x="17" y="676"/>
                    <a:pt x="0" y="728"/>
                    <a:pt x="35" y="767"/>
                  </a:cubicBezTo>
                  <a:cubicBezTo>
                    <a:pt x="35" y="801"/>
                    <a:pt x="69" y="818"/>
                    <a:pt x="108" y="818"/>
                  </a:cubicBezTo>
                  <a:cubicBezTo>
                    <a:pt x="126" y="818"/>
                    <a:pt x="126" y="801"/>
                    <a:pt x="143" y="801"/>
                  </a:cubicBezTo>
                  <a:lnTo>
                    <a:pt x="1281" y="170"/>
                  </a:lnTo>
                  <a:cubicBezTo>
                    <a:pt x="1333" y="152"/>
                    <a:pt x="1350" y="96"/>
                    <a:pt x="1315" y="44"/>
                  </a:cubicBezTo>
                  <a:cubicBezTo>
                    <a:pt x="1303" y="19"/>
                    <a:pt x="1270" y="1"/>
                    <a:pt x="124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3"/>
            <p:cNvSpPr/>
            <p:nvPr/>
          </p:nvSpPr>
          <p:spPr>
            <a:xfrm>
              <a:off x="2130050" y="1165850"/>
              <a:ext cx="13975" cy="35775"/>
            </a:xfrm>
            <a:custGeom>
              <a:rect b="b" l="l" r="r" t="t"/>
              <a:pathLst>
                <a:path extrusionOk="0" h="1431" w="559">
                  <a:moveTo>
                    <a:pt x="100" y="1"/>
                  </a:moveTo>
                  <a:cubicBezTo>
                    <a:pt x="90" y="1"/>
                    <a:pt x="79" y="3"/>
                    <a:pt x="70" y="7"/>
                  </a:cubicBezTo>
                  <a:cubicBezTo>
                    <a:pt x="18" y="7"/>
                    <a:pt x="0" y="59"/>
                    <a:pt x="0" y="115"/>
                  </a:cubicBezTo>
                  <a:lnTo>
                    <a:pt x="377" y="1357"/>
                  </a:lnTo>
                  <a:cubicBezTo>
                    <a:pt x="377" y="1396"/>
                    <a:pt x="416" y="1431"/>
                    <a:pt x="450" y="1431"/>
                  </a:cubicBezTo>
                  <a:cubicBezTo>
                    <a:pt x="468" y="1431"/>
                    <a:pt x="468" y="1413"/>
                    <a:pt x="485" y="1413"/>
                  </a:cubicBezTo>
                  <a:cubicBezTo>
                    <a:pt x="524" y="1413"/>
                    <a:pt x="558" y="1357"/>
                    <a:pt x="541" y="1305"/>
                  </a:cubicBezTo>
                  <a:lnTo>
                    <a:pt x="178" y="59"/>
                  </a:lnTo>
                  <a:cubicBezTo>
                    <a:pt x="165" y="20"/>
                    <a:pt x="132" y="1"/>
                    <a:pt x="10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3"/>
            <p:cNvSpPr/>
            <p:nvPr/>
          </p:nvSpPr>
          <p:spPr>
            <a:xfrm>
              <a:off x="2163350" y="1179425"/>
              <a:ext cx="14000" cy="35725"/>
            </a:xfrm>
            <a:custGeom>
              <a:rect b="b" l="l" r="r" t="t"/>
              <a:pathLst>
                <a:path extrusionOk="0" h="1429" w="560">
                  <a:moveTo>
                    <a:pt x="95" y="1"/>
                  </a:moveTo>
                  <a:cubicBezTo>
                    <a:pt x="88" y="1"/>
                    <a:pt x="81" y="2"/>
                    <a:pt x="74" y="5"/>
                  </a:cubicBezTo>
                  <a:cubicBezTo>
                    <a:pt x="18" y="22"/>
                    <a:pt x="1" y="57"/>
                    <a:pt x="1" y="113"/>
                  </a:cubicBezTo>
                  <a:lnTo>
                    <a:pt x="382" y="1377"/>
                  </a:lnTo>
                  <a:cubicBezTo>
                    <a:pt x="382" y="1411"/>
                    <a:pt x="416" y="1429"/>
                    <a:pt x="451" y="1429"/>
                  </a:cubicBezTo>
                  <a:lnTo>
                    <a:pt x="490" y="1429"/>
                  </a:lnTo>
                  <a:cubicBezTo>
                    <a:pt x="524" y="1411"/>
                    <a:pt x="559" y="1355"/>
                    <a:pt x="542" y="1320"/>
                  </a:cubicBezTo>
                  <a:lnTo>
                    <a:pt x="183" y="57"/>
                  </a:lnTo>
                  <a:cubicBezTo>
                    <a:pt x="168" y="29"/>
                    <a:pt x="128" y="1"/>
                    <a:pt x="95"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3"/>
            <p:cNvSpPr/>
            <p:nvPr/>
          </p:nvSpPr>
          <p:spPr>
            <a:xfrm>
              <a:off x="2076400" y="1181800"/>
              <a:ext cx="30200" cy="35625"/>
            </a:xfrm>
            <a:custGeom>
              <a:rect b="b" l="l" r="r" t="t"/>
              <a:pathLst>
                <a:path extrusionOk="0" h="1425" w="1208">
                  <a:moveTo>
                    <a:pt x="234" y="1"/>
                  </a:moveTo>
                  <a:cubicBezTo>
                    <a:pt x="199" y="1"/>
                    <a:pt x="161" y="18"/>
                    <a:pt x="126" y="36"/>
                  </a:cubicBezTo>
                  <a:cubicBezTo>
                    <a:pt x="35" y="92"/>
                    <a:pt x="0" y="217"/>
                    <a:pt x="52" y="308"/>
                  </a:cubicBezTo>
                  <a:cubicBezTo>
                    <a:pt x="269" y="685"/>
                    <a:pt x="541" y="1044"/>
                    <a:pt x="831" y="1368"/>
                  </a:cubicBezTo>
                  <a:cubicBezTo>
                    <a:pt x="883" y="1407"/>
                    <a:pt x="939" y="1424"/>
                    <a:pt x="991" y="1424"/>
                  </a:cubicBezTo>
                  <a:cubicBezTo>
                    <a:pt x="1026" y="1424"/>
                    <a:pt x="1082" y="1407"/>
                    <a:pt x="1117" y="1368"/>
                  </a:cubicBezTo>
                  <a:cubicBezTo>
                    <a:pt x="1156" y="1351"/>
                    <a:pt x="1173" y="1334"/>
                    <a:pt x="1173" y="1299"/>
                  </a:cubicBezTo>
                  <a:cubicBezTo>
                    <a:pt x="1208" y="1225"/>
                    <a:pt x="1190" y="1134"/>
                    <a:pt x="1134" y="1083"/>
                  </a:cubicBezTo>
                  <a:cubicBezTo>
                    <a:pt x="848" y="793"/>
                    <a:pt x="615" y="451"/>
                    <a:pt x="416" y="109"/>
                  </a:cubicBezTo>
                  <a:cubicBezTo>
                    <a:pt x="360" y="36"/>
                    <a:pt x="308" y="1"/>
                    <a:pt x="234" y="1"/>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3"/>
            <p:cNvSpPr/>
            <p:nvPr/>
          </p:nvSpPr>
          <p:spPr>
            <a:xfrm>
              <a:off x="1671225" y="680600"/>
              <a:ext cx="21675" cy="676025"/>
            </a:xfrm>
            <a:custGeom>
              <a:rect b="b" l="l" r="r" t="t"/>
              <a:pathLst>
                <a:path extrusionOk="0" h="27041" w="867">
                  <a:moveTo>
                    <a:pt x="1" y="1"/>
                  </a:moveTo>
                  <a:lnTo>
                    <a:pt x="1" y="27040"/>
                  </a:lnTo>
                  <a:lnTo>
                    <a:pt x="866" y="27040"/>
                  </a:lnTo>
                  <a:lnTo>
                    <a:pt x="866"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3"/>
            <p:cNvSpPr/>
            <p:nvPr/>
          </p:nvSpPr>
          <p:spPr>
            <a:xfrm>
              <a:off x="1666250" y="635800"/>
              <a:ext cx="69050" cy="101225"/>
            </a:xfrm>
            <a:custGeom>
              <a:rect b="b" l="l" r="r" t="t"/>
              <a:pathLst>
                <a:path extrusionOk="0" h="4049" w="2762">
                  <a:moveTo>
                    <a:pt x="1688" y="0"/>
                  </a:moveTo>
                  <a:cubicBezTo>
                    <a:pt x="1291" y="0"/>
                    <a:pt x="913" y="266"/>
                    <a:pt x="797" y="676"/>
                  </a:cubicBezTo>
                  <a:lnTo>
                    <a:pt x="148" y="2822"/>
                  </a:lnTo>
                  <a:cubicBezTo>
                    <a:pt x="1" y="3328"/>
                    <a:pt x="291" y="3848"/>
                    <a:pt x="797" y="4012"/>
                  </a:cubicBezTo>
                  <a:cubicBezTo>
                    <a:pt x="881" y="4037"/>
                    <a:pt x="967" y="4049"/>
                    <a:pt x="1052" y="4049"/>
                  </a:cubicBezTo>
                  <a:cubicBezTo>
                    <a:pt x="1458" y="4049"/>
                    <a:pt x="1847" y="3781"/>
                    <a:pt x="1965" y="3363"/>
                  </a:cubicBezTo>
                  <a:lnTo>
                    <a:pt x="2614" y="1217"/>
                  </a:lnTo>
                  <a:cubicBezTo>
                    <a:pt x="2761" y="711"/>
                    <a:pt x="2471" y="192"/>
                    <a:pt x="1965" y="45"/>
                  </a:cubicBezTo>
                  <a:cubicBezTo>
                    <a:pt x="1874" y="14"/>
                    <a:pt x="1780" y="0"/>
                    <a:pt x="168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3"/>
            <p:cNvSpPr/>
            <p:nvPr/>
          </p:nvSpPr>
          <p:spPr>
            <a:xfrm>
              <a:off x="1684750" y="668550"/>
              <a:ext cx="98225" cy="81450"/>
            </a:xfrm>
            <a:custGeom>
              <a:rect b="b" l="l" r="r" t="t"/>
              <a:pathLst>
                <a:path extrusionOk="0" h="3258" w="3929">
                  <a:moveTo>
                    <a:pt x="2859" y="1"/>
                  </a:moveTo>
                  <a:cubicBezTo>
                    <a:pt x="2660" y="1"/>
                    <a:pt x="2459" y="64"/>
                    <a:pt x="2289" y="197"/>
                  </a:cubicBezTo>
                  <a:lnTo>
                    <a:pt x="507" y="1564"/>
                  </a:lnTo>
                  <a:cubicBezTo>
                    <a:pt x="91" y="1871"/>
                    <a:pt x="1" y="2468"/>
                    <a:pt x="325" y="2884"/>
                  </a:cubicBezTo>
                  <a:cubicBezTo>
                    <a:pt x="506" y="3126"/>
                    <a:pt x="795" y="3257"/>
                    <a:pt x="1085" y="3257"/>
                  </a:cubicBezTo>
                  <a:cubicBezTo>
                    <a:pt x="1287" y="3257"/>
                    <a:pt x="1489" y="3194"/>
                    <a:pt x="1658" y="3061"/>
                  </a:cubicBezTo>
                  <a:lnTo>
                    <a:pt x="3444" y="1711"/>
                  </a:lnTo>
                  <a:cubicBezTo>
                    <a:pt x="3860" y="1387"/>
                    <a:pt x="3929" y="790"/>
                    <a:pt x="3604" y="374"/>
                  </a:cubicBezTo>
                  <a:cubicBezTo>
                    <a:pt x="3426" y="132"/>
                    <a:pt x="3145" y="1"/>
                    <a:pt x="28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3"/>
            <p:cNvSpPr/>
            <p:nvPr/>
          </p:nvSpPr>
          <p:spPr>
            <a:xfrm>
              <a:off x="1695125" y="722975"/>
              <a:ext cx="104075" cy="48725"/>
            </a:xfrm>
            <a:custGeom>
              <a:rect b="b" l="l" r="r" t="t"/>
              <a:pathLst>
                <a:path extrusionOk="0" h="1949" w="4163">
                  <a:moveTo>
                    <a:pt x="3221" y="1"/>
                  </a:moveTo>
                  <a:cubicBezTo>
                    <a:pt x="3211" y="1"/>
                    <a:pt x="3200" y="1"/>
                    <a:pt x="3189" y="1"/>
                  </a:cubicBezTo>
                  <a:lnTo>
                    <a:pt x="940" y="58"/>
                  </a:lnTo>
                  <a:cubicBezTo>
                    <a:pt x="416" y="75"/>
                    <a:pt x="1" y="508"/>
                    <a:pt x="18" y="1031"/>
                  </a:cubicBezTo>
                  <a:cubicBezTo>
                    <a:pt x="35" y="1540"/>
                    <a:pt x="451" y="1949"/>
                    <a:pt x="960" y="1949"/>
                  </a:cubicBezTo>
                  <a:cubicBezTo>
                    <a:pt x="971" y="1949"/>
                    <a:pt x="981" y="1949"/>
                    <a:pt x="992" y="1948"/>
                  </a:cubicBezTo>
                  <a:lnTo>
                    <a:pt x="3228" y="1896"/>
                  </a:lnTo>
                  <a:cubicBezTo>
                    <a:pt x="3752" y="1896"/>
                    <a:pt x="4163" y="1464"/>
                    <a:pt x="4163" y="923"/>
                  </a:cubicBezTo>
                  <a:cubicBezTo>
                    <a:pt x="4146" y="410"/>
                    <a:pt x="3730" y="1"/>
                    <a:pt x="322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3"/>
            <p:cNvSpPr/>
            <p:nvPr/>
          </p:nvSpPr>
          <p:spPr>
            <a:xfrm>
              <a:off x="1685625" y="746500"/>
              <a:ext cx="100075" cy="79250"/>
            </a:xfrm>
            <a:custGeom>
              <a:rect b="b" l="l" r="r" t="t"/>
              <a:pathLst>
                <a:path extrusionOk="0" h="3170" w="4003">
                  <a:moveTo>
                    <a:pt x="1093" y="1"/>
                  </a:moveTo>
                  <a:cubicBezTo>
                    <a:pt x="788" y="1"/>
                    <a:pt x="489" y="144"/>
                    <a:pt x="307" y="415"/>
                  </a:cubicBezTo>
                  <a:cubicBezTo>
                    <a:pt x="0" y="847"/>
                    <a:pt x="108" y="1423"/>
                    <a:pt x="541" y="1730"/>
                  </a:cubicBezTo>
                  <a:lnTo>
                    <a:pt x="2380" y="3010"/>
                  </a:lnTo>
                  <a:cubicBezTo>
                    <a:pt x="2542" y="3118"/>
                    <a:pt x="2727" y="3169"/>
                    <a:pt x="2912" y="3169"/>
                  </a:cubicBezTo>
                  <a:cubicBezTo>
                    <a:pt x="3219" y="3169"/>
                    <a:pt x="3525" y="3026"/>
                    <a:pt x="3717" y="2755"/>
                  </a:cubicBezTo>
                  <a:cubicBezTo>
                    <a:pt x="4002" y="2323"/>
                    <a:pt x="3894" y="1747"/>
                    <a:pt x="3461" y="1440"/>
                  </a:cubicBezTo>
                  <a:lnTo>
                    <a:pt x="1623" y="159"/>
                  </a:lnTo>
                  <a:cubicBezTo>
                    <a:pt x="1460" y="52"/>
                    <a:pt x="1276" y="1"/>
                    <a:pt x="109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3"/>
            <p:cNvSpPr/>
            <p:nvPr/>
          </p:nvSpPr>
          <p:spPr>
            <a:xfrm>
              <a:off x="1667675" y="760350"/>
              <a:ext cx="72050" cy="100475"/>
            </a:xfrm>
            <a:custGeom>
              <a:rect b="b" l="l" r="r" t="t"/>
              <a:pathLst>
                <a:path extrusionOk="0" h="4019" w="2882">
                  <a:moveTo>
                    <a:pt x="1066" y="0"/>
                  </a:moveTo>
                  <a:cubicBezTo>
                    <a:pt x="963" y="0"/>
                    <a:pt x="859" y="18"/>
                    <a:pt x="757" y="55"/>
                  </a:cubicBezTo>
                  <a:cubicBezTo>
                    <a:pt x="251" y="237"/>
                    <a:pt x="0" y="778"/>
                    <a:pt x="177" y="1267"/>
                  </a:cubicBezTo>
                  <a:lnTo>
                    <a:pt x="917" y="3374"/>
                  </a:lnTo>
                  <a:cubicBezTo>
                    <a:pt x="1062" y="3777"/>
                    <a:pt x="1435" y="4019"/>
                    <a:pt x="1826" y="4019"/>
                  </a:cubicBezTo>
                  <a:cubicBezTo>
                    <a:pt x="1926" y="4019"/>
                    <a:pt x="2026" y="4003"/>
                    <a:pt x="2124" y="3971"/>
                  </a:cubicBezTo>
                  <a:cubicBezTo>
                    <a:pt x="2613" y="3789"/>
                    <a:pt x="2881" y="3248"/>
                    <a:pt x="2704" y="2759"/>
                  </a:cubicBezTo>
                  <a:lnTo>
                    <a:pt x="1964" y="635"/>
                  </a:lnTo>
                  <a:cubicBezTo>
                    <a:pt x="1821" y="249"/>
                    <a:pt x="1453" y="0"/>
                    <a:pt x="1066"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3"/>
            <p:cNvSpPr/>
            <p:nvPr/>
          </p:nvSpPr>
          <p:spPr>
            <a:xfrm>
              <a:off x="1628825" y="760800"/>
              <a:ext cx="69050" cy="101525"/>
            </a:xfrm>
            <a:custGeom>
              <a:rect b="b" l="l" r="r" t="t"/>
              <a:pathLst>
                <a:path extrusionOk="0" h="4061" w="2762">
                  <a:moveTo>
                    <a:pt x="1708" y="1"/>
                  </a:moveTo>
                  <a:cubicBezTo>
                    <a:pt x="1294" y="1"/>
                    <a:pt x="915" y="271"/>
                    <a:pt x="797" y="686"/>
                  </a:cubicBezTo>
                  <a:lnTo>
                    <a:pt x="148" y="2832"/>
                  </a:lnTo>
                  <a:cubicBezTo>
                    <a:pt x="1" y="3338"/>
                    <a:pt x="291" y="3862"/>
                    <a:pt x="797" y="4022"/>
                  </a:cubicBezTo>
                  <a:cubicBezTo>
                    <a:pt x="882" y="4048"/>
                    <a:pt x="969" y="4060"/>
                    <a:pt x="1056" y="4060"/>
                  </a:cubicBezTo>
                  <a:cubicBezTo>
                    <a:pt x="1460" y="4060"/>
                    <a:pt x="1848" y="3790"/>
                    <a:pt x="1969" y="3373"/>
                  </a:cubicBezTo>
                  <a:lnTo>
                    <a:pt x="2618" y="1227"/>
                  </a:lnTo>
                  <a:cubicBezTo>
                    <a:pt x="2761" y="725"/>
                    <a:pt x="2471" y="202"/>
                    <a:pt x="1969" y="37"/>
                  </a:cubicBezTo>
                  <a:cubicBezTo>
                    <a:pt x="1882" y="13"/>
                    <a:pt x="1794" y="1"/>
                    <a:pt x="1708"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3"/>
            <p:cNvSpPr/>
            <p:nvPr/>
          </p:nvSpPr>
          <p:spPr>
            <a:xfrm>
              <a:off x="1581125" y="747850"/>
              <a:ext cx="98250" cy="81525"/>
            </a:xfrm>
            <a:custGeom>
              <a:rect b="b" l="l" r="r" t="t"/>
              <a:pathLst>
                <a:path extrusionOk="0" h="3261" w="3930">
                  <a:moveTo>
                    <a:pt x="2840" y="0"/>
                  </a:moveTo>
                  <a:cubicBezTo>
                    <a:pt x="2642" y="0"/>
                    <a:pt x="2442" y="64"/>
                    <a:pt x="2272" y="196"/>
                  </a:cubicBezTo>
                  <a:lnTo>
                    <a:pt x="485" y="1550"/>
                  </a:lnTo>
                  <a:cubicBezTo>
                    <a:pt x="70" y="1875"/>
                    <a:pt x="1" y="2468"/>
                    <a:pt x="308" y="2883"/>
                  </a:cubicBezTo>
                  <a:cubicBezTo>
                    <a:pt x="500" y="3128"/>
                    <a:pt x="785" y="3261"/>
                    <a:pt x="1073" y="3261"/>
                  </a:cubicBezTo>
                  <a:cubicBezTo>
                    <a:pt x="1271" y="3261"/>
                    <a:pt x="1471" y="3197"/>
                    <a:pt x="1641" y="3065"/>
                  </a:cubicBezTo>
                  <a:lnTo>
                    <a:pt x="3423" y="1710"/>
                  </a:lnTo>
                  <a:cubicBezTo>
                    <a:pt x="3838" y="1386"/>
                    <a:pt x="3929" y="793"/>
                    <a:pt x="3605" y="378"/>
                  </a:cubicBezTo>
                  <a:cubicBezTo>
                    <a:pt x="3413" y="132"/>
                    <a:pt x="3127" y="0"/>
                    <a:pt x="284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3"/>
            <p:cNvSpPr/>
            <p:nvPr/>
          </p:nvSpPr>
          <p:spPr>
            <a:xfrm>
              <a:off x="1564900" y="726125"/>
              <a:ext cx="104075" cy="48725"/>
            </a:xfrm>
            <a:custGeom>
              <a:rect b="b" l="l" r="r" t="t"/>
              <a:pathLst>
                <a:path extrusionOk="0" h="1949" w="4163">
                  <a:moveTo>
                    <a:pt x="3204" y="0"/>
                  </a:moveTo>
                  <a:cubicBezTo>
                    <a:pt x="3193" y="0"/>
                    <a:pt x="3183" y="1"/>
                    <a:pt x="3172" y="1"/>
                  </a:cubicBezTo>
                  <a:lnTo>
                    <a:pt x="935" y="57"/>
                  </a:lnTo>
                  <a:cubicBezTo>
                    <a:pt x="416" y="74"/>
                    <a:pt x="1" y="507"/>
                    <a:pt x="1" y="1031"/>
                  </a:cubicBezTo>
                  <a:cubicBezTo>
                    <a:pt x="18" y="1543"/>
                    <a:pt x="433" y="1948"/>
                    <a:pt x="943" y="1948"/>
                  </a:cubicBezTo>
                  <a:cubicBezTo>
                    <a:pt x="953" y="1948"/>
                    <a:pt x="964" y="1948"/>
                    <a:pt x="974" y="1948"/>
                  </a:cubicBezTo>
                  <a:lnTo>
                    <a:pt x="3207" y="1896"/>
                  </a:lnTo>
                  <a:cubicBezTo>
                    <a:pt x="3748" y="1879"/>
                    <a:pt x="4163" y="1446"/>
                    <a:pt x="4146" y="922"/>
                  </a:cubicBezTo>
                  <a:cubicBezTo>
                    <a:pt x="4129" y="409"/>
                    <a:pt x="3713" y="0"/>
                    <a:pt x="3204"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3"/>
            <p:cNvSpPr/>
            <p:nvPr/>
          </p:nvSpPr>
          <p:spPr>
            <a:xfrm>
              <a:off x="1578425" y="672225"/>
              <a:ext cx="100075" cy="79175"/>
            </a:xfrm>
            <a:custGeom>
              <a:rect b="b" l="l" r="r" t="t"/>
              <a:pathLst>
                <a:path extrusionOk="0" h="3167" w="4003">
                  <a:moveTo>
                    <a:pt x="1071" y="0"/>
                  </a:moveTo>
                  <a:cubicBezTo>
                    <a:pt x="773" y="0"/>
                    <a:pt x="475" y="143"/>
                    <a:pt x="286" y="409"/>
                  </a:cubicBezTo>
                  <a:cubicBezTo>
                    <a:pt x="1" y="842"/>
                    <a:pt x="109" y="1439"/>
                    <a:pt x="542" y="1724"/>
                  </a:cubicBezTo>
                  <a:lnTo>
                    <a:pt x="2380" y="3005"/>
                  </a:lnTo>
                  <a:cubicBezTo>
                    <a:pt x="2543" y="3114"/>
                    <a:pt x="2729" y="3167"/>
                    <a:pt x="2913" y="3167"/>
                  </a:cubicBezTo>
                  <a:cubicBezTo>
                    <a:pt x="3217" y="3167"/>
                    <a:pt x="3515" y="3023"/>
                    <a:pt x="3695" y="2754"/>
                  </a:cubicBezTo>
                  <a:cubicBezTo>
                    <a:pt x="4003" y="2339"/>
                    <a:pt x="3894" y="1742"/>
                    <a:pt x="3462" y="1439"/>
                  </a:cubicBezTo>
                  <a:lnTo>
                    <a:pt x="1606" y="175"/>
                  </a:lnTo>
                  <a:cubicBezTo>
                    <a:pt x="1445" y="57"/>
                    <a:pt x="1258" y="0"/>
                    <a:pt x="107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3"/>
            <p:cNvSpPr/>
            <p:nvPr/>
          </p:nvSpPr>
          <p:spPr>
            <a:xfrm>
              <a:off x="1624400" y="637075"/>
              <a:ext cx="72050" cy="100450"/>
            </a:xfrm>
            <a:custGeom>
              <a:rect b="b" l="l" r="r" t="t"/>
              <a:pathLst>
                <a:path extrusionOk="0" h="4018" w="2882">
                  <a:moveTo>
                    <a:pt x="1058" y="0"/>
                  </a:moveTo>
                  <a:cubicBezTo>
                    <a:pt x="958" y="0"/>
                    <a:pt x="857" y="16"/>
                    <a:pt x="758" y="50"/>
                  </a:cubicBezTo>
                  <a:cubicBezTo>
                    <a:pt x="251" y="227"/>
                    <a:pt x="0" y="768"/>
                    <a:pt x="178" y="1274"/>
                  </a:cubicBezTo>
                  <a:lnTo>
                    <a:pt x="918" y="3386"/>
                  </a:lnTo>
                  <a:cubicBezTo>
                    <a:pt x="1047" y="3767"/>
                    <a:pt x="1421" y="4018"/>
                    <a:pt x="1811" y="4018"/>
                  </a:cubicBezTo>
                  <a:cubicBezTo>
                    <a:pt x="1916" y="4018"/>
                    <a:pt x="2022" y="3999"/>
                    <a:pt x="2125" y="3961"/>
                  </a:cubicBezTo>
                  <a:cubicBezTo>
                    <a:pt x="2614" y="3797"/>
                    <a:pt x="2882" y="3256"/>
                    <a:pt x="2704" y="2754"/>
                  </a:cubicBezTo>
                  <a:lnTo>
                    <a:pt x="1965" y="643"/>
                  </a:lnTo>
                  <a:cubicBezTo>
                    <a:pt x="1820" y="243"/>
                    <a:pt x="1448" y="0"/>
                    <a:pt x="105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3"/>
            <p:cNvSpPr/>
            <p:nvPr/>
          </p:nvSpPr>
          <p:spPr>
            <a:xfrm>
              <a:off x="1666250" y="635800"/>
              <a:ext cx="69050" cy="101225"/>
            </a:xfrm>
            <a:custGeom>
              <a:rect b="b" l="l" r="r" t="t"/>
              <a:pathLst>
                <a:path extrusionOk="0" h="4049" w="2762">
                  <a:moveTo>
                    <a:pt x="1688" y="0"/>
                  </a:moveTo>
                  <a:cubicBezTo>
                    <a:pt x="1291" y="0"/>
                    <a:pt x="913" y="266"/>
                    <a:pt x="797" y="676"/>
                  </a:cubicBezTo>
                  <a:lnTo>
                    <a:pt x="148" y="2822"/>
                  </a:lnTo>
                  <a:cubicBezTo>
                    <a:pt x="1" y="3328"/>
                    <a:pt x="291" y="3848"/>
                    <a:pt x="797" y="4012"/>
                  </a:cubicBezTo>
                  <a:cubicBezTo>
                    <a:pt x="881" y="4037"/>
                    <a:pt x="967" y="4049"/>
                    <a:pt x="1052" y="4049"/>
                  </a:cubicBezTo>
                  <a:cubicBezTo>
                    <a:pt x="1458" y="4049"/>
                    <a:pt x="1847" y="3781"/>
                    <a:pt x="1965" y="3363"/>
                  </a:cubicBezTo>
                  <a:lnTo>
                    <a:pt x="2614" y="1217"/>
                  </a:lnTo>
                  <a:cubicBezTo>
                    <a:pt x="2761" y="711"/>
                    <a:pt x="2471" y="192"/>
                    <a:pt x="1965" y="45"/>
                  </a:cubicBezTo>
                  <a:cubicBezTo>
                    <a:pt x="1874" y="14"/>
                    <a:pt x="1780" y="0"/>
                    <a:pt x="168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3"/>
            <p:cNvSpPr/>
            <p:nvPr/>
          </p:nvSpPr>
          <p:spPr>
            <a:xfrm>
              <a:off x="1636950" y="708700"/>
              <a:ext cx="90225" cy="80475"/>
            </a:xfrm>
            <a:custGeom>
              <a:rect b="b" l="l" r="r" t="t"/>
              <a:pathLst>
                <a:path extrusionOk="0" h="3219" w="3609">
                  <a:moveTo>
                    <a:pt x="1811" y="0"/>
                  </a:moveTo>
                  <a:cubicBezTo>
                    <a:pt x="1107" y="0"/>
                    <a:pt x="462" y="454"/>
                    <a:pt x="256" y="1148"/>
                  </a:cubicBezTo>
                  <a:cubicBezTo>
                    <a:pt x="0" y="1996"/>
                    <a:pt x="489" y="2900"/>
                    <a:pt x="1337" y="3151"/>
                  </a:cubicBezTo>
                  <a:cubicBezTo>
                    <a:pt x="1495" y="3197"/>
                    <a:pt x="1653" y="3219"/>
                    <a:pt x="1809" y="3219"/>
                  </a:cubicBezTo>
                  <a:cubicBezTo>
                    <a:pt x="2509" y="3219"/>
                    <a:pt x="3148" y="2777"/>
                    <a:pt x="3353" y="2069"/>
                  </a:cubicBezTo>
                  <a:cubicBezTo>
                    <a:pt x="3609" y="1221"/>
                    <a:pt x="3120" y="322"/>
                    <a:pt x="2272" y="66"/>
                  </a:cubicBezTo>
                  <a:cubicBezTo>
                    <a:pt x="2118" y="22"/>
                    <a:pt x="1963" y="0"/>
                    <a:pt x="1811"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3"/>
            <p:cNvSpPr/>
            <p:nvPr/>
          </p:nvSpPr>
          <p:spPr>
            <a:xfrm>
              <a:off x="1491900" y="1060600"/>
              <a:ext cx="182050" cy="121175"/>
            </a:xfrm>
            <a:custGeom>
              <a:rect b="b" l="l" r="r" t="t"/>
              <a:pathLst>
                <a:path extrusionOk="0" h="4847" w="7282">
                  <a:moveTo>
                    <a:pt x="3169" y="1"/>
                  </a:moveTo>
                  <a:cubicBezTo>
                    <a:pt x="1629" y="1"/>
                    <a:pt x="460" y="431"/>
                    <a:pt x="70" y="592"/>
                  </a:cubicBezTo>
                  <a:cubicBezTo>
                    <a:pt x="70" y="592"/>
                    <a:pt x="18" y="631"/>
                    <a:pt x="1" y="631"/>
                  </a:cubicBezTo>
                  <a:lnTo>
                    <a:pt x="18" y="700"/>
                  </a:lnTo>
                  <a:cubicBezTo>
                    <a:pt x="234" y="1223"/>
                    <a:pt x="1117" y="3101"/>
                    <a:pt x="3137" y="4377"/>
                  </a:cubicBezTo>
                  <a:cubicBezTo>
                    <a:pt x="3661" y="4716"/>
                    <a:pt x="4120" y="4847"/>
                    <a:pt x="4516" y="4847"/>
                  </a:cubicBezTo>
                  <a:cubicBezTo>
                    <a:pt x="5686" y="4847"/>
                    <a:pt x="6311" y="3701"/>
                    <a:pt x="6473" y="3352"/>
                  </a:cubicBezTo>
                  <a:cubicBezTo>
                    <a:pt x="6473" y="3352"/>
                    <a:pt x="6490" y="3335"/>
                    <a:pt x="6508" y="3296"/>
                  </a:cubicBezTo>
                  <a:cubicBezTo>
                    <a:pt x="6508" y="3279"/>
                    <a:pt x="6525" y="3261"/>
                    <a:pt x="6525" y="3261"/>
                  </a:cubicBezTo>
                  <a:cubicBezTo>
                    <a:pt x="6689" y="2777"/>
                    <a:pt x="7282" y="700"/>
                    <a:pt x="4868" y="181"/>
                  </a:cubicBezTo>
                  <a:cubicBezTo>
                    <a:pt x="4269" y="52"/>
                    <a:pt x="3697" y="1"/>
                    <a:pt x="3169"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3"/>
            <p:cNvSpPr/>
            <p:nvPr/>
          </p:nvSpPr>
          <p:spPr>
            <a:xfrm>
              <a:off x="1509850" y="1082525"/>
              <a:ext cx="138900" cy="59625"/>
            </a:xfrm>
            <a:custGeom>
              <a:rect b="b" l="l" r="r" t="t"/>
              <a:pathLst>
                <a:path extrusionOk="0" h="2385" w="5556">
                  <a:moveTo>
                    <a:pt x="108" y="0"/>
                  </a:moveTo>
                  <a:cubicBezTo>
                    <a:pt x="74" y="0"/>
                    <a:pt x="37" y="29"/>
                    <a:pt x="22" y="61"/>
                  </a:cubicBezTo>
                  <a:cubicBezTo>
                    <a:pt x="1" y="96"/>
                    <a:pt x="22" y="147"/>
                    <a:pt x="74" y="169"/>
                  </a:cubicBezTo>
                  <a:lnTo>
                    <a:pt x="5430" y="2367"/>
                  </a:lnTo>
                  <a:cubicBezTo>
                    <a:pt x="5430" y="2384"/>
                    <a:pt x="5448" y="2384"/>
                    <a:pt x="5465" y="2384"/>
                  </a:cubicBezTo>
                  <a:cubicBezTo>
                    <a:pt x="5500" y="2384"/>
                    <a:pt x="5517" y="2367"/>
                    <a:pt x="5539" y="2332"/>
                  </a:cubicBezTo>
                  <a:cubicBezTo>
                    <a:pt x="5556" y="2276"/>
                    <a:pt x="5539" y="2241"/>
                    <a:pt x="5500" y="2224"/>
                  </a:cubicBezTo>
                  <a:lnTo>
                    <a:pt x="131" y="5"/>
                  </a:lnTo>
                  <a:cubicBezTo>
                    <a:pt x="124" y="2"/>
                    <a:pt x="116" y="0"/>
                    <a:pt x="108"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3"/>
            <p:cNvSpPr/>
            <p:nvPr/>
          </p:nvSpPr>
          <p:spPr>
            <a:xfrm>
              <a:off x="1554100" y="1114475"/>
              <a:ext cx="38300" cy="22700"/>
            </a:xfrm>
            <a:custGeom>
              <a:rect b="b" l="l" r="r" t="t"/>
              <a:pathLst>
                <a:path extrusionOk="0" h="908" w="1532">
                  <a:moveTo>
                    <a:pt x="1420" y="1"/>
                  </a:moveTo>
                  <a:cubicBezTo>
                    <a:pt x="1409" y="1"/>
                    <a:pt x="1398" y="3"/>
                    <a:pt x="1389" y="7"/>
                  </a:cubicBezTo>
                  <a:lnTo>
                    <a:pt x="52" y="747"/>
                  </a:lnTo>
                  <a:cubicBezTo>
                    <a:pt x="18" y="782"/>
                    <a:pt x="0" y="816"/>
                    <a:pt x="18" y="873"/>
                  </a:cubicBezTo>
                  <a:cubicBezTo>
                    <a:pt x="35" y="890"/>
                    <a:pt x="70" y="907"/>
                    <a:pt x="108" y="907"/>
                  </a:cubicBezTo>
                  <a:lnTo>
                    <a:pt x="143" y="907"/>
                  </a:lnTo>
                  <a:lnTo>
                    <a:pt x="1476" y="167"/>
                  </a:lnTo>
                  <a:cubicBezTo>
                    <a:pt x="1515" y="133"/>
                    <a:pt x="1532" y="98"/>
                    <a:pt x="1497" y="42"/>
                  </a:cubicBezTo>
                  <a:cubicBezTo>
                    <a:pt x="1481" y="17"/>
                    <a:pt x="1449" y="1"/>
                    <a:pt x="142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3"/>
            <p:cNvSpPr/>
            <p:nvPr/>
          </p:nvSpPr>
          <p:spPr>
            <a:xfrm>
              <a:off x="1592825" y="1130425"/>
              <a:ext cx="38300" cy="22975"/>
            </a:xfrm>
            <a:custGeom>
              <a:rect b="b" l="l" r="r" t="t"/>
              <a:pathLst>
                <a:path extrusionOk="0" h="919" w="1532">
                  <a:moveTo>
                    <a:pt x="1432" y="0"/>
                  </a:moveTo>
                  <a:cubicBezTo>
                    <a:pt x="1416" y="0"/>
                    <a:pt x="1401" y="6"/>
                    <a:pt x="1389" y="18"/>
                  </a:cubicBezTo>
                  <a:lnTo>
                    <a:pt x="56" y="758"/>
                  </a:lnTo>
                  <a:cubicBezTo>
                    <a:pt x="17" y="775"/>
                    <a:pt x="0" y="827"/>
                    <a:pt x="17" y="866"/>
                  </a:cubicBezTo>
                  <a:cubicBezTo>
                    <a:pt x="35" y="901"/>
                    <a:pt x="74" y="918"/>
                    <a:pt x="108" y="918"/>
                  </a:cubicBezTo>
                  <a:cubicBezTo>
                    <a:pt x="108" y="918"/>
                    <a:pt x="126" y="901"/>
                    <a:pt x="143" y="901"/>
                  </a:cubicBezTo>
                  <a:lnTo>
                    <a:pt x="1480" y="161"/>
                  </a:lnTo>
                  <a:cubicBezTo>
                    <a:pt x="1514" y="144"/>
                    <a:pt x="1532" y="92"/>
                    <a:pt x="1514" y="53"/>
                  </a:cubicBezTo>
                  <a:cubicBezTo>
                    <a:pt x="1492" y="19"/>
                    <a:pt x="1461" y="0"/>
                    <a:pt x="1432"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3"/>
            <p:cNvSpPr/>
            <p:nvPr/>
          </p:nvSpPr>
          <p:spPr>
            <a:xfrm>
              <a:off x="1577025" y="1077650"/>
              <a:ext cx="15375" cy="41025"/>
            </a:xfrm>
            <a:custGeom>
              <a:rect b="b" l="l" r="r" t="t"/>
              <a:pathLst>
                <a:path extrusionOk="0" h="1641" w="615">
                  <a:moveTo>
                    <a:pt x="57" y="1"/>
                  </a:moveTo>
                  <a:cubicBezTo>
                    <a:pt x="18" y="18"/>
                    <a:pt x="0" y="74"/>
                    <a:pt x="0" y="109"/>
                  </a:cubicBezTo>
                  <a:lnTo>
                    <a:pt x="433" y="1571"/>
                  </a:lnTo>
                  <a:cubicBezTo>
                    <a:pt x="450" y="1606"/>
                    <a:pt x="472" y="1640"/>
                    <a:pt x="524" y="1640"/>
                  </a:cubicBezTo>
                  <a:lnTo>
                    <a:pt x="541" y="1640"/>
                  </a:lnTo>
                  <a:cubicBezTo>
                    <a:pt x="580" y="1623"/>
                    <a:pt x="615" y="1571"/>
                    <a:pt x="598" y="1532"/>
                  </a:cubicBezTo>
                  <a:lnTo>
                    <a:pt x="165" y="74"/>
                  </a:lnTo>
                  <a:cubicBezTo>
                    <a:pt x="165" y="18"/>
                    <a:pt x="109" y="1"/>
                    <a:pt x="57"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3"/>
            <p:cNvSpPr/>
            <p:nvPr/>
          </p:nvSpPr>
          <p:spPr>
            <a:xfrm>
              <a:off x="1615850" y="1093775"/>
              <a:ext cx="15275" cy="40700"/>
            </a:xfrm>
            <a:custGeom>
              <a:rect b="b" l="l" r="r" t="t"/>
              <a:pathLst>
                <a:path extrusionOk="0" h="1628" w="611">
                  <a:moveTo>
                    <a:pt x="92" y="0"/>
                  </a:moveTo>
                  <a:cubicBezTo>
                    <a:pt x="84" y="0"/>
                    <a:pt x="77" y="1"/>
                    <a:pt x="70" y="5"/>
                  </a:cubicBezTo>
                  <a:cubicBezTo>
                    <a:pt x="18" y="22"/>
                    <a:pt x="1" y="61"/>
                    <a:pt x="1" y="113"/>
                  </a:cubicBezTo>
                  <a:lnTo>
                    <a:pt x="433" y="1575"/>
                  </a:lnTo>
                  <a:cubicBezTo>
                    <a:pt x="451" y="1610"/>
                    <a:pt x="485" y="1627"/>
                    <a:pt x="520" y="1627"/>
                  </a:cubicBezTo>
                  <a:lnTo>
                    <a:pt x="541" y="1627"/>
                  </a:lnTo>
                  <a:cubicBezTo>
                    <a:pt x="576" y="1610"/>
                    <a:pt x="611" y="1575"/>
                    <a:pt x="593" y="1519"/>
                  </a:cubicBezTo>
                  <a:lnTo>
                    <a:pt x="161" y="61"/>
                  </a:lnTo>
                  <a:cubicBezTo>
                    <a:pt x="161" y="29"/>
                    <a:pt x="126" y="0"/>
                    <a:pt x="92"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3"/>
            <p:cNvSpPr/>
            <p:nvPr/>
          </p:nvSpPr>
          <p:spPr>
            <a:xfrm>
              <a:off x="1513975" y="1096150"/>
              <a:ext cx="35175" cy="41450"/>
            </a:xfrm>
            <a:custGeom>
              <a:rect b="b" l="l" r="r" t="t"/>
              <a:pathLst>
                <a:path extrusionOk="0" h="1658" w="1407">
                  <a:moveTo>
                    <a:pt x="0" y="0"/>
                  </a:moveTo>
                  <a:lnTo>
                    <a:pt x="0" y="1657"/>
                  </a:lnTo>
                  <a:lnTo>
                    <a:pt x="1406" y="1657"/>
                  </a:lnTo>
                  <a:lnTo>
                    <a:pt x="1406" y="0"/>
                  </a:ln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3"/>
            <p:cNvSpPr/>
            <p:nvPr/>
          </p:nvSpPr>
          <p:spPr>
            <a:xfrm>
              <a:off x="1694700" y="866250"/>
              <a:ext cx="119425" cy="100650"/>
            </a:xfrm>
            <a:custGeom>
              <a:rect b="b" l="l" r="r" t="t"/>
              <a:pathLst>
                <a:path extrusionOk="0" h="4026" w="4777">
                  <a:moveTo>
                    <a:pt x="4582" y="0"/>
                  </a:moveTo>
                  <a:cubicBezTo>
                    <a:pt x="4052" y="0"/>
                    <a:pt x="2732" y="109"/>
                    <a:pt x="1459" y="959"/>
                  </a:cubicBezTo>
                  <a:cubicBezTo>
                    <a:pt x="1" y="1932"/>
                    <a:pt x="918" y="3140"/>
                    <a:pt x="1173" y="3412"/>
                  </a:cubicBezTo>
                  <a:cubicBezTo>
                    <a:pt x="1173" y="3412"/>
                    <a:pt x="1173" y="3429"/>
                    <a:pt x="1190" y="3447"/>
                  </a:cubicBezTo>
                  <a:cubicBezTo>
                    <a:pt x="1208" y="3464"/>
                    <a:pt x="1225" y="3464"/>
                    <a:pt x="1225" y="3464"/>
                  </a:cubicBezTo>
                  <a:cubicBezTo>
                    <a:pt x="1376" y="3615"/>
                    <a:pt x="1859" y="4026"/>
                    <a:pt x="2447" y="4026"/>
                  </a:cubicBezTo>
                  <a:cubicBezTo>
                    <a:pt x="2839" y="4026"/>
                    <a:pt x="3277" y="3844"/>
                    <a:pt x="3695" y="3282"/>
                  </a:cubicBezTo>
                  <a:cubicBezTo>
                    <a:pt x="4686" y="1915"/>
                    <a:pt x="4777" y="453"/>
                    <a:pt x="4777" y="59"/>
                  </a:cubicBezTo>
                  <a:lnTo>
                    <a:pt x="4777" y="3"/>
                  </a:lnTo>
                  <a:lnTo>
                    <a:pt x="4721" y="3"/>
                  </a:lnTo>
                  <a:cubicBezTo>
                    <a:pt x="4684" y="1"/>
                    <a:pt x="4637" y="0"/>
                    <a:pt x="458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3"/>
            <p:cNvSpPr/>
            <p:nvPr/>
          </p:nvSpPr>
          <p:spPr>
            <a:xfrm>
              <a:off x="1726725" y="875100"/>
              <a:ext cx="78425" cy="75050"/>
            </a:xfrm>
            <a:custGeom>
              <a:rect b="b" l="l" r="r" t="t"/>
              <a:pathLst>
                <a:path extrusionOk="0" h="3002" w="3137">
                  <a:moveTo>
                    <a:pt x="3054" y="0"/>
                  </a:moveTo>
                  <a:cubicBezTo>
                    <a:pt x="3032" y="0"/>
                    <a:pt x="3009" y="10"/>
                    <a:pt x="2990" y="30"/>
                  </a:cubicBezTo>
                  <a:lnTo>
                    <a:pt x="35" y="2859"/>
                  </a:lnTo>
                  <a:cubicBezTo>
                    <a:pt x="0" y="2894"/>
                    <a:pt x="0" y="2950"/>
                    <a:pt x="18" y="2985"/>
                  </a:cubicBezTo>
                  <a:cubicBezTo>
                    <a:pt x="35" y="3002"/>
                    <a:pt x="69" y="3002"/>
                    <a:pt x="87" y="3002"/>
                  </a:cubicBezTo>
                  <a:cubicBezTo>
                    <a:pt x="108" y="3002"/>
                    <a:pt x="126" y="3002"/>
                    <a:pt x="143" y="2985"/>
                  </a:cubicBezTo>
                  <a:lnTo>
                    <a:pt x="3098" y="138"/>
                  </a:lnTo>
                  <a:cubicBezTo>
                    <a:pt x="3137" y="116"/>
                    <a:pt x="3137" y="64"/>
                    <a:pt x="3115" y="30"/>
                  </a:cubicBezTo>
                  <a:cubicBezTo>
                    <a:pt x="3098" y="10"/>
                    <a:pt x="3076" y="0"/>
                    <a:pt x="3054"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3"/>
            <p:cNvSpPr/>
            <p:nvPr/>
          </p:nvSpPr>
          <p:spPr>
            <a:xfrm>
              <a:off x="1755500" y="889350"/>
              <a:ext cx="6825" cy="31075"/>
            </a:xfrm>
            <a:custGeom>
              <a:rect b="b" l="l" r="r" t="t"/>
              <a:pathLst>
                <a:path extrusionOk="0" h="1243" w="273">
                  <a:moveTo>
                    <a:pt x="74" y="0"/>
                  </a:moveTo>
                  <a:cubicBezTo>
                    <a:pt x="39" y="0"/>
                    <a:pt x="0" y="35"/>
                    <a:pt x="0" y="87"/>
                  </a:cubicBezTo>
                  <a:lnTo>
                    <a:pt x="91" y="1151"/>
                  </a:lnTo>
                  <a:cubicBezTo>
                    <a:pt x="108" y="1207"/>
                    <a:pt x="147" y="1242"/>
                    <a:pt x="182" y="1242"/>
                  </a:cubicBezTo>
                  <a:lnTo>
                    <a:pt x="199" y="1242"/>
                  </a:lnTo>
                  <a:cubicBezTo>
                    <a:pt x="234" y="1242"/>
                    <a:pt x="273" y="1190"/>
                    <a:pt x="273" y="1151"/>
                  </a:cubicBezTo>
                  <a:lnTo>
                    <a:pt x="182" y="70"/>
                  </a:lnTo>
                  <a:cubicBezTo>
                    <a:pt x="164" y="35"/>
                    <a:pt x="126" y="0"/>
                    <a:pt x="74"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3"/>
            <p:cNvSpPr/>
            <p:nvPr/>
          </p:nvSpPr>
          <p:spPr>
            <a:xfrm>
              <a:off x="1733850" y="909575"/>
              <a:ext cx="7275" cy="31175"/>
            </a:xfrm>
            <a:custGeom>
              <a:rect b="b" l="l" r="r" t="t"/>
              <a:pathLst>
                <a:path extrusionOk="0" h="1247" w="291">
                  <a:moveTo>
                    <a:pt x="92" y="0"/>
                  </a:moveTo>
                  <a:cubicBezTo>
                    <a:pt x="40" y="18"/>
                    <a:pt x="1" y="57"/>
                    <a:pt x="1" y="109"/>
                  </a:cubicBezTo>
                  <a:lnTo>
                    <a:pt x="109" y="1173"/>
                  </a:lnTo>
                  <a:cubicBezTo>
                    <a:pt x="109" y="1225"/>
                    <a:pt x="148" y="1246"/>
                    <a:pt x="200" y="1246"/>
                  </a:cubicBezTo>
                  <a:cubicBezTo>
                    <a:pt x="256" y="1246"/>
                    <a:pt x="291" y="1208"/>
                    <a:pt x="273" y="1156"/>
                  </a:cubicBezTo>
                  <a:lnTo>
                    <a:pt x="182" y="91"/>
                  </a:lnTo>
                  <a:cubicBezTo>
                    <a:pt x="182" y="35"/>
                    <a:pt x="126" y="0"/>
                    <a:pt x="92"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3"/>
            <p:cNvSpPr/>
            <p:nvPr/>
          </p:nvSpPr>
          <p:spPr>
            <a:xfrm>
              <a:off x="1757750" y="916225"/>
              <a:ext cx="31625" cy="7750"/>
            </a:xfrm>
            <a:custGeom>
              <a:rect b="b" l="l" r="r" t="t"/>
              <a:pathLst>
                <a:path extrusionOk="0" h="310" w="1265">
                  <a:moveTo>
                    <a:pt x="81" y="1"/>
                  </a:moveTo>
                  <a:cubicBezTo>
                    <a:pt x="44" y="1"/>
                    <a:pt x="18" y="34"/>
                    <a:pt x="18" y="76"/>
                  </a:cubicBezTo>
                  <a:cubicBezTo>
                    <a:pt x="1" y="115"/>
                    <a:pt x="36" y="167"/>
                    <a:pt x="92" y="167"/>
                  </a:cubicBezTo>
                  <a:lnTo>
                    <a:pt x="1156" y="310"/>
                  </a:lnTo>
                  <a:lnTo>
                    <a:pt x="1173" y="310"/>
                  </a:lnTo>
                  <a:cubicBezTo>
                    <a:pt x="1208" y="310"/>
                    <a:pt x="1247" y="275"/>
                    <a:pt x="1247" y="241"/>
                  </a:cubicBezTo>
                  <a:cubicBezTo>
                    <a:pt x="1264" y="184"/>
                    <a:pt x="1225" y="150"/>
                    <a:pt x="1173" y="150"/>
                  </a:cubicBezTo>
                  <a:lnTo>
                    <a:pt x="109" y="7"/>
                  </a:lnTo>
                  <a:cubicBezTo>
                    <a:pt x="99" y="3"/>
                    <a:pt x="89" y="1"/>
                    <a:pt x="81"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3"/>
            <p:cNvSpPr/>
            <p:nvPr/>
          </p:nvSpPr>
          <p:spPr>
            <a:xfrm>
              <a:off x="1736550" y="936625"/>
              <a:ext cx="31175" cy="8125"/>
            </a:xfrm>
            <a:custGeom>
              <a:rect b="b" l="l" r="r" t="t"/>
              <a:pathLst>
                <a:path extrusionOk="0" h="325" w="1247">
                  <a:moveTo>
                    <a:pt x="92" y="0"/>
                  </a:moveTo>
                  <a:cubicBezTo>
                    <a:pt x="57" y="0"/>
                    <a:pt x="1" y="35"/>
                    <a:pt x="1" y="74"/>
                  </a:cubicBezTo>
                  <a:cubicBezTo>
                    <a:pt x="1" y="126"/>
                    <a:pt x="40" y="164"/>
                    <a:pt x="74" y="182"/>
                  </a:cubicBezTo>
                  <a:lnTo>
                    <a:pt x="1139" y="325"/>
                  </a:lnTo>
                  <a:lnTo>
                    <a:pt x="1156" y="325"/>
                  </a:lnTo>
                  <a:cubicBezTo>
                    <a:pt x="1191" y="325"/>
                    <a:pt x="1230" y="290"/>
                    <a:pt x="1247" y="234"/>
                  </a:cubicBezTo>
                  <a:cubicBezTo>
                    <a:pt x="1247" y="199"/>
                    <a:pt x="1208" y="143"/>
                    <a:pt x="1173" y="143"/>
                  </a:cubicBezTo>
                  <a:lnTo>
                    <a:pt x="92" y="0"/>
                  </a:ln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3"/>
            <p:cNvSpPr/>
            <p:nvPr/>
          </p:nvSpPr>
          <p:spPr>
            <a:xfrm>
              <a:off x="1759175" y="873550"/>
              <a:ext cx="34625" cy="13975"/>
            </a:xfrm>
            <a:custGeom>
              <a:rect b="b" l="l" r="r" t="t"/>
              <a:pathLst>
                <a:path extrusionOk="0" h="559" w="1385">
                  <a:moveTo>
                    <a:pt x="1190" y="1"/>
                  </a:moveTo>
                  <a:cubicBezTo>
                    <a:pt x="826" y="35"/>
                    <a:pt x="467" y="126"/>
                    <a:pt x="126" y="234"/>
                  </a:cubicBezTo>
                  <a:cubicBezTo>
                    <a:pt x="35" y="269"/>
                    <a:pt x="0" y="360"/>
                    <a:pt x="35" y="451"/>
                  </a:cubicBezTo>
                  <a:cubicBezTo>
                    <a:pt x="35" y="485"/>
                    <a:pt x="52" y="503"/>
                    <a:pt x="69" y="524"/>
                  </a:cubicBezTo>
                  <a:cubicBezTo>
                    <a:pt x="87" y="542"/>
                    <a:pt x="143" y="559"/>
                    <a:pt x="195" y="559"/>
                  </a:cubicBezTo>
                  <a:lnTo>
                    <a:pt x="251" y="559"/>
                  </a:lnTo>
                  <a:cubicBezTo>
                    <a:pt x="558" y="451"/>
                    <a:pt x="883" y="377"/>
                    <a:pt x="1225" y="343"/>
                  </a:cubicBezTo>
                  <a:cubicBezTo>
                    <a:pt x="1315" y="325"/>
                    <a:pt x="1385" y="234"/>
                    <a:pt x="1367" y="144"/>
                  </a:cubicBezTo>
                  <a:cubicBezTo>
                    <a:pt x="1367" y="53"/>
                    <a:pt x="1276" y="1"/>
                    <a:pt x="1207" y="1"/>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3"/>
            <p:cNvSpPr/>
            <p:nvPr/>
          </p:nvSpPr>
          <p:spPr>
            <a:xfrm>
              <a:off x="2276925" y="1224100"/>
              <a:ext cx="186600" cy="132525"/>
            </a:xfrm>
            <a:custGeom>
              <a:rect b="b" l="l" r="r" t="t"/>
              <a:pathLst>
                <a:path extrusionOk="0" h="5301" w="7464">
                  <a:moveTo>
                    <a:pt x="3875" y="0"/>
                  </a:moveTo>
                  <a:cubicBezTo>
                    <a:pt x="3864" y="0"/>
                    <a:pt x="3853" y="0"/>
                    <a:pt x="3842" y="1"/>
                  </a:cubicBezTo>
                  <a:cubicBezTo>
                    <a:pt x="3211" y="22"/>
                    <a:pt x="2705" y="541"/>
                    <a:pt x="2722" y="1190"/>
                  </a:cubicBezTo>
                  <a:lnTo>
                    <a:pt x="2761" y="2705"/>
                  </a:lnTo>
                  <a:lnTo>
                    <a:pt x="2272" y="1986"/>
                  </a:lnTo>
                  <a:cubicBezTo>
                    <a:pt x="2058" y="1659"/>
                    <a:pt x="1696" y="1481"/>
                    <a:pt x="1326" y="1481"/>
                  </a:cubicBezTo>
                  <a:cubicBezTo>
                    <a:pt x="1104" y="1481"/>
                    <a:pt x="880" y="1545"/>
                    <a:pt x="684" y="1679"/>
                  </a:cubicBezTo>
                  <a:cubicBezTo>
                    <a:pt x="143" y="2021"/>
                    <a:pt x="1" y="2744"/>
                    <a:pt x="360" y="3267"/>
                  </a:cubicBezTo>
                  <a:lnTo>
                    <a:pt x="1731" y="5300"/>
                  </a:lnTo>
                  <a:lnTo>
                    <a:pt x="5227" y="5283"/>
                  </a:lnTo>
                  <a:lnTo>
                    <a:pt x="6940" y="3769"/>
                  </a:lnTo>
                  <a:cubicBezTo>
                    <a:pt x="7429" y="3354"/>
                    <a:pt x="7464" y="2635"/>
                    <a:pt x="7048" y="2146"/>
                  </a:cubicBezTo>
                  <a:cubicBezTo>
                    <a:pt x="6821" y="1891"/>
                    <a:pt x="6499" y="1759"/>
                    <a:pt x="6176" y="1759"/>
                  </a:cubicBezTo>
                  <a:cubicBezTo>
                    <a:pt x="5908" y="1759"/>
                    <a:pt x="5640" y="1850"/>
                    <a:pt x="5426" y="2038"/>
                  </a:cubicBezTo>
                  <a:lnTo>
                    <a:pt x="5067" y="2363"/>
                  </a:lnTo>
                  <a:lnTo>
                    <a:pt x="5032" y="1121"/>
                  </a:lnTo>
                  <a:cubicBezTo>
                    <a:pt x="5011" y="500"/>
                    <a:pt x="4509" y="0"/>
                    <a:pt x="3875"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5"/>
          <p:cNvSpPr/>
          <p:nvPr/>
        </p:nvSpPr>
        <p:spPr>
          <a:xfrm>
            <a:off x="7586377" y="4683502"/>
            <a:ext cx="1111634" cy="261646"/>
          </a:xfrm>
          <a:custGeom>
            <a:rect b="b" l="l" r="r" t="t"/>
            <a:pathLst>
              <a:path extrusionOk="0" h="5780" w="24557">
                <a:moveTo>
                  <a:pt x="11127" y="1"/>
                </a:moveTo>
                <a:cubicBezTo>
                  <a:pt x="10664" y="1"/>
                  <a:pt x="10184" y="73"/>
                  <a:pt x="9641" y="215"/>
                </a:cubicBezTo>
                <a:cubicBezTo>
                  <a:pt x="8315" y="571"/>
                  <a:pt x="5528" y="3053"/>
                  <a:pt x="4231" y="3847"/>
                </a:cubicBezTo>
                <a:cubicBezTo>
                  <a:pt x="2825" y="4706"/>
                  <a:pt x="1" y="5780"/>
                  <a:pt x="1" y="5780"/>
                </a:cubicBezTo>
                <a:lnTo>
                  <a:pt x="24556" y="5780"/>
                </a:lnTo>
                <a:cubicBezTo>
                  <a:pt x="24556" y="5780"/>
                  <a:pt x="21563" y="4899"/>
                  <a:pt x="19741" y="4144"/>
                </a:cubicBezTo>
                <a:cubicBezTo>
                  <a:pt x="17918" y="3379"/>
                  <a:pt x="13968" y="779"/>
                  <a:pt x="13161" y="453"/>
                </a:cubicBezTo>
                <a:cubicBezTo>
                  <a:pt x="12429" y="151"/>
                  <a:pt x="11796" y="1"/>
                  <a:pt x="11127"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7586377" y="4693234"/>
            <a:ext cx="1100272" cy="251914"/>
          </a:xfrm>
          <a:custGeom>
            <a:rect b="b" l="l" r="r" t="t"/>
            <a:pathLst>
              <a:path extrusionOk="0" h="5565" w="24306">
                <a:moveTo>
                  <a:pt x="9641" y="0"/>
                </a:moveTo>
                <a:lnTo>
                  <a:pt x="9641" y="0"/>
                </a:lnTo>
                <a:cubicBezTo>
                  <a:pt x="8411" y="430"/>
                  <a:pt x="7440" y="1112"/>
                  <a:pt x="6426" y="1891"/>
                </a:cubicBezTo>
                <a:cubicBezTo>
                  <a:pt x="5003" y="2965"/>
                  <a:pt x="3461" y="4069"/>
                  <a:pt x="1838" y="4802"/>
                </a:cubicBezTo>
                <a:cubicBezTo>
                  <a:pt x="1519" y="4951"/>
                  <a:pt x="1194" y="5084"/>
                  <a:pt x="869" y="5225"/>
                </a:cubicBezTo>
                <a:cubicBezTo>
                  <a:pt x="637" y="5314"/>
                  <a:pt x="230" y="5565"/>
                  <a:pt x="1" y="5565"/>
                </a:cubicBezTo>
                <a:lnTo>
                  <a:pt x="24306" y="5565"/>
                </a:lnTo>
                <a:cubicBezTo>
                  <a:pt x="21905" y="5558"/>
                  <a:pt x="3269" y="5328"/>
                  <a:pt x="9641"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 name="Google Shape;72;p5"/>
          <p:cNvSpPr txBox="1"/>
          <p:nvPr>
            <p:ph idx="1" type="subTitle"/>
          </p:nvPr>
        </p:nvSpPr>
        <p:spPr>
          <a:xfrm>
            <a:off x="3319200" y="381309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Kumbh Sans"/>
                <a:ea typeface="Kumbh Sans"/>
                <a:cs typeface="Kumbh Sans"/>
                <a:sym typeface="Kumbh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 name="Google Shape;73;p5"/>
          <p:cNvSpPr txBox="1"/>
          <p:nvPr>
            <p:ph idx="2" type="subTitle"/>
          </p:nvPr>
        </p:nvSpPr>
        <p:spPr>
          <a:xfrm>
            <a:off x="658408" y="381309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Kumbh Sans"/>
                <a:ea typeface="Kumbh Sans"/>
                <a:cs typeface="Kumbh Sans"/>
                <a:sym typeface="Kumbh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5"/>
          <p:cNvSpPr txBox="1"/>
          <p:nvPr>
            <p:ph idx="3" type="subTitle"/>
          </p:nvPr>
        </p:nvSpPr>
        <p:spPr>
          <a:xfrm>
            <a:off x="3319200" y="3585100"/>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 name="Google Shape;75;p5"/>
          <p:cNvSpPr txBox="1"/>
          <p:nvPr>
            <p:ph idx="4" type="subTitle"/>
          </p:nvPr>
        </p:nvSpPr>
        <p:spPr>
          <a:xfrm>
            <a:off x="658183" y="3585100"/>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 name="Google Shape;76;p5"/>
          <p:cNvSpPr/>
          <p:nvPr/>
        </p:nvSpPr>
        <p:spPr>
          <a:xfrm>
            <a:off x="7233675"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5"/>
          <p:cNvGrpSpPr/>
          <p:nvPr/>
        </p:nvGrpSpPr>
        <p:grpSpPr>
          <a:xfrm>
            <a:off x="4382899" y="4938638"/>
            <a:ext cx="2749703" cy="122913"/>
            <a:chOff x="5024149" y="4918613"/>
            <a:chExt cx="2749703" cy="122913"/>
          </a:xfrm>
        </p:grpSpPr>
        <p:sp>
          <p:nvSpPr>
            <p:cNvPr id="78" name="Google Shape;78;p5"/>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5"/>
          <p:cNvSpPr txBox="1"/>
          <p:nvPr>
            <p:ph idx="5" type="subTitle"/>
          </p:nvPr>
        </p:nvSpPr>
        <p:spPr>
          <a:xfrm>
            <a:off x="5980000" y="381309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atin typeface="Kumbh Sans"/>
                <a:ea typeface="Kumbh Sans"/>
                <a:cs typeface="Kumbh Sans"/>
                <a:sym typeface="Kumbh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5"/>
          <p:cNvSpPr txBox="1"/>
          <p:nvPr>
            <p:ph idx="6" type="subTitle"/>
          </p:nvPr>
        </p:nvSpPr>
        <p:spPr>
          <a:xfrm>
            <a:off x="5980000" y="3585100"/>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aytone One"/>
                <a:ea typeface="Paytone One"/>
                <a:cs typeface="Paytone One"/>
                <a:sym typeface="Paytone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10" name="Google Shape;110;p5"/>
          <p:cNvGrpSpPr/>
          <p:nvPr/>
        </p:nvGrpSpPr>
        <p:grpSpPr>
          <a:xfrm>
            <a:off x="8387891" y="4411492"/>
            <a:ext cx="352269" cy="526935"/>
            <a:chOff x="3112813" y="4276608"/>
            <a:chExt cx="202943" cy="303569"/>
          </a:xfrm>
        </p:grpSpPr>
        <p:sp>
          <p:nvSpPr>
            <p:cNvPr id="111" name="Google Shape;111;p5"/>
            <p:cNvSpPr/>
            <p:nvPr/>
          </p:nvSpPr>
          <p:spPr>
            <a:xfrm>
              <a:off x="3169270" y="4373417"/>
              <a:ext cx="87400" cy="206760"/>
            </a:xfrm>
            <a:custGeom>
              <a:rect b="b" l="l" r="r" t="t"/>
              <a:pathLst>
                <a:path extrusionOk="0" h="2439" w="1031">
                  <a:moveTo>
                    <a:pt x="230" y="0"/>
                  </a:moveTo>
                  <a:lnTo>
                    <a:pt x="1" y="2439"/>
                  </a:lnTo>
                  <a:lnTo>
                    <a:pt x="1031" y="2439"/>
                  </a:lnTo>
                  <a:lnTo>
                    <a:pt x="808" y="0"/>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3237766" y="4373417"/>
              <a:ext cx="21447" cy="206760"/>
            </a:xfrm>
            <a:custGeom>
              <a:rect b="b" l="l" r="r" t="t"/>
              <a:pathLst>
                <a:path extrusionOk="0" h="2439" w="253">
                  <a:moveTo>
                    <a:pt x="0" y="0"/>
                  </a:moveTo>
                  <a:lnTo>
                    <a:pt x="223" y="2439"/>
                  </a:lnTo>
                  <a:lnTo>
                    <a:pt x="253" y="2439"/>
                  </a:lnTo>
                  <a:lnTo>
                    <a:pt x="23" y="0"/>
                  </a:lnTo>
                  <a:close/>
                </a:path>
              </a:pathLst>
            </a:custGeom>
            <a:solidFill>
              <a:srgbClr val="448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3212589" y="4373417"/>
              <a:ext cx="44082" cy="206760"/>
            </a:xfrm>
            <a:custGeom>
              <a:rect b="b" l="l" r="r" t="t"/>
              <a:pathLst>
                <a:path extrusionOk="0" h="2439" w="520">
                  <a:moveTo>
                    <a:pt x="23" y="0"/>
                  </a:moveTo>
                  <a:lnTo>
                    <a:pt x="0" y="2439"/>
                  </a:lnTo>
                  <a:lnTo>
                    <a:pt x="520" y="2439"/>
                  </a:lnTo>
                  <a:lnTo>
                    <a:pt x="297" y="0"/>
                  </a:lnTo>
                  <a:close/>
                </a:path>
              </a:pathLst>
            </a:custGeom>
            <a:solidFill>
              <a:srgbClr val="AA6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3207587" y="4448778"/>
              <a:ext cx="13987" cy="13818"/>
            </a:xfrm>
            <a:custGeom>
              <a:rect b="b" l="l" r="r" t="t"/>
              <a:pathLst>
                <a:path extrusionOk="0" h="163" w="165">
                  <a:moveTo>
                    <a:pt x="1" y="1"/>
                  </a:moveTo>
                  <a:lnTo>
                    <a:pt x="1" y="162"/>
                  </a:lnTo>
                  <a:lnTo>
                    <a:pt x="164" y="162"/>
                  </a:lnTo>
                  <a:lnTo>
                    <a:pt x="16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3206400" y="4447422"/>
              <a:ext cx="15768" cy="16531"/>
            </a:xfrm>
            <a:custGeom>
              <a:rect b="b" l="l" r="r" t="t"/>
              <a:pathLst>
                <a:path extrusionOk="0" h="195" w="186">
                  <a:moveTo>
                    <a:pt x="162" y="31"/>
                  </a:moveTo>
                  <a:lnTo>
                    <a:pt x="162" y="164"/>
                  </a:lnTo>
                  <a:lnTo>
                    <a:pt x="22" y="164"/>
                  </a:lnTo>
                  <a:lnTo>
                    <a:pt x="22" y="31"/>
                  </a:lnTo>
                  <a:close/>
                  <a:moveTo>
                    <a:pt x="0" y="1"/>
                  </a:moveTo>
                  <a:lnTo>
                    <a:pt x="0" y="194"/>
                  </a:lnTo>
                  <a:lnTo>
                    <a:pt x="185" y="194"/>
                  </a:lnTo>
                  <a:lnTo>
                    <a:pt x="1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3207587" y="4482687"/>
              <a:ext cx="13987" cy="13818"/>
            </a:xfrm>
            <a:custGeom>
              <a:rect b="b" l="l" r="r" t="t"/>
              <a:pathLst>
                <a:path extrusionOk="0" h="163" w="165">
                  <a:moveTo>
                    <a:pt x="1" y="1"/>
                  </a:moveTo>
                  <a:lnTo>
                    <a:pt x="1" y="163"/>
                  </a:lnTo>
                  <a:lnTo>
                    <a:pt x="164" y="163"/>
                  </a:lnTo>
                  <a:lnTo>
                    <a:pt x="16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3206400" y="4481331"/>
              <a:ext cx="15768" cy="16531"/>
            </a:xfrm>
            <a:custGeom>
              <a:rect b="b" l="l" r="r" t="t"/>
              <a:pathLst>
                <a:path extrusionOk="0" h="195" w="186">
                  <a:moveTo>
                    <a:pt x="162" y="31"/>
                  </a:moveTo>
                  <a:lnTo>
                    <a:pt x="162" y="164"/>
                  </a:lnTo>
                  <a:lnTo>
                    <a:pt x="22" y="164"/>
                  </a:lnTo>
                  <a:lnTo>
                    <a:pt x="22" y="31"/>
                  </a:lnTo>
                  <a:close/>
                  <a:moveTo>
                    <a:pt x="0" y="1"/>
                  </a:moveTo>
                  <a:lnTo>
                    <a:pt x="0" y="195"/>
                  </a:lnTo>
                  <a:lnTo>
                    <a:pt x="185" y="195"/>
                  </a:lnTo>
                  <a:lnTo>
                    <a:pt x="1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3207587" y="4516596"/>
              <a:ext cx="13987" cy="13818"/>
            </a:xfrm>
            <a:custGeom>
              <a:rect b="b" l="l" r="r" t="t"/>
              <a:pathLst>
                <a:path extrusionOk="0" h="163" w="165">
                  <a:moveTo>
                    <a:pt x="1" y="1"/>
                  </a:moveTo>
                  <a:lnTo>
                    <a:pt x="1" y="163"/>
                  </a:lnTo>
                  <a:lnTo>
                    <a:pt x="164" y="163"/>
                  </a:lnTo>
                  <a:lnTo>
                    <a:pt x="16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3206400" y="4515239"/>
              <a:ext cx="15768" cy="16531"/>
            </a:xfrm>
            <a:custGeom>
              <a:rect b="b" l="l" r="r" t="t"/>
              <a:pathLst>
                <a:path extrusionOk="0" h="195" w="186">
                  <a:moveTo>
                    <a:pt x="162" y="31"/>
                  </a:moveTo>
                  <a:lnTo>
                    <a:pt x="162" y="164"/>
                  </a:lnTo>
                  <a:lnTo>
                    <a:pt x="22" y="164"/>
                  </a:lnTo>
                  <a:lnTo>
                    <a:pt x="22" y="31"/>
                  </a:lnTo>
                  <a:close/>
                  <a:moveTo>
                    <a:pt x="0" y="1"/>
                  </a:moveTo>
                  <a:lnTo>
                    <a:pt x="0" y="195"/>
                  </a:lnTo>
                  <a:lnTo>
                    <a:pt x="185" y="195"/>
                  </a:lnTo>
                  <a:lnTo>
                    <a:pt x="1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3207587" y="4550589"/>
              <a:ext cx="13987" cy="13733"/>
            </a:xfrm>
            <a:custGeom>
              <a:rect b="b" l="l" r="r" t="t"/>
              <a:pathLst>
                <a:path extrusionOk="0" h="162" w="165">
                  <a:moveTo>
                    <a:pt x="1" y="0"/>
                  </a:moveTo>
                  <a:lnTo>
                    <a:pt x="1" y="162"/>
                  </a:lnTo>
                  <a:lnTo>
                    <a:pt x="164" y="162"/>
                  </a:lnTo>
                  <a:lnTo>
                    <a:pt x="16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3206400" y="4549233"/>
              <a:ext cx="15768" cy="16446"/>
            </a:xfrm>
            <a:custGeom>
              <a:rect b="b" l="l" r="r" t="t"/>
              <a:pathLst>
                <a:path extrusionOk="0" h="194" w="186">
                  <a:moveTo>
                    <a:pt x="162" y="30"/>
                  </a:moveTo>
                  <a:lnTo>
                    <a:pt x="162" y="164"/>
                  </a:lnTo>
                  <a:lnTo>
                    <a:pt x="22" y="164"/>
                  </a:lnTo>
                  <a:lnTo>
                    <a:pt x="22" y="30"/>
                  </a:lnTo>
                  <a:close/>
                  <a:moveTo>
                    <a:pt x="0" y="0"/>
                  </a:moveTo>
                  <a:lnTo>
                    <a:pt x="0" y="194"/>
                  </a:lnTo>
                  <a:lnTo>
                    <a:pt x="185" y="194"/>
                  </a:lnTo>
                  <a:lnTo>
                    <a:pt x="1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3207587" y="4414870"/>
              <a:ext cx="13987" cy="13818"/>
            </a:xfrm>
            <a:custGeom>
              <a:rect b="b" l="l" r="r" t="t"/>
              <a:pathLst>
                <a:path extrusionOk="0" h="163" w="165">
                  <a:moveTo>
                    <a:pt x="1" y="0"/>
                  </a:moveTo>
                  <a:lnTo>
                    <a:pt x="1" y="162"/>
                  </a:lnTo>
                  <a:lnTo>
                    <a:pt x="164" y="162"/>
                  </a:lnTo>
                  <a:lnTo>
                    <a:pt x="16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3206400" y="4413514"/>
              <a:ext cx="15768" cy="16531"/>
            </a:xfrm>
            <a:custGeom>
              <a:rect b="b" l="l" r="r" t="t"/>
              <a:pathLst>
                <a:path extrusionOk="0" h="195" w="186">
                  <a:moveTo>
                    <a:pt x="162" y="31"/>
                  </a:moveTo>
                  <a:lnTo>
                    <a:pt x="162" y="164"/>
                  </a:lnTo>
                  <a:lnTo>
                    <a:pt x="22" y="164"/>
                  </a:lnTo>
                  <a:lnTo>
                    <a:pt x="22" y="31"/>
                  </a:lnTo>
                  <a:close/>
                  <a:moveTo>
                    <a:pt x="0" y="0"/>
                  </a:moveTo>
                  <a:lnTo>
                    <a:pt x="0" y="194"/>
                  </a:lnTo>
                  <a:lnTo>
                    <a:pt x="185" y="194"/>
                  </a:lnTo>
                  <a:lnTo>
                    <a:pt x="1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3198262" y="4362142"/>
              <a:ext cx="32637" cy="32637"/>
            </a:xfrm>
            <a:custGeom>
              <a:rect b="b" l="l" r="r" t="t"/>
              <a:pathLst>
                <a:path extrusionOk="0" h="385" w="385">
                  <a:moveTo>
                    <a:pt x="15" y="0"/>
                  </a:moveTo>
                  <a:lnTo>
                    <a:pt x="0" y="14"/>
                  </a:lnTo>
                  <a:lnTo>
                    <a:pt x="370" y="384"/>
                  </a:lnTo>
                  <a:lnTo>
                    <a:pt x="384" y="370"/>
                  </a:lnTo>
                  <a:lnTo>
                    <a:pt x="1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3150451" y="4313738"/>
              <a:ext cx="30857" cy="31451"/>
            </a:xfrm>
            <a:custGeom>
              <a:rect b="b" l="l" r="r" t="t"/>
              <a:pathLst>
                <a:path extrusionOk="0" h="371" w="364">
                  <a:moveTo>
                    <a:pt x="342" y="0"/>
                  </a:moveTo>
                  <a:lnTo>
                    <a:pt x="155" y="185"/>
                  </a:lnTo>
                  <a:lnTo>
                    <a:pt x="1" y="349"/>
                  </a:lnTo>
                  <a:lnTo>
                    <a:pt x="22" y="370"/>
                  </a:lnTo>
                  <a:lnTo>
                    <a:pt x="200" y="192"/>
                  </a:lnTo>
                  <a:lnTo>
                    <a:pt x="200" y="185"/>
                  </a:lnTo>
                  <a:lnTo>
                    <a:pt x="363" y="22"/>
                  </a:lnTo>
                  <a:lnTo>
                    <a:pt x="3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3185546" y="4338915"/>
              <a:ext cx="24669" cy="24499"/>
            </a:xfrm>
            <a:custGeom>
              <a:rect b="b" l="l" r="r" t="t"/>
              <a:pathLst>
                <a:path extrusionOk="0" h="289" w="291">
                  <a:moveTo>
                    <a:pt x="141" y="45"/>
                  </a:moveTo>
                  <a:lnTo>
                    <a:pt x="246" y="148"/>
                  </a:lnTo>
                  <a:lnTo>
                    <a:pt x="150" y="251"/>
                  </a:lnTo>
                  <a:lnTo>
                    <a:pt x="38" y="141"/>
                  </a:lnTo>
                  <a:lnTo>
                    <a:pt x="141" y="45"/>
                  </a:lnTo>
                  <a:close/>
                  <a:moveTo>
                    <a:pt x="141" y="0"/>
                  </a:moveTo>
                  <a:lnTo>
                    <a:pt x="1" y="141"/>
                  </a:lnTo>
                  <a:lnTo>
                    <a:pt x="150" y="288"/>
                  </a:lnTo>
                  <a:lnTo>
                    <a:pt x="291" y="148"/>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3174865" y="4326792"/>
              <a:ext cx="24075" cy="25940"/>
            </a:xfrm>
            <a:custGeom>
              <a:rect b="b" l="l" r="r" t="t"/>
              <a:pathLst>
                <a:path extrusionOk="0" h="306" w="284">
                  <a:moveTo>
                    <a:pt x="164" y="38"/>
                  </a:moveTo>
                  <a:lnTo>
                    <a:pt x="246" y="165"/>
                  </a:lnTo>
                  <a:lnTo>
                    <a:pt x="143" y="268"/>
                  </a:lnTo>
                  <a:lnTo>
                    <a:pt x="38" y="165"/>
                  </a:lnTo>
                  <a:lnTo>
                    <a:pt x="164" y="38"/>
                  </a:lnTo>
                  <a:close/>
                  <a:moveTo>
                    <a:pt x="164" y="1"/>
                  </a:moveTo>
                  <a:lnTo>
                    <a:pt x="1" y="165"/>
                  </a:lnTo>
                  <a:lnTo>
                    <a:pt x="143" y="305"/>
                  </a:lnTo>
                  <a:lnTo>
                    <a:pt x="283" y="165"/>
                  </a:lnTo>
                  <a:lnTo>
                    <a:pt x="1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3164354" y="4314331"/>
              <a:ext cx="25686" cy="27636"/>
            </a:xfrm>
            <a:custGeom>
              <a:rect b="b" l="l" r="r" t="t"/>
              <a:pathLst>
                <a:path extrusionOk="0" h="326" w="303">
                  <a:moveTo>
                    <a:pt x="178" y="38"/>
                  </a:moveTo>
                  <a:lnTo>
                    <a:pt x="267" y="164"/>
                  </a:lnTo>
                  <a:lnTo>
                    <a:pt x="141" y="281"/>
                  </a:lnTo>
                  <a:lnTo>
                    <a:pt x="36" y="178"/>
                  </a:lnTo>
                  <a:lnTo>
                    <a:pt x="178" y="38"/>
                  </a:lnTo>
                  <a:close/>
                  <a:moveTo>
                    <a:pt x="178" y="0"/>
                  </a:moveTo>
                  <a:lnTo>
                    <a:pt x="0" y="178"/>
                  </a:lnTo>
                  <a:lnTo>
                    <a:pt x="141" y="326"/>
                  </a:lnTo>
                  <a:lnTo>
                    <a:pt x="303" y="164"/>
                  </a:lnTo>
                  <a:lnTo>
                    <a:pt x="1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3174272" y="4326199"/>
              <a:ext cx="15768" cy="15768"/>
            </a:xfrm>
            <a:custGeom>
              <a:rect b="b" l="l" r="r" t="t"/>
              <a:pathLst>
                <a:path extrusionOk="0" h="186" w="186">
                  <a:moveTo>
                    <a:pt x="164" y="1"/>
                  </a:moveTo>
                  <a:lnTo>
                    <a:pt x="1" y="164"/>
                  </a:lnTo>
                  <a:lnTo>
                    <a:pt x="31" y="186"/>
                  </a:lnTo>
                  <a:lnTo>
                    <a:pt x="186" y="24"/>
                  </a:lnTo>
                  <a:lnTo>
                    <a:pt x="1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3152994" y="4301191"/>
              <a:ext cx="27721" cy="29501"/>
            </a:xfrm>
            <a:custGeom>
              <a:rect b="b" l="l" r="r" t="t"/>
              <a:pathLst>
                <a:path extrusionOk="0" h="348" w="327">
                  <a:moveTo>
                    <a:pt x="200" y="45"/>
                  </a:moveTo>
                  <a:lnTo>
                    <a:pt x="289" y="170"/>
                  </a:lnTo>
                  <a:lnTo>
                    <a:pt x="148" y="312"/>
                  </a:lnTo>
                  <a:lnTo>
                    <a:pt x="36" y="200"/>
                  </a:lnTo>
                  <a:lnTo>
                    <a:pt x="200" y="45"/>
                  </a:lnTo>
                  <a:close/>
                  <a:moveTo>
                    <a:pt x="200" y="1"/>
                  </a:moveTo>
                  <a:lnTo>
                    <a:pt x="1" y="200"/>
                  </a:lnTo>
                  <a:lnTo>
                    <a:pt x="148" y="347"/>
                  </a:lnTo>
                  <a:lnTo>
                    <a:pt x="326" y="170"/>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142313" y="4289154"/>
              <a:ext cx="29670" cy="30942"/>
            </a:xfrm>
            <a:custGeom>
              <a:rect b="b" l="l" r="r" t="t"/>
              <a:pathLst>
                <a:path extrusionOk="0" h="365" w="350">
                  <a:moveTo>
                    <a:pt x="223" y="38"/>
                  </a:moveTo>
                  <a:lnTo>
                    <a:pt x="312" y="164"/>
                  </a:lnTo>
                  <a:lnTo>
                    <a:pt x="148" y="328"/>
                  </a:lnTo>
                  <a:lnTo>
                    <a:pt x="45" y="223"/>
                  </a:lnTo>
                  <a:lnTo>
                    <a:pt x="223" y="38"/>
                  </a:lnTo>
                  <a:close/>
                  <a:moveTo>
                    <a:pt x="223" y="0"/>
                  </a:moveTo>
                  <a:lnTo>
                    <a:pt x="1" y="223"/>
                  </a:lnTo>
                  <a:lnTo>
                    <a:pt x="148" y="365"/>
                  </a:lnTo>
                  <a:lnTo>
                    <a:pt x="349" y="164"/>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3131632" y="4276608"/>
              <a:ext cx="30857" cy="32807"/>
            </a:xfrm>
            <a:custGeom>
              <a:rect b="b" l="l" r="r" t="t"/>
              <a:pathLst>
                <a:path extrusionOk="0" h="387" w="364">
                  <a:moveTo>
                    <a:pt x="237" y="38"/>
                  </a:moveTo>
                  <a:lnTo>
                    <a:pt x="326" y="164"/>
                  </a:lnTo>
                  <a:lnTo>
                    <a:pt x="141" y="342"/>
                  </a:lnTo>
                  <a:lnTo>
                    <a:pt x="38" y="237"/>
                  </a:lnTo>
                  <a:lnTo>
                    <a:pt x="237" y="38"/>
                  </a:lnTo>
                  <a:close/>
                  <a:moveTo>
                    <a:pt x="244" y="1"/>
                  </a:moveTo>
                  <a:lnTo>
                    <a:pt x="0" y="237"/>
                  </a:lnTo>
                  <a:lnTo>
                    <a:pt x="141" y="387"/>
                  </a:lnTo>
                  <a:lnTo>
                    <a:pt x="363" y="164"/>
                  </a:lnTo>
                  <a:lnTo>
                    <a:pt x="2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3142313" y="4288560"/>
              <a:ext cx="20769" cy="20854"/>
            </a:xfrm>
            <a:custGeom>
              <a:rect b="b" l="l" r="r" t="t"/>
              <a:pathLst>
                <a:path extrusionOk="0" h="246" w="245">
                  <a:moveTo>
                    <a:pt x="223" y="0"/>
                  </a:moveTo>
                  <a:lnTo>
                    <a:pt x="1" y="223"/>
                  </a:lnTo>
                  <a:lnTo>
                    <a:pt x="22" y="246"/>
                  </a:lnTo>
                  <a:lnTo>
                    <a:pt x="244" y="23"/>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3175628" y="4349426"/>
              <a:ext cx="24499" cy="24669"/>
            </a:xfrm>
            <a:custGeom>
              <a:rect b="b" l="l" r="r" t="t"/>
              <a:pathLst>
                <a:path extrusionOk="0" h="291" w="289">
                  <a:moveTo>
                    <a:pt x="141" y="38"/>
                  </a:moveTo>
                  <a:lnTo>
                    <a:pt x="244" y="150"/>
                  </a:lnTo>
                  <a:lnTo>
                    <a:pt x="148" y="253"/>
                  </a:lnTo>
                  <a:lnTo>
                    <a:pt x="36" y="143"/>
                  </a:lnTo>
                  <a:lnTo>
                    <a:pt x="141" y="38"/>
                  </a:lnTo>
                  <a:close/>
                  <a:moveTo>
                    <a:pt x="141" y="1"/>
                  </a:moveTo>
                  <a:lnTo>
                    <a:pt x="1" y="143"/>
                  </a:lnTo>
                  <a:lnTo>
                    <a:pt x="148" y="291"/>
                  </a:lnTo>
                  <a:lnTo>
                    <a:pt x="289" y="150"/>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3162997" y="4338915"/>
              <a:ext cx="25856" cy="23906"/>
            </a:xfrm>
            <a:custGeom>
              <a:rect b="b" l="l" r="r" t="t"/>
              <a:pathLst>
                <a:path extrusionOk="0" h="282" w="305">
                  <a:moveTo>
                    <a:pt x="164" y="36"/>
                  </a:moveTo>
                  <a:lnTo>
                    <a:pt x="267" y="148"/>
                  </a:lnTo>
                  <a:lnTo>
                    <a:pt x="164" y="244"/>
                  </a:lnTo>
                  <a:lnTo>
                    <a:pt x="45" y="162"/>
                  </a:lnTo>
                  <a:lnTo>
                    <a:pt x="164" y="36"/>
                  </a:lnTo>
                  <a:close/>
                  <a:moveTo>
                    <a:pt x="164" y="0"/>
                  </a:moveTo>
                  <a:lnTo>
                    <a:pt x="0" y="162"/>
                  </a:lnTo>
                  <a:lnTo>
                    <a:pt x="164" y="281"/>
                  </a:lnTo>
                  <a:lnTo>
                    <a:pt x="304" y="148"/>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3150451" y="4328149"/>
              <a:ext cx="27721" cy="25940"/>
            </a:xfrm>
            <a:custGeom>
              <a:rect b="b" l="l" r="r" t="t"/>
              <a:pathLst>
                <a:path extrusionOk="0" h="306" w="327">
                  <a:moveTo>
                    <a:pt x="186" y="38"/>
                  </a:moveTo>
                  <a:lnTo>
                    <a:pt x="289" y="141"/>
                  </a:lnTo>
                  <a:lnTo>
                    <a:pt x="164" y="268"/>
                  </a:lnTo>
                  <a:lnTo>
                    <a:pt x="45" y="179"/>
                  </a:lnTo>
                  <a:lnTo>
                    <a:pt x="186" y="38"/>
                  </a:lnTo>
                  <a:close/>
                  <a:moveTo>
                    <a:pt x="186" y="1"/>
                  </a:moveTo>
                  <a:lnTo>
                    <a:pt x="1" y="186"/>
                  </a:lnTo>
                  <a:lnTo>
                    <a:pt x="164" y="305"/>
                  </a:lnTo>
                  <a:lnTo>
                    <a:pt x="326" y="141"/>
                  </a:lnTo>
                  <a:lnTo>
                    <a:pt x="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3162997" y="4338915"/>
              <a:ext cx="15768" cy="15768"/>
            </a:xfrm>
            <a:custGeom>
              <a:rect b="b" l="l" r="r" t="t"/>
              <a:pathLst>
                <a:path extrusionOk="0" h="186" w="186">
                  <a:moveTo>
                    <a:pt x="157" y="0"/>
                  </a:moveTo>
                  <a:lnTo>
                    <a:pt x="0" y="155"/>
                  </a:lnTo>
                  <a:lnTo>
                    <a:pt x="23" y="185"/>
                  </a:lnTo>
                  <a:lnTo>
                    <a:pt x="185" y="22"/>
                  </a:lnTo>
                  <a:lnTo>
                    <a:pt x="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3137227" y="4316874"/>
              <a:ext cx="30179" cy="27636"/>
            </a:xfrm>
            <a:custGeom>
              <a:rect b="b" l="l" r="r" t="t"/>
              <a:pathLst>
                <a:path extrusionOk="0" h="326" w="356">
                  <a:moveTo>
                    <a:pt x="208" y="38"/>
                  </a:moveTo>
                  <a:lnTo>
                    <a:pt x="311" y="148"/>
                  </a:lnTo>
                  <a:lnTo>
                    <a:pt x="171" y="289"/>
                  </a:lnTo>
                  <a:lnTo>
                    <a:pt x="45" y="200"/>
                  </a:lnTo>
                  <a:lnTo>
                    <a:pt x="208" y="38"/>
                  </a:lnTo>
                  <a:close/>
                  <a:moveTo>
                    <a:pt x="208" y="1"/>
                  </a:moveTo>
                  <a:lnTo>
                    <a:pt x="0" y="200"/>
                  </a:lnTo>
                  <a:lnTo>
                    <a:pt x="171" y="326"/>
                  </a:lnTo>
                  <a:lnTo>
                    <a:pt x="356" y="148"/>
                  </a:lnTo>
                  <a:lnTo>
                    <a:pt x="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3125274" y="4306193"/>
              <a:ext cx="30857" cy="29586"/>
            </a:xfrm>
            <a:custGeom>
              <a:rect b="b" l="l" r="r" t="t"/>
              <a:pathLst>
                <a:path extrusionOk="0" h="349" w="364">
                  <a:moveTo>
                    <a:pt x="223" y="45"/>
                  </a:moveTo>
                  <a:lnTo>
                    <a:pt x="328" y="148"/>
                  </a:lnTo>
                  <a:lnTo>
                    <a:pt x="164" y="311"/>
                  </a:lnTo>
                  <a:lnTo>
                    <a:pt x="45" y="223"/>
                  </a:lnTo>
                  <a:lnTo>
                    <a:pt x="223" y="45"/>
                  </a:lnTo>
                  <a:close/>
                  <a:moveTo>
                    <a:pt x="223" y="0"/>
                  </a:moveTo>
                  <a:lnTo>
                    <a:pt x="1" y="223"/>
                  </a:lnTo>
                  <a:lnTo>
                    <a:pt x="171" y="349"/>
                  </a:lnTo>
                  <a:lnTo>
                    <a:pt x="363" y="148"/>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3112813" y="4295512"/>
              <a:ext cx="32722" cy="30772"/>
            </a:xfrm>
            <a:custGeom>
              <a:rect b="b" l="l" r="r" t="t"/>
              <a:pathLst>
                <a:path extrusionOk="0" h="363" w="386">
                  <a:moveTo>
                    <a:pt x="244" y="37"/>
                  </a:moveTo>
                  <a:lnTo>
                    <a:pt x="349" y="141"/>
                  </a:lnTo>
                  <a:lnTo>
                    <a:pt x="164" y="325"/>
                  </a:lnTo>
                  <a:lnTo>
                    <a:pt x="44" y="237"/>
                  </a:lnTo>
                  <a:lnTo>
                    <a:pt x="244" y="37"/>
                  </a:lnTo>
                  <a:close/>
                  <a:moveTo>
                    <a:pt x="244" y="0"/>
                  </a:moveTo>
                  <a:lnTo>
                    <a:pt x="0" y="245"/>
                  </a:lnTo>
                  <a:lnTo>
                    <a:pt x="171" y="363"/>
                  </a:lnTo>
                  <a:lnTo>
                    <a:pt x="386" y="141"/>
                  </a:lnTo>
                  <a:lnTo>
                    <a:pt x="2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3125274" y="4306193"/>
              <a:ext cx="20939" cy="20684"/>
            </a:xfrm>
            <a:custGeom>
              <a:rect b="b" l="l" r="r" t="t"/>
              <a:pathLst>
                <a:path extrusionOk="0" h="244" w="247">
                  <a:moveTo>
                    <a:pt x="223" y="0"/>
                  </a:moveTo>
                  <a:lnTo>
                    <a:pt x="1" y="223"/>
                  </a:lnTo>
                  <a:lnTo>
                    <a:pt x="24" y="244"/>
                  </a:lnTo>
                  <a:lnTo>
                    <a:pt x="246" y="22"/>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3247260" y="4411140"/>
              <a:ext cx="30857" cy="31366"/>
            </a:xfrm>
            <a:custGeom>
              <a:rect b="b" l="l" r="r" t="t"/>
              <a:pathLst>
                <a:path extrusionOk="0" h="370" w="364">
                  <a:moveTo>
                    <a:pt x="340" y="0"/>
                  </a:moveTo>
                  <a:lnTo>
                    <a:pt x="162" y="178"/>
                  </a:lnTo>
                  <a:lnTo>
                    <a:pt x="162" y="185"/>
                  </a:lnTo>
                  <a:lnTo>
                    <a:pt x="0" y="340"/>
                  </a:lnTo>
                  <a:lnTo>
                    <a:pt x="22" y="370"/>
                  </a:lnTo>
                  <a:lnTo>
                    <a:pt x="207" y="185"/>
                  </a:lnTo>
                  <a:lnTo>
                    <a:pt x="363" y="21"/>
                  </a:lnTo>
                  <a:lnTo>
                    <a:pt x="3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3218268" y="4392829"/>
              <a:ext cx="24499" cy="24499"/>
            </a:xfrm>
            <a:custGeom>
              <a:rect b="b" l="l" r="r" t="t"/>
              <a:pathLst>
                <a:path extrusionOk="0" h="289" w="289">
                  <a:moveTo>
                    <a:pt x="141" y="38"/>
                  </a:moveTo>
                  <a:lnTo>
                    <a:pt x="253" y="148"/>
                  </a:lnTo>
                  <a:lnTo>
                    <a:pt x="148" y="244"/>
                  </a:lnTo>
                  <a:lnTo>
                    <a:pt x="45" y="141"/>
                  </a:lnTo>
                  <a:lnTo>
                    <a:pt x="141" y="38"/>
                  </a:lnTo>
                  <a:close/>
                  <a:moveTo>
                    <a:pt x="141" y="1"/>
                  </a:moveTo>
                  <a:lnTo>
                    <a:pt x="1" y="141"/>
                  </a:lnTo>
                  <a:lnTo>
                    <a:pt x="148" y="289"/>
                  </a:lnTo>
                  <a:lnTo>
                    <a:pt x="289" y="148"/>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3229628" y="4403595"/>
              <a:ext cx="23906" cy="25856"/>
            </a:xfrm>
            <a:custGeom>
              <a:rect b="b" l="l" r="r" t="t"/>
              <a:pathLst>
                <a:path extrusionOk="0" h="305" w="282">
                  <a:moveTo>
                    <a:pt x="141" y="37"/>
                  </a:moveTo>
                  <a:lnTo>
                    <a:pt x="244" y="141"/>
                  </a:lnTo>
                  <a:lnTo>
                    <a:pt x="127" y="267"/>
                  </a:lnTo>
                  <a:lnTo>
                    <a:pt x="38" y="141"/>
                  </a:lnTo>
                  <a:lnTo>
                    <a:pt x="141" y="37"/>
                  </a:lnTo>
                  <a:close/>
                  <a:moveTo>
                    <a:pt x="141" y="0"/>
                  </a:moveTo>
                  <a:lnTo>
                    <a:pt x="0" y="141"/>
                  </a:lnTo>
                  <a:lnTo>
                    <a:pt x="119" y="304"/>
                  </a:lnTo>
                  <a:lnTo>
                    <a:pt x="281" y="141"/>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238359" y="4414276"/>
              <a:ext cx="25856" cy="27636"/>
            </a:xfrm>
            <a:custGeom>
              <a:rect b="b" l="l" r="r" t="t"/>
              <a:pathLst>
                <a:path extrusionOk="0" h="326" w="305">
                  <a:moveTo>
                    <a:pt x="164" y="45"/>
                  </a:moveTo>
                  <a:lnTo>
                    <a:pt x="267" y="148"/>
                  </a:lnTo>
                  <a:lnTo>
                    <a:pt x="127" y="288"/>
                  </a:lnTo>
                  <a:lnTo>
                    <a:pt x="38" y="162"/>
                  </a:lnTo>
                  <a:lnTo>
                    <a:pt x="164" y="45"/>
                  </a:lnTo>
                  <a:close/>
                  <a:moveTo>
                    <a:pt x="164" y="0"/>
                  </a:moveTo>
                  <a:lnTo>
                    <a:pt x="0" y="162"/>
                  </a:lnTo>
                  <a:lnTo>
                    <a:pt x="127" y="326"/>
                  </a:lnTo>
                  <a:lnTo>
                    <a:pt x="304" y="148"/>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3238359" y="4414276"/>
              <a:ext cx="15768" cy="15768"/>
            </a:xfrm>
            <a:custGeom>
              <a:rect b="b" l="l" r="r" t="t"/>
              <a:pathLst>
                <a:path extrusionOk="0" h="186" w="186">
                  <a:moveTo>
                    <a:pt x="157" y="0"/>
                  </a:moveTo>
                  <a:lnTo>
                    <a:pt x="0" y="155"/>
                  </a:lnTo>
                  <a:lnTo>
                    <a:pt x="24" y="185"/>
                  </a:lnTo>
                  <a:lnTo>
                    <a:pt x="185" y="22"/>
                  </a:lnTo>
                  <a:lnTo>
                    <a:pt x="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3247854" y="4424788"/>
              <a:ext cx="27636" cy="30264"/>
            </a:xfrm>
            <a:custGeom>
              <a:rect b="b" l="l" r="r" t="t"/>
              <a:pathLst>
                <a:path extrusionOk="0" h="357" w="326">
                  <a:moveTo>
                    <a:pt x="178" y="45"/>
                  </a:moveTo>
                  <a:lnTo>
                    <a:pt x="289" y="150"/>
                  </a:lnTo>
                  <a:lnTo>
                    <a:pt x="127" y="312"/>
                  </a:lnTo>
                  <a:lnTo>
                    <a:pt x="38" y="188"/>
                  </a:lnTo>
                  <a:lnTo>
                    <a:pt x="178" y="45"/>
                  </a:lnTo>
                  <a:close/>
                  <a:moveTo>
                    <a:pt x="178" y="1"/>
                  </a:moveTo>
                  <a:lnTo>
                    <a:pt x="0" y="188"/>
                  </a:lnTo>
                  <a:lnTo>
                    <a:pt x="127" y="357"/>
                  </a:lnTo>
                  <a:lnTo>
                    <a:pt x="326" y="150"/>
                  </a:lnTo>
                  <a:lnTo>
                    <a:pt x="1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3257178" y="4436148"/>
              <a:ext cx="29077" cy="30942"/>
            </a:xfrm>
            <a:custGeom>
              <a:rect b="b" l="l" r="r" t="t"/>
              <a:pathLst>
                <a:path extrusionOk="0" h="365" w="343">
                  <a:moveTo>
                    <a:pt x="202" y="38"/>
                  </a:moveTo>
                  <a:lnTo>
                    <a:pt x="305" y="142"/>
                  </a:lnTo>
                  <a:lnTo>
                    <a:pt x="120" y="320"/>
                  </a:lnTo>
                  <a:lnTo>
                    <a:pt x="31" y="201"/>
                  </a:lnTo>
                  <a:lnTo>
                    <a:pt x="202" y="38"/>
                  </a:lnTo>
                  <a:close/>
                  <a:moveTo>
                    <a:pt x="202" y="0"/>
                  </a:moveTo>
                  <a:lnTo>
                    <a:pt x="1" y="201"/>
                  </a:lnTo>
                  <a:lnTo>
                    <a:pt x="120" y="365"/>
                  </a:lnTo>
                  <a:lnTo>
                    <a:pt x="342" y="142"/>
                  </a:lnTo>
                  <a:lnTo>
                    <a:pt x="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3266079" y="4446829"/>
              <a:ext cx="30857" cy="32807"/>
            </a:xfrm>
            <a:custGeom>
              <a:rect b="b" l="l" r="r" t="t"/>
              <a:pathLst>
                <a:path extrusionOk="0" h="387" w="364">
                  <a:moveTo>
                    <a:pt x="223" y="38"/>
                  </a:moveTo>
                  <a:lnTo>
                    <a:pt x="326" y="141"/>
                  </a:lnTo>
                  <a:lnTo>
                    <a:pt x="125" y="342"/>
                  </a:lnTo>
                  <a:lnTo>
                    <a:pt x="36" y="223"/>
                  </a:lnTo>
                  <a:lnTo>
                    <a:pt x="223" y="38"/>
                  </a:lnTo>
                  <a:close/>
                  <a:moveTo>
                    <a:pt x="223" y="0"/>
                  </a:moveTo>
                  <a:lnTo>
                    <a:pt x="1" y="223"/>
                  </a:lnTo>
                  <a:lnTo>
                    <a:pt x="118" y="386"/>
                  </a:lnTo>
                  <a:lnTo>
                    <a:pt x="363" y="141"/>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3265316" y="4446235"/>
              <a:ext cx="21532" cy="21447"/>
            </a:xfrm>
            <a:custGeom>
              <a:rect b="b" l="l" r="r" t="t"/>
              <a:pathLst>
                <a:path extrusionOk="0" h="253" w="254">
                  <a:moveTo>
                    <a:pt x="223" y="0"/>
                  </a:moveTo>
                  <a:lnTo>
                    <a:pt x="1" y="223"/>
                  </a:lnTo>
                  <a:lnTo>
                    <a:pt x="31" y="253"/>
                  </a:lnTo>
                  <a:lnTo>
                    <a:pt x="253" y="31"/>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229034" y="4382148"/>
              <a:ext cx="24499" cy="24669"/>
            </a:xfrm>
            <a:custGeom>
              <a:rect b="b" l="l" r="r" t="t"/>
              <a:pathLst>
                <a:path extrusionOk="0" h="291" w="289">
                  <a:moveTo>
                    <a:pt x="141" y="38"/>
                  </a:moveTo>
                  <a:lnTo>
                    <a:pt x="244" y="148"/>
                  </a:lnTo>
                  <a:lnTo>
                    <a:pt x="141" y="253"/>
                  </a:lnTo>
                  <a:lnTo>
                    <a:pt x="37" y="141"/>
                  </a:lnTo>
                  <a:lnTo>
                    <a:pt x="141" y="38"/>
                  </a:lnTo>
                  <a:close/>
                  <a:moveTo>
                    <a:pt x="141" y="1"/>
                  </a:moveTo>
                  <a:lnTo>
                    <a:pt x="0" y="141"/>
                  </a:lnTo>
                  <a:lnTo>
                    <a:pt x="141" y="290"/>
                  </a:lnTo>
                  <a:lnTo>
                    <a:pt x="288" y="148"/>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239715" y="4392829"/>
              <a:ext cx="25686" cy="24499"/>
            </a:xfrm>
            <a:custGeom>
              <a:rect b="b" l="l" r="r" t="t"/>
              <a:pathLst>
                <a:path extrusionOk="0" h="289" w="303">
                  <a:moveTo>
                    <a:pt x="141" y="38"/>
                  </a:moveTo>
                  <a:lnTo>
                    <a:pt x="258" y="127"/>
                  </a:lnTo>
                  <a:lnTo>
                    <a:pt x="141" y="244"/>
                  </a:lnTo>
                  <a:lnTo>
                    <a:pt x="36" y="141"/>
                  </a:lnTo>
                  <a:lnTo>
                    <a:pt x="141" y="38"/>
                  </a:lnTo>
                  <a:close/>
                  <a:moveTo>
                    <a:pt x="141" y="1"/>
                  </a:moveTo>
                  <a:lnTo>
                    <a:pt x="0" y="141"/>
                  </a:lnTo>
                  <a:lnTo>
                    <a:pt x="141" y="289"/>
                  </a:lnTo>
                  <a:lnTo>
                    <a:pt x="303" y="127"/>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3250227" y="4402239"/>
              <a:ext cx="27890" cy="25856"/>
            </a:xfrm>
            <a:custGeom>
              <a:rect b="b" l="l" r="r" t="t"/>
              <a:pathLst>
                <a:path extrusionOk="0" h="305" w="329">
                  <a:moveTo>
                    <a:pt x="164" y="37"/>
                  </a:moveTo>
                  <a:lnTo>
                    <a:pt x="284" y="126"/>
                  </a:lnTo>
                  <a:lnTo>
                    <a:pt x="143" y="267"/>
                  </a:lnTo>
                  <a:lnTo>
                    <a:pt x="38" y="164"/>
                  </a:lnTo>
                  <a:lnTo>
                    <a:pt x="164" y="37"/>
                  </a:lnTo>
                  <a:close/>
                  <a:moveTo>
                    <a:pt x="164" y="0"/>
                  </a:moveTo>
                  <a:lnTo>
                    <a:pt x="1" y="164"/>
                  </a:lnTo>
                  <a:lnTo>
                    <a:pt x="143" y="304"/>
                  </a:lnTo>
                  <a:lnTo>
                    <a:pt x="328" y="119"/>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3250227" y="4401561"/>
              <a:ext cx="15937" cy="15768"/>
            </a:xfrm>
            <a:custGeom>
              <a:rect b="b" l="l" r="r" t="t"/>
              <a:pathLst>
                <a:path extrusionOk="0" h="186" w="188">
                  <a:moveTo>
                    <a:pt x="157" y="1"/>
                  </a:moveTo>
                  <a:lnTo>
                    <a:pt x="1" y="165"/>
                  </a:lnTo>
                  <a:lnTo>
                    <a:pt x="24" y="186"/>
                  </a:lnTo>
                  <a:lnTo>
                    <a:pt x="188" y="31"/>
                  </a:lnTo>
                  <a:lnTo>
                    <a:pt x="1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260993" y="4411733"/>
              <a:ext cx="30179" cy="27636"/>
            </a:xfrm>
            <a:custGeom>
              <a:rect b="b" l="l" r="r" t="t"/>
              <a:pathLst>
                <a:path extrusionOk="0" h="326" w="356">
                  <a:moveTo>
                    <a:pt x="185" y="37"/>
                  </a:moveTo>
                  <a:lnTo>
                    <a:pt x="311" y="126"/>
                  </a:lnTo>
                  <a:lnTo>
                    <a:pt x="150" y="281"/>
                  </a:lnTo>
                  <a:lnTo>
                    <a:pt x="45" y="178"/>
                  </a:lnTo>
                  <a:lnTo>
                    <a:pt x="185" y="37"/>
                  </a:lnTo>
                  <a:close/>
                  <a:moveTo>
                    <a:pt x="185" y="0"/>
                  </a:moveTo>
                  <a:lnTo>
                    <a:pt x="0" y="178"/>
                  </a:lnTo>
                  <a:lnTo>
                    <a:pt x="150" y="326"/>
                  </a:lnTo>
                  <a:lnTo>
                    <a:pt x="356" y="119"/>
                  </a:lnTo>
                  <a:lnTo>
                    <a:pt x="1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3272268" y="4420465"/>
              <a:ext cx="30857" cy="29586"/>
            </a:xfrm>
            <a:custGeom>
              <a:rect b="b" l="l" r="r" t="t"/>
              <a:pathLst>
                <a:path extrusionOk="0" h="349" w="364">
                  <a:moveTo>
                    <a:pt x="201" y="38"/>
                  </a:moveTo>
                  <a:lnTo>
                    <a:pt x="319" y="127"/>
                  </a:lnTo>
                  <a:lnTo>
                    <a:pt x="141" y="304"/>
                  </a:lnTo>
                  <a:lnTo>
                    <a:pt x="38" y="201"/>
                  </a:lnTo>
                  <a:lnTo>
                    <a:pt x="201" y="38"/>
                  </a:lnTo>
                  <a:close/>
                  <a:moveTo>
                    <a:pt x="201" y="0"/>
                  </a:moveTo>
                  <a:lnTo>
                    <a:pt x="1" y="201"/>
                  </a:lnTo>
                  <a:lnTo>
                    <a:pt x="141" y="349"/>
                  </a:lnTo>
                  <a:lnTo>
                    <a:pt x="363" y="119"/>
                  </a:lnTo>
                  <a:lnTo>
                    <a:pt x="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282949" y="4429959"/>
              <a:ext cx="32807" cy="30857"/>
            </a:xfrm>
            <a:custGeom>
              <a:rect b="b" l="l" r="r" t="t"/>
              <a:pathLst>
                <a:path extrusionOk="0" h="364" w="387">
                  <a:moveTo>
                    <a:pt x="223" y="38"/>
                  </a:moveTo>
                  <a:lnTo>
                    <a:pt x="342" y="118"/>
                  </a:lnTo>
                  <a:lnTo>
                    <a:pt x="141" y="319"/>
                  </a:lnTo>
                  <a:lnTo>
                    <a:pt x="38" y="215"/>
                  </a:lnTo>
                  <a:lnTo>
                    <a:pt x="223" y="38"/>
                  </a:lnTo>
                  <a:close/>
                  <a:moveTo>
                    <a:pt x="223" y="0"/>
                  </a:moveTo>
                  <a:lnTo>
                    <a:pt x="1" y="215"/>
                  </a:lnTo>
                  <a:lnTo>
                    <a:pt x="141" y="363"/>
                  </a:lnTo>
                  <a:lnTo>
                    <a:pt x="387" y="118"/>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3282355" y="4429366"/>
              <a:ext cx="20769" cy="20684"/>
            </a:xfrm>
            <a:custGeom>
              <a:rect b="b" l="l" r="r" t="t"/>
              <a:pathLst>
                <a:path extrusionOk="0" h="244" w="245">
                  <a:moveTo>
                    <a:pt x="223" y="0"/>
                  </a:moveTo>
                  <a:lnTo>
                    <a:pt x="1" y="222"/>
                  </a:lnTo>
                  <a:lnTo>
                    <a:pt x="31" y="244"/>
                  </a:lnTo>
                  <a:lnTo>
                    <a:pt x="244" y="22"/>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3197499" y="4361464"/>
              <a:ext cx="33400" cy="33316"/>
            </a:xfrm>
            <a:custGeom>
              <a:rect b="b" l="l" r="r" t="t"/>
              <a:pathLst>
                <a:path extrusionOk="0" h="393" w="394">
                  <a:moveTo>
                    <a:pt x="372" y="1"/>
                  </a:moveTo>
                  <a:lnTo>
                    <a:pt x="0" y="371"/>
                  </a:lnTo>
                  <a:lnTo>
                    <a:pt x="24" y="392"/>
                  </a:lnTo>
                  <a:lnTo>
                    <a:pt x="393" y="22"/>
                  </a:lnTo>
                  <a:lnTo>
                    <a:pt x="37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3247260" y="4314331"/>
              <a:ext cx="31451" cy="30857"/>
            </a:xfrm>
            <a:custGeom>
              <a:rect b="b" l="l" r="r" t="t"/>
              <a:pathLst>
                <a:path extrusionOk="0" h="364" w="371">
                  <a:moveTo>
                    <a:pt x="22" y="0"/>
                  </a:moveTo>
                  <a:lnTo>
                    <a:pt x="0" y="23"/>
                  </a:lnTo>
                  <a:lnTo>
                    <a:pt x="178" y="201"/>
                  </a:lnTo>
                  <a:lnTo>
                    <a:pt x="185" y="201"/>
                  </a:lnTo>
                  <a:lnTo>
                    <a:pt x="347" y="363"/>
                  </a:lnTo>
                  <a:lnTo>
                    <a:pt x="370" y="342"/>
                  </a:lnTo>
                  <a:lnTo>
                    <a:pt x="185" y="157"/>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3229034" y="4349426"/>
              <a:ext cx="24499" cy="24669"/>
            </a:xfrm>
            <a:custGeom>
              <a:rect b="b" l="l" r="r" t="t"/>
              <a:pathLst>
                <a:path extrusionOk="0" h="291" w="289">
                  <a:moveTo>
                    <a:pt x="148" y="38"/>
                  </a:moveTo>
                  <a:lnTo>
                    <a:pt x="244" y="143"/>
                  </a:lnTo>
                  <a:lnTo>
                    <a:pt x="141" y="246"/>
                  </a:lnTo>
                  <a:lnTo>
                    <a:pt x="37" y="150"/>
                  </a:lnTo>
                  <a:lnTo>
                    <a:pt x="148" y="38"/>
                  </a:lnTo>
                  <a:close/>
                  <a:moveTo>
                    <a:pt x="148" y="1"/>
                  </a:moveTo>
                  <a:lnTo>
                    <a:pt x="0" y="150"/>
                  </a:lnTo>
                  <a:lnTo>
                    <a:pt x="141" y="291"/>
                  </a:lnTo>
                  <a:lnTo>
                    <a:pt x="288" y="143"/>
                  </a:lnTo>
                  <a:lnTo>
                    <a:pt x="1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3239715" y="4338915"/>
              <a:ext cx="25686" cy="23906"/>
            </a:xfrm>
            <a:custGeom>
              <a:rect b="b" l="l" r="r" t="t"/>
              <a:pathLst>
                <a:path extrusionOk="0" h="282" w="303">
                  <a:moveTo>
                    <a:pt x="141" y="36"/>
                  </a:moveTo>
                  <a:lnTo>
                    <a:pt x="267" y="155"/>
                  </a:lnTo>
                  <a:lnTo>
                    <a:pt x="141" y="244"/>
                  </a:lnTo>
                  <a:lnTo>
                    <a:pt x="36" y="141"/>
                  </a:lnTo>
                  <a:lnTo>
                    <a:pt x="141" y="36"/>
                  </a:lnTo>
                  <a:close/>
                  <a:moveTo>
                    <a:pt x="141" y="0"/>
                  </a:moveTo>
                  <a:lnTo>
                    <a:pt x="0" y="141"/>
                  </a:lnTo>
                  <a:lnTo>
                    <a:pt x="141" y="281"/>
                  </a:lnTo>
                  <a:lnTo>
                    <a:pt x="303" y="162"/>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3250227" y="4328149"/>
              <a:ext cx="27890" cy="25940"/>
            </a:xfrm>
            <a:custGeom>
              <a:rect b="b" l="l" r="r" t="t"/>
              <a:pathLst>
                <a:path extrusionOk="0" h="306" w="329">
                  <a:moveTo>
                    <a:pt x="150" y="38"/>
                  </a:moveTo>
                  <a:lnTo>
                    <a:pt x="291" y="179"/>
                  </a:lnTo>
                  <a:lnTo>
                    <a:pt x="164" y="268"/>
                  </a:lnTo>
                  <a:lnTo>
                    <a:pt x="45" y="141"/>
                  </a:lnTo>
                  <a:lnTo>
                    <a:pt x="150" y="38"/>
                  </a:lnTo>
                  <a:close/>
                  <a:moveTo>
                    <a:pt x="150" y="1"/>
                  </a:moveTo>
                  <a:lnTo>
                    <a:pt x="1" y="141"/>
                  </a:lnTo>
                  <a:lnTo>
                    <a:pt x="164" y="305"/>
                  </a:lnTo>
                  <a:lnTo>
                    <a:pt x="328" y="179"/>
                  </a:lnTo>
                  <a:lnTo>
                    <a:pt x="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3250227" y="4338152"/>
              <a:ext cx="15937" cy="15937"/>
            </a:xfrm>
            <a:custGeom>
              <a:rect b="b" l="l" r="r" t="t"/>
              <a:pathLst>
                <a:path extrusionOk="0" h="188" w="188">
                  <a:moveTo>
                    <a:pt x="24" y="0"/>
                  </a:moveTo>
                  <a:lnTo>
                    <a:pt x="1" y="31"/>
                  </a:lnTo>
                  <a:lnTo>
                    <a:pt x="164" y="187"/>
                  </a:lnTo>
                  <a:lnTo>
                    <a:pt x="188" y="164"/>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3261586" y="4316874"/>
              <a:ext cx="29586" cy="27636"/>
            </a:xfrm>
            <a:custGeom>
              <a:rect b="b" l="l" r="r" t="t"/>
              <a:pathLst>
                <a:path extrusionOk="0" h="326" w="349">
                  <a:moveTo>
                    <a:pt x="150" y="38"/>
                  </a:moveTo>
                  <a:lnTo>
                    <a:pt x="304" y="200"/>
                  </a:lnTo>
                  <a:lnTo>
                    <a:pt x="178" y="289"/>
                  </a:lnTo>
                  <a:lnTo>
                    <a:pt x="38" y="148"/>
                  </a:lnTo>
                  <a:lnTo>
                    <a:pt x="150" y="38"/>
                  </a:lnTo>
                  <a:close/>
                  <a:moveTo>
                    <a:pt x="150" y="1"/>
                  </a:moveTo>
                  <a:lnTo>
                    <a:pt x="0" y="148"/>
                  </a:lnTo>
                  <a:lnTo>
                    <a:pt x="178" y="326"/>
                  </a:lnTo>
                  <a:lnTo>
                    <a:pt x="349" y="200"/>
                  </a:lnTo>
                  <a:lnTo>
                    <a:pt x="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272268" y="4306193"/>
              <a:ext cx="30857" cy="28992"/>
            </a:xfrm>
            <a:custGeom>
              <a:rect b="b" l="l" r="r" t="t"/>
              <a:pathLst>
                <a:path extrusionOk="0" h="342" w="364">
                  <a:moveTo>
                    <a:pt x="141" y="38"/>
                  </a:moveTo>
                  <a:lnTo>
                    <a:pt x="328" y="223"/>
                  </a:lnTo>
                  <a:lnTo>
                    <a:pt x="201" y="304"/>
                  </a:lnTo>
                  <a:lnTo>
                    <a:pt x="38" y="141"/>
                  </a:lnTo>
                  <a:lnTo>
                    <a:pt x="141" y="38"/>
                  </a:lnTo>
                  <a:close/>
                  <a:moveTo>
                    <a:pt x="141" y="0"/>
                  </a:moveTo>
                  <a:lnTo>
                    <a:pt x="1" y="141"/>
                  </a:lnTo>
                  <a:lnTo>
                    <a:pt x="201" y="342"/>
                  </a:lnTo>
                  <a:lnTo>
                    <a:pt x="363" y="223"/>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3282949" y="4295512"/>
              <a:ext cx="32807" cy="30772"/>
            </a:xfrm>
            <a:custGeom>
              <a:rect b="b" l="l" r="r" t="t"/>
              <a:pathLst>
                <a:path extrusionOk="0" h="363" w="387">
                  <a:moveTo>
                    <a:pt x="148" y="37"/>
                  </a:moveTo>
                  <a:lnTo>
                    <a:pt x="349" y="237"/>
                  </a:lnTo>
                  <a:lnTo>
                    <a:pt x="223" y="325"/>
                  </a:lnTo>
                  <a:lnTo>
                    <a:pt x="45" y="141"/>
                  </a:lnTo>
                  <a:lnTo>
                    <a:pt x="148" y="37"/>
                  </a:lnTo>
                  <a:close/>
                  <a:moveTo>
                    <a:pt x="148" y="0"/>
                  </a:moveTo>
                  <a:lnTo>
                    <a:pt x="1" y="141"/>
                  </a:lnTo>
                  <a:lnTo>
                    <a:pt x="223" y="363"/>
                  </a:lnTo>
                  <a:lnTo>
                    <a:pt x="387" y="245"/>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3282949" y="4305599"/>
              <a:ext cx="20939" cy="21278"/>
            </a:xfrm>
            <a:custGeom>
              <a:rect b="b" l="l" r="r" t="t"/>
              <a:pathLst>
                <a:path extrusionOk="0" h="251" w="247">
                  <a:moveTo>
                    <a:pt x="24" y="0"/>
                  </a:moveTo>
                  <a:lnTo>
                    <a:pt x="1" y="29"/>
                  </a:lnTo>
                  <a:lnTo>
                    <a:pt x="223" y="251"/>
                  </a:lnTo>
                  <a:lnTo>
                    <a:pt x="246" y="222"/>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3218268" y="4338915"/>
              <a:ext cx="24499" cy="24499"/>
            </a:xfrm>
            <a:custGeom>
              <a:rect b="b" l="l" r="r" t="t"/>
              <a:pathLst>
                <a:path extrusionOk="0" h="289" w="289">
                  <a:moveTo>
                    <a:pt x="148" y="45"/>
                  </a:moveTo>
                  <a:lnTo>
                    <a:pt x="253" y="148"/>
                  </a:lnTo>
                  <a:lnTo>
                    <a:pt x="141" y="251"/>
                  </a:lnTo>
                  <a:lnTo>
                    <a:pt x="38" y="148"/>
                  </a:lnTo>
                  <a:lnTo>
                    <a:pt x="148" y="45"/>
                  </a:lnTo>
                  <a:close/>
                  <a:moveTo>
                    <a:pt x="148" y="0"/>
                  </a:moveTo>
                  <a:lnTo>
                    <a:pt x="1" y="148"/>
                  </a:lnTo>
                  <a:lnTo>
                    <a:pt x="141" y="288"/>
                  </a:lnTo>
                  <a:lnTo>
                    <a:pt x="289" y="148"/>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3229628" y="4326792"/>
              <a:ext cx="23906" cy="25940"/>
            </a:xfrm>
            <a:custGeom>
              <a:rect b="b" l="l" r="r" t="t"/>
              <a:pathLst>
                <a:path extrusionOk="0" h="306" w="282">
                  <a:moveTo>
                    <a:pt x="119" y="45"/>
                  </a:moveTo>
                  <a:lnTo>
                    <a:pt x="244" y="165"/>
                  </a:lnTo>
                  <a:lnTo>
                    <a:pt x="134" y="268"/>
                  </a:lnTo>
                  <a:lnTo>
                    <a:pt x="38" y="165"/>
                  </a:lnTo>
                  <a:lnTo>
                    <a:pt x="119" y="45"/>
                  </a:lnTo>
                  <a:close/>
                  <a:moveTo>
                    <a:pt x="119" y="1"/>
                  </a:moveTo>
                  <a:lnTo>
                    <a:pt x="0" y="165"/>
                  </a:lnTo>
                  <a:lnTo>
                    <a:pt x="134" y="305"/>
                  </a:lnTo>
                  <a:lnTo>
                    <a:pt x="281" y="165"/>
                  </a:lnTo>
                  <a:lnTo>
                    <a:pt x="1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3238359" y="4314331"/>
              <a:ext cx="25856" cy="27636"/>
            </a:xfrm>
            <a:custGeom>
              <a:rect b="b" l="l" r="r" t="t"/>
              <a:pathLst>
                <a:path extrusionOk="0" h="326" w="305">
                  <a:moveTo>
                    <a:pt x="127" y="45"/>
                  </a:moveTo>
                  <a:lnTo>
                    <a:pt x="267" y="185"/>
                  </a:lnTo>
                  <a:lnTo>
                    <a:pt x="164" y="290"/>
                  </a:lnTo>
                  <a:lnTo>
                    <a:pt x="38" y="164"/>
                  </a:lnTo>
                  <a:lnTo>
                    <a:pt x="127" y="45"/>
                  </a:lnTo>
                  <a:close/>
                  <a:moveTo>
                    <a:pt x="120" y="0"/>
                  </a:moveTo>
                  <a:lnTo>
                    <a:pt x="0" y="164"/>
                  </a:lnTo>
                  <a:lnTo>
                    <a:pt x="164" y="326"/>
                  </a:lnTo>
                  <a:lnTo>
                    <a:pt x="304" y="185"/>
                  </a:lnTo>
                  <a:lnTo>
                    <a:pt x="1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3237766" y="4326199"/>
              <a:ext cx="15768" cy="15768"/>
            </a:xfrm>
            <a:custGeom>
              <a:rect b="b" l="l" r="r" t="t"/>
              <a:pathLst>
                <a:path extrusionOk="0" h="186" w="186">
                  <a:moveTo>
                    <a:pt x="31" y="1"/>
                  </a:moveTo>
                  <a:lnTo>
                    <a:pt x="0" y="31"/>
                  </a:lnTo>
                  <a:lnTo>
                    <a:pt x="164" y="186"/>
                  </a:lnTo>
                  <a:lnTo>
                    <a:pt x="185" y="164"/>
                  </a:lnTo>
                  <a:lnTo>
                    <a:pt x="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3247854" y="4301191"/>
              <a:ext cx="27636" cy="30264"/>
            </a:xfrm>
            <a:custGeom>
              <a:rect b="b" l="l" r="r" t="t"/>
              <a:pathLst>
                <a:path extrusionOk="0" h="357" w="326">
                  <a:moveTo>
                    <a:pt x="127" y="45"/>
                  </a:moveTo>
                  <a:lnTo>
                    <a:pt x="289" y="207"/>
                  </a:lnTo>
                  <a:lnTo>
                    <a:pt x="178" y="312"/>
                  </a:lnTo>
                  <a:lnTo>
                    <a:pt x="38" y="170"/>
                  </a:lnTo>
                  <a:lnTo>
                    <a:pt x="127" y="45"/>
                  </a:lnTo>
                  <a:close/>
                  <a:moveTo>
                    <a:pt x="127" y="1"/>
                  </a:moveTo>
                  <a:lnTo>
                    <a:pt x="0" y="170"/>
                  </a:lnTo>
                  <a:lnTo>
                    <a:pt x="178" y="356"/>
                  </a:lnTo>
                  <a:lnTo>
                    <a:pt x="326" y="207"/>
                  </a:lnTo>
                  <a:lnTo>
                    <a:pt x="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256585" y="4289154"/>
              <a:ext cx="29670" cy="30942"/>
            </a:xfrm>
            <a:custGeom>
              <a:rect b="b" l="l" r="r" t="t"/>
              <a:pathLst>
                <a:path extrusionOk="0" h="365" w="350">
                  <a:moveTo>
                    <a:pt x="127" y="45"/>
                  </a:moveTo>
                  <a:lnTo>
                    <a:pt x="305" y="223"/>
                  </a:lnTo>
                  <a:lnTo>
                    <a:pt x="202" y="328"/>
                  </a:lnTo>
                  <a:lnTo>
                    <a:pt x="38" y="164"/>
                  </a:lnTo>
                  <a:lnTo>
                    <a:pt x="127" y="45"/>
                  </a:lnTo>
                  <a:close/>
                  <a:moveTo>
                    <a:pt x="127" y="0"/>
                  </a:moveTo>
                  <a:lnTo>
                    <a:pt x="1" y="164"/>
                  </a:lnTo>
                  <a:lnTo>
                    <a:pt x="202" y="365"/>
                  </a:lnTo>
                  <a:lnTo>
                    <a:pt x="349" y="223"/>
                  </a:ln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3266079" y="4276608"/>
              <a:ext cx="30857" cy="32807"/>
            </a:xfrm>
            <a:custGeom>
              <a:rect b="b" l="l" r="r" t="t"/>
              <a:pathLst>
                <a:path extrusionOk="0" h="387" w="364">
                  <a:moveTo>
                    <a:pt x="125" y="45"/>
                  </a:moveTo>
                  <a:lnTo>
                    <a:pt x="326" y="246"/>
                  </a:lnTo>
                  <a:lnTo>
                    <a:pt x="223" y="349"/>
                  </a:lnTo>
                  <a:lnTo>
                    <a:pt x="36" y="164"/>
                  </a:lnTo>
                  <a:lnTo>
                    <a:pt x="125" y="45"/>
                  </a:lnTo>
                  <a:close/>
                  <a:moveTo>
                    <a:pt x="118" y="1"/>
                  </a:moveTo>
                  <a:lnTo>
                    <a:pt x="1" y="164"/>
                  </a:lnTo>
                  <a:lnTo>
                    <a:pt x="223" y="387"/>
                  </a:lnTo>
                  <a:lnTo>
                    <a:pt x="363" y="246"/>
                  </a:lnTo>
                  <a:lnTo>
                    <a:pt x="1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3265316" y="4289154"/>
              <a:ext cx="20939" cy="20854"/>
            </a:xfrm>
            <a:custGeom>
              <a:rect b="b" l="l" r="r" t="t"/>
              <a:pathLst>
                <a:path extrusionOk="0" h="246" w="247">
                  <a:moveTo>
                    <a:pt x="24" y="0"/>
                  </a:moveTo>
                  <a:lnTo>
                    <a:pt x="1" y="23"/>
                  </a:lnTo>
                  <a:lnTo>
                    <a:pt x="223" y="246"/>
                  </a:lnTo>
                  <a:lnTo>
                    <a:pt x="246" y="216"/>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3149858" y="4411140"/>
              <a:ext cx="31451" cy="30772"/>
            </a:xfrm>
            <a:custGeom>
              <a:rect b="b" l="l" r="r" t="t"/>
              <a:pathLst>
                <a:path extrusionOk="0" h="363" w="371">
                  <a:moveTo>
                    <a:pt x="29" y="0"/>
                  </a:moveTo>
                  <a:lnTo>
                    <a:pt x="0" y="21"/>
                  </a:lnTo>
                  <a:lnTo>
                    <a:pt x="185" y="206"/>
                  </a:lnTo>
                  <a:lnTo>
                    <a:pt x="349" y="363"/>
                  </a:lnTo>
                  <a:lnTo>
                    <a:pt x="370" y="340"/>
                  </a:lnTo>
                  <a:lnTo>
                    <a:pt x="193" y="162"/>
                  </a:lnTo>
                  <a:lnTo>
                    <a:pt x="185" y="162"/>
                  </a:lnTo>
                  <a:lnTo>
                    <a:pt x="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3174865" y="4382148"/>
              <a:ext cx="24669" cy="24669"/>
            </a:xfrm>
            <a:custGeom>
              <a:rect b="b" l="l" r="r" t="t"/>
              <a:pathLst>
                <a:path extrusionOk="0" h="291" w="291">
                  <a:moveTo>
                    <a:pt x="150" y="45"/>
                  </a:moveTo>
                  <a:lnTo>
                    <a:pt x="253" y="141"/>
                  </a:lnTo>
                  <a:lnTo>
                    <a:pt x="143" y="253"/>
                  </a:lnTo>
                  <a:lnTo>
                    <a:pt x="45" y="148"/>
                  </a:lnTo>
                  <a:lnTo>
                    <a:pt x="150" y="45"/>
                  </a:lnTo>
                  <a:close/>
                  <a:moveTo>
                    <a:pt x="150" y="1"/>
                  </a:moveTo>
                  <a:lnTo>
                    <a:pt x="1" y="148"/>
                  </a:lnTo>
                  <a:lnTo>
                    <a:pt x="143" y="290"/>
                  </a:lnTo>
                  <a:lnTo>
                    <a:pt x="291" y="141"/>
                  </a:lnTo>
                  <a:lnTo>
                    <a:pt x="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162997" y="4393423"/>
              <a:ext cx="25856" cy="23906"/>
            </a:xfrm>
            <a:custGeom>
              <a:rect b="b" l="l" r="r" t="t"/>
              <a:pathLst>
                <a:path extrusionOk="0" h="282" w="305">
                  <a:moveTo>
                    <a:pt x="164" y="38"/>
                  </a:moveTo>
                  <a:lnTo>
                    <a:pt x="267" y="141"/>
                  </a:lnTo>
                  <a:lnTo>
                    <a:pt x="164" y="246"/>
                  </a:lnTo>
                  <a:lnTo>
                    <a:pt x="38" y="120"/>
                  </a:lnTo>
                  <a:lnTo>
                    <a:pt x="164" y="38"/>
                  </a:lnTo>
                  <a:close/>
                  <a:moveTo>
                    <a:pt x="164" y="1"/>
                  </a:moveTo>
                  <a:lnTo>
                    <a:pt x="0" y="120"/>
                  </a:lnTo>
                  <a:lnTo>
                    <a:pt x="164" y="282"/>
                  </a:lnTo>
                  <a:lnTo>
                    <a:pt x="304" y="141"/>
                  </a:lnTo>
                  <a:lnTo>
                    <a:pt x="1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150451" y="4402239"/>
              <a:ext cx="27721" cy="25856"/>
            </a:xfrm>
            <a:custGeom>
              <a:rect b="b" l="l" r="r" t="t"/>
              <a:pathLst>
                <a:path extrusionOk="0" h="305" w="327">
                  <a:moveTo>
                    <a:pt x="164" y="37"/>
                  </a:moveTo>
                  <a:lnTo>
                    <a:pt x="282" y="164"/>
                  </a:lnTo>
                  <a:lnTo>
                    <a:pt x="178" y="267"/>
                  </a:lnTo>
                  <a:lnTo>
                    <a:pt x="38" y="126"/>
                  </a:lnTo>
                  <a:lnTo>
                    <a:pt x="164" y="37"/>
                  </a:lnTo>
                  <a:close/>
                  <a:moveTo>
                    <a:pt x="164" y="0"/>
                  </a:moveTo>
                  <a:lnTo>
                    <a:pt x="1" y="126"/>
                  </a:lnTo>
                  <a:lnTo>
                    <a:pt x="178" y="304"/>
                  </a:lnTo>
                  <a:lnTo>
                    <a:pt x="326" y="164"/>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162404" y="4402239"/>
              <a:ext cx="15768" cy="15852"/>
            </a:xfrm>
            <a:custGeom>
              <a:rect b="b" l="l" r="r" t="t"/>
              <a:pathLst>
                <a:path extrusionOk="0" h="187" w="186">
                  <a:moveTo>
                    <a:pt x="30" y="0"/>
                  </a:moveTo>
                  <a:lnTo>
                    <a:pt x="0" y="23"/>
                  </a:lnTo>
                  <a:lnTo>
                    <a:pt x="164" y="187"/>
                  </a:lnTo>
                  <a:lnTo>
                    <a:pt x="185" y="157"/>
                  </a:lnTo>
                  <a:lnTo>
                    <a:pt x="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3137227" y="4411733"/>
              <a:ext cx="30179" cy="27636"/>
            </a:xfrm>
            <a:custGeom>
              <a:rect b="b" l="l" r="r" t="t"/>
              <a:pathLst>
                <a:path extrusionOk="0" h="326" w="356">
                  <a:moveTo>
                    <a:pt x="171" y="37"/>
                  </a:moveTo>
                  <a:lnTo>
                    <a:pt x="311" y="178"/>
                  </a:lnTo>
                  <a:lnTo>
                    <a:pt x="208" y="288"/>
                  </a:lnTo>
                  <a:lnTo>
                    <a:pt x="45" y="126"/>
                  </a:lnTo>
                  <a:lnTo>
                    <a:pt x="171" y="37"/>
                  </a:lnTo>
                  <a:close/>
                  <a:moveTo>
                    <a:pt x="171" y="0"/>
                  </a:moveTo>
                  <a:lnTo>
                    <a:pt x="0" y="126"/>
                  </a:lnTo>
                  <a:lnTo>
                    <a:pt x="208" y="326"/>
                  </a:lnTo>
                  <a:lnTo>
                    <a:pt x="356" y="178"/>
                  </a:lnTo>
                  <a:lnTo>
                    <a:pt x="1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3125274" y="4420465"/>
              <a:ext cx="30857" cy="29586"/>
            </a:xfrm>
            <a:custGeom>
              <a:rect b="b" l="l" r="r" t="t"/>
              <a:pathLst>
                <a:path extrusionOk="0" h="349" w="364">
                  <a:moveTo>
                    <a:pt x="164" y="38"/>
                  </a:moveTo>
                  <a:lnTo>
                    <a:pt x="328" y="201"/>
                  </a:lnTo>
                  <a:lnTo>
                    <a:pt x="223" y="304"/>
                  </a:lnTo>
                  <a:lnTo>
                    <a:pt x="45" y="127"/>
                  </a:lnTo>
                  <a:lnTo>
                    <a:pt x="164" y="38"/>
                  </a:lnTo>
                  <a:close/>
                  <a:moveTo>
                    <a:pt x="164" y="0"/>
                  </a:moveTo>
                  <a:lnTo>
                    <a:pt x="1" y="127"/>
                  </a:lnTo>
                  <a:lnTo>
                    <a:pt x="223" y="349"/>
                  </a:lnTo>
                  <a:lnTo>
                    <a:pt x="363" y="201"/>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3112813" y="4429959"/>
              <a:ext cx="32722" cy="30857"/>
            </a:xfrm>
            <a:custGeom>
              <a:rect b="b" l="l" r="r" t="t"/>
              <a:pathLst>
                <a:path extrusionOk="0" h="364" w="386">
                  <a:moveTo>
                    <a:pt x="164" y="38"/>
                  </a:moveTo>
                  <a:lnTo>
                    <a:pt x="349" y="223"/>
                  </a:lnTo>
                  <a:lnTo>
                    <a:pt x="244" y="326"/>
                  </a:lnTo>
                  <a:lnTo>
                    <a:pt x="44" y="127"/>
                  </a:lnTo>
                  <a:lnTo>
                    <a:pt x="164" y="38"/>
                  </a:lnTo>
                  <a:close/>
                  <a:moveTo>
                    <a:pt x="164" y="0"/>
                  </a:moveTo>
                  <a:lnTo>
                    <a:pt x="0" y="118"/>
                  </a:lnTo>
                  <a:lnTo>
                    <a:pt x="244" y="363"/>
                  </a:lnTo>
                  <a:lnTo>
                    <a:pt x="386" y="223"/>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3124681" y="4429366"/>
              <a:ext cx="21532" cy="20684"/>
            </a:xfrm>
            <a:custGeom>
              <a:rect b="b" l="l" r="r" t="t"/>
              <a:pathLst>
                <a:path extrusionOk="0" h="244" w="254">
                  <a:moveTo>
                    <a:pt x="31" y="0"/>
                  </a:moveTo>
                  <a:lnTo>
                    <a:pt x="0" y="22"/>
                  </a:lnTo>
                  <a:lnTo>
                    <a:pt x="223" y="244"/>
                  </a:lnTo>
                  <a:lnTo>
                    <a:pt x="253" y="222"/>
                  </a:lnTo>
                  <a:lnTo>
                    <a:pt x="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3185546" y="4392236"/>
              <a:ext cx="24669" cy="24499"/>
            </a:xfrm>
            <a:custGeom>
              <a:rect b="b" l="l" r="r" t="t"/>
              <a:pathLst>
                <a:path extrusionOk="0" h="289" w="291">
                  <a:moveTo>
                    <a:pt x="150" y="45"/>
                  </a:moveTo>
                  <a:lnTo>
                    <a:pt x="253" y="141"/>
                  </a:lnTo>
                  <a:lnTo>
                    <a:pt x="141" y="251"/>
                  </a:lnTo>
                  <a:lnTo>
                    <a:pt x="38" y="148"/>
                  </a:lnTo>
                  <a:lnTo>
                    <a:pt x="150" y="45"/>
                  </a:lnTo>
                  <a:close/>
                  <a:moveTo>
                    <a:pt x="150" y="1"/>
                  </a:moveTo>
                  <a:lnTo>
                    <a:pt x="1" y="148"/>
                  </a:lnTo>
                  <a:lnTo>
                    <a:pt x="141" y="289"/>
                  </a:lnTo>
                  <a:lnTo>
                    <a:pt x="291" y="141"/>
                  </a:lnTo>
                  <a:lnTo>
                    <a:pt x="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3174865" y="4403595"/>
              <a:ext cx="24075" cy="25856"/>
            </a:xfrm>
            <a:custGeom>
              <a:rect b="b" l="l" r="r" t="t"/>
              <a:pathLst>
                <a:path extrusionOk="0" h="305" w="284">
                  <a:moveTo>
                    <a:pt x="150" y="37"/>
                  </a:moveTo>
                  <a:lnTo>
                    <a:pt x="253" y="141"/>
                  </a:lnTo>
                  <a:lnTo>
                    <a:pt x="164" y="260"/>
                  </a:lnTo>
                  <a:lnTo>
                    <a:pt x="45" y="141"/>
                  </a:lnTo>
                  <a:lnTo>
                    <a:pt x="150" y="37"/>
                  </a:lnTo>
                  <a:close/>
                  <a:moveTo>
                    <a:pt x="150" y="0"/>
                  </a:moveTo>
                  <a:lnTo>
                    <a:pt x="1" y="141"/>
                  </a:lnTo>
                  <a:lnTo>
                    <a:pt x="164" y="304"/>
                  </a:lnTo>
                  <a:lnTo>
                    <a:pt x="283" y="141"/>
                  </a:lnTo>
                  <a:lnTo>
                    <a:pt x="1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3164354" y="4414276"/>
              <a:ext cx="25686" cy="27636"/>
            </a:xfrm>
            <a:custGeom>
              <a:rect b="b" l="l" r="r" t="t"/>
              <a:pathLst>
                <a:path extrusionOk="0" h="326" w="303">
                  <a:moveTo>
                    <a:pt x="141" y="36"/>
                  </a:moveTo>
                  <a:lnTo>
                    <a:pt x="267" y="162"/>
                  </a:lnTo>
                  <a:lnTo>
                    <a:pt x="178" y="281"/>
                  </a:lnTo>
                  <a:lnTo>
                    <a:pt x="36" y="141"/>
                  </a:lnTo>
                  <a:lnTo>
                    <a:pt x="141" y="36"/>
                  </a:lnTo>
                  <a:close/>
                  <a:moveTo>
                    <a:pt x="141" y="0"/>
                  </a:moveTo>
                  <a:lnTo>
                    <a:pt x="0" y="141"/>
                  </a:lnTo>
                  <a:lnTo>
                    <a:pt x="185" y="326"/>
                  </a:lnTo>
                  <a:lnTo>
                    <a:pt x="303" y="162"/>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3174865" y="4413514"/>
              <a:ext cx="15937" cy="15937"/>
            </a:xfrm>
            <a:custGeom>
              <a:rect b="b" l="l" r="r" t="t"/>
              <a:pathLst>
                <a:path extrusionOk="0" h="188" w="188">
                  <a:moveTo>
                    <a:pt x="24" y="0"/>
                  </a:moveTo>
                  <a:lnTo>
                    <a:pt x="1" y="31"/>
                  </a:lnTo>
                  <a:lnTo>
                    <a:pt x="157" y="187"/>
                  </a:lnTo>
                  <a:lnTo>
                    <a:pt x="187" y="164"/>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3152994" y="4424788"/>
              <a:ext cx="27721" cy="30264"/>
            </a:xfrm>
            <a:custGeom>
              <a:rect b="b" l="l" r="r" t="t"/>
              <a:pathLst>
                <a:path extrusionOk="0" h="357" w="327">
                  <a:moveTo>
                    <a:pt x="148" y="45"/>
                  </a:moveTo>
                  <a:lnTo>
                    <a:pt x="289" y="188"/>
                  </a:lnTo>
                  <a:lnTo>
                    <a:pt x="200" y="312"/>
                  </a:lnTo>
                  <a:lnTo>
                    <a:pt x="45" y="150"/>
                  </a:lnTo>
                  <a:lnTo>
                    <a:pt x="148" y="45"/>
                  </a:lnTo>
                  <a:close/>
                  <a:moveTo>
                    <a:pt x="148" y="1"/>
                  </a:moveTo>
                  <a:lnTo>
                    <a:pt x="1" y="150"/>
                  </a:lnTo>
                  <a:lnTo>
                    <a:pt x="207" y="357"/>
                  </a:lnTo>
                  <a:lnTo>
                    <a:pt x="326" y="179"/>
                  </a:lnTo>
                  <a:lnTo>
                    <a:pt x="1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3142313" y="4435554"/>
              <a:ext cx="29670" cy="31535"/>
            </a:xfrm>
            <a:custGeom>
              <a:rect b="b" l="l" r="r" t="t"/>
              <a:pathLst>
                <a:path extrusionOk="0" h="372" w="350">
                  <a:moveTo>
                    <a:pt x="148" y="45"/>
                  </a:moveTo>
                  <a:lnTo>
                    <a:pt x="312" y="208"/>
                  </a:lnTo>
                  <a:lnTo>
                    <a:pt x="223" y="327"/>
                  </a:lnTo>
                  <a:lnTo>
                    <a:pt x="45" y="149"/>
                  </a:lnTo>
                  <a:lnTo>
                    <a:pt x="148" y="45"/>
                  </a:lnTo>
                  <a:close/>
                  <a:moveTo>
                    <a:pt x="148" y="0"/>
                  </a:moveTo>
                  <a:lnTo>
                    <a:pt x="1" y="149"/>
                  </a:lnTo>
                  <a:lnTo>
                    <a:pt x="230" y="372"/>
                  </a:lnTo>
                  <a:lnTo>
                    <a:pt x="349" y="201"/>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3131632" y="4446829"/>
              <a:ext cx="30857" cy="32807"/>
            </a:xfrm>
            <a:custGeom>
              <a:rect b="b" l="l" r="r" t="t"/>
              <a:pathLst>
                <a:path extrusionOk="0" h="387" w="364">
                  <a:moveTo>
                    <a:pt x="148" y="38"/>
                  </a:moveTo>
                  <a:lnTo>
                    <a:pt x="326" y="223"/>
                  </a:lnTo>
                  <a:lnTo>
                    <a:pt x="244" y="342"/>
                  </a:lnTo>
                  <a:lnTo>
                    <a:pt x="45" y="141"/>
                  </a:lnTo>
                  <a:lnTo>
                    <a:pt x="148" y="38"/>
                  </a:lnTo>
                  <a:close/>
                  <a:moveTo>
                    <a:pt x="148" y="0"/>
                  </a:moveTo>
                  <a:lnTo>
                    <a:pt x="0" y="141"/>
                  </a:lnTo>
                  <a:lnTo>
                    <a:pt x="244" y="386"/>
                  </a:lnTo>
                  <a:lnTo>
                    <a:pt x="363" y="216"/>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142313" y="4446235"/>
              <a:ext cx="20769" cy="20854"/>
            </a:xfrm>
            <a:custGeom>
              <a:rect b="b" l="l" r="r" t="t"/>
              <a:pathLst>
                <a:path extrusionOk="0" h="246" w="245">
                  <a:moveTo>
                    <a:pt x="22" y="0"/>
                  </a:moveTo>
                  <a:lnTo>
                    <a:pt x="1" y="23"/>
                  </a:lnTo>
                  <a:lnTo>
                    <a:pt x="223" y="246"/>
                  </a:lnTo>
                  <a:lnTo>
                    <a:pt x="244" y="223"/>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5"/>
          <p:cNvGrpSpPr/>
          <p:nvPr/>
        </p:nvGrpSpPr>
        <p:grpSpPr>
          <a:xfrm>
            <a:off x="297309" y="228915"/>
            <a:ext cx="246888" cy="246888"/>
            <a:chOff x="4396276" y="3156781"/>
            <a:chExt cx="367777" cy="369040"/>
          </a:xfrm>
        </p:grpSpPr>
        <p:sp>
          <p:nvSpPr>
            <p:cNvPr id="195" name="Google Shape;195;p5"/>
            <p:cNvSpPr/>
            <p:nvPr/>
          </p:nvSpPr>
          <p:spPr>
            <a:xfrm>
              <a:off x="4396276" y="3156781"/>
              <a:ext cx="367777" cy="369040"/>
            </a:xfrm>
            <a:custGeom>
              <a:rect b="b" l="l" r="r" t="t"/>
              <a:pathLst>
                <a:path extrusionOk="0" h="2551" w="2542">
                  <a:moveTo>
                    <a:pt x="1275" y="1"/>
                  </a:moveTo>
                  <a:cubicBezTo>
                    <a:pt x="571" y="1"/>
                    <a:pt x="0" y="572"/>
                    <a:pt x="0" y="1276"/>
                  </a:cubicBezTo>
                  <a:cubicBezTo>
                    <a:pt x="0" y="1980"/>
                    <a:pt x="571" y="2551"/>
                    <a:pt x="1275" y="2551"/>
                  </a:cubicBezTo>
                  <a:cubicBezTo>
                    <a:pt x="1972" y="2551"/>
                    <a:pt x="2541" y="1980"/>
                    <a:pt x="2541" y="1276"/>
                  </a:cubicBezTo>
                  <a:cubicBezTo>
                    <a:pt x="2541" y="572"/>
                    <a:pt x="1972" y="1"/>
                    <a:pt x="1275"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4396276" y="3156781"/>
              <a:ext cx="183599" cy="369040"/>
            </a:xfrm>
            <a:custGeom>
              <a:rect b="b" l="l" r="r" t="t"/>
              <a:pathLst>
                <a:path extrusionOk="0" h="2551" w="1269">
                  <a:moveTo>
                    <a:pt x="1268" y="1"/>
                  </a:moveTo>
                  <a:cubicBezTo>
                    <a:pt x="564" y="8"/>
                    <a:pt x="0" y="572"/>
                    <a:pt x="0" y="1276"/>
                  </a:cubicBezTo>
                  <a:cubicBezTo>
                    <a:pt x="0" y="1980"/>
                    <a:pt x="564" y="2542"/>
                    <a:pt x="1268" y="2551"/>
                  </a:cubicBezTo>
                  <a:cubicBezTo>
                    <a:pt x="1268" y="2542"/>
                    <a:pt x="578" y="1913"/>
                    <a:pt x="578" y="1276"/>
                  </a:cubicBezTo>
                  <a:cubicBezTo>
                    <a:pt x="578" y="639"/>
                    <a:pt x="1268" y="8"/>
                    <a:pt x="1268" y="1"/>
                  </a:cubicBezTo>
                  <a:close/>
                </a:path>
              </a:pathLst>
            </a:custGeom>
            <a:solidFill>
              <a:srgbClr val="FFE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5"/>
          <p:cNvSpPr/>
          <p:nvPr/>
        </p:nvSpPr>
        <p:spPr>
          <a:xfrm>
            <a:off x="437003" y="264962"/>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1167099" y="305853"/>
            <a:ext cx="152272" cy="73749"/>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713225" y="588375"/>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160426" y="563804"/>
            <a:ext cx="338554" cy="122898"/>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1" name="Shape 201"/>
        <p:cNvGrpSpPr/>
        <p:nvPr/>
      </p:nvGrpSpPr>
      <p:grpSpPr>
        <a:xfrm>
          <a:off x="0" y="0"/>
          <a:ext cx="0" cy="0"/>
          <a:chOff x="0" y="0"/>
          <a:chExt cx="0" cy="0"/>
        </a:xfrm>
      </p:grpSpPr>
      <p:sp>
        <p:nvSpPr>
          <p:cNvPr id="202" name="Google Shape;202;p6"/>
          <p:cNvSpPr txBox="1"/>
          <p:nvPr>
            <p:ph type="title"/>
          </p:nvPr>
        </p:nvSpPr>
        <p:spPr>
          <a:xfrm>
            <a:off x="1084650" y="445025"/>
            <a:ext cx="6974700" cy="64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3" name="Google Shape;203;p6"/>
          <p:cNvSpPr/>
          <p:nvPr/>
        </p:nvSpPr>
        <p:spPr>
          <a:xfrm flipH="1">
            <a:off x="-389700"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6"/>
          <p:cNvGrpSpPr/>
          <p:nvPr/>
        </p:nvGrpSpPr>
        <p:grpSpPr>
          <a:xfrm>
            <a:off x="1846274" y="4938638"/>
            <a:ext cx="2749703" cy="122913"/>
            <a:chOff x="5024149" y="4918613"/>
            <a:chExt cx="2749703" cy="122913"/>
          </a:xfrm>
        </p:grpSpPr>
        <p:sp>
          <p:nvSpPr>
            <p:cNvPr id="205" name="Google Shape;205;p6"/>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6"/>
          <p:cNvSpPr/>
          <p:nvPr/>
        </p:nvSpPr>
        <p:spPr>
          <a:xfrm>
            <a:off x="326013" y="4730242"/>
            <a:ext cx="749552" cy="204402"/>
          </a:xfrm>
          <a:custGeom>
            <a:rect b="b" l="l" r="r" t="t"/>
            <a:pathLst>
              <a:path extrusionOk="0" h="2607" w="9560">
                <a:moveTo>
                  <a:pt x="6988" y="1"/>
                </a:moveTo>
                <a:cubicBezTo>
                  <a:pt x="6936" y="1"/>
                  <a:pt x="6884" y="17"/>
                  <a:pt x="6840" y="51"/>
                </a:cubicBezTo>
                <a:cubicBezTo>
                  <a:pt x="6758" y="110"/>
                  <a:pt x="6639" y="370"/>
                  <a:pt x="6522" y="718"/>
                </a:cubicBezTo>
                <a:cubicBezTo>
                  <a:pt x="6461" y="592"/>
                  <a:pt x="6403" y="503"/>
                  <a:pt x="6358" y="466"/>
                </a:cubicBezTo>
                <a:cubicBezTo>
                  <a:pt x="6314" y="432"/>
                  <a:pt x="6262" y="415"/>
                  <a:pt x="6210" y="415"/>
                </a:cubicBezTo>
                <a:cubicBezTo>
                  <a:pt x="6158" y="415"/>
                  <a:pt x="6106" y="432"/>
                  <a:pt x="6061" y="466"/>
                </a:cubicBezTo>
                <a:cubicBezTo>
                  <a:pt x="5965" y="547"/>
                  <a:pt x="5810" y="896"/>
                  <a:pt x="5677" y="1355"/>
                </a:cubicBezTo>
                <a:cubicBezTo>
                  <a:pt x="5640" y="1303"/>
                  <a:pt x="5609" y="1266"/>
                  <a:pt x="5581" y="1252"/>
                </a:cubicBezTo>
                <a:cubicBezTo>
                  <a:pt x="5536" y="1225"/>
                  <a:pt x="5484" y="1212"/>
                  <a:pt x="5432" y="1212"/>
                </a:cubicBezTo>
                <a:cubicBezTo>
                  <a:pt x="5380" y="1212"/>
                  <a:pt x="5328" y="1225"/>
                  <a:pt x="5284" y="1252"/>
                </a:cubicBezTo>
                <a:cubicBezTo>
                  <a:pt x="5209" y="1296"/>
                  <a:pt x="5106" y="1474"/>
                  <a:pt x="5003" y="1710"/>
                </a:cubicBezTo>
                <a:cubicBezTo>
                  <a:pt x="4928" y="1570"/>
                  <a:pt x="4854" y="1474"/>
                  <a:pt x="4802" y="1444"/>
                </a:cubicBezTo>
                <a:cubicBezTo>
                  <a:pt x="4758" y="1414"/>
                  <a:pt x="4706" y="1400"/>
                  <a:pt x="4653" y="1400"/>
                </a:cubicBezTo>
                <a:cubicBezTo>
                  <a:pt x="4601" y="1400"/>
                  <a:pt x="4549" y="1414"/>
                  <a:pt x="4505" y="1444"/>
                </a:cubicBezTo>
                <a:cubicBezTo>
                  <a:pt x="4402" y="1509"/>
                  <a:pt x="4217" y="1865"/>
                  <a:pt x="4076" y="2295"/>
                </a:cubicBezTo>
                <a:cubicBezTo>
                  <a:pt x="4039" y="2237"/>
                  <a:pt x="4009" y="2199"/>
                  <a:pt x="3987" y="2176"/>
                </a:cubicBezTo>
                <a:cubicBezTo>
                  <a:pt x="3957" y="2159"/>
                  <a:pt x="3922" y="2150"/>
                  <a:pt x="3887" y="2150"/>
                </a:cubicBezTo>
                <a:cubicBezTo>
                  <a:pt x="3852" y="2150"/>
                  <a:pt x="3817" y="2159"/>
                  <a:pt x="3787" y="2176"/>
                </a:cubicBezTo>
                <a:cubicBezTo>
                  <a:pt x="3749" y="2199"/>
                  <a:pt x="3714" y="2265"/>
                  <a:pt x="3669" y="2347"/>
                </a:cubicBezTo>
                <a:cubicBezTo>
                  <a:pt x="3616" y="1814"/>
                  <a:pt x="3358" y="1214"/>
                  <a:pt x="3239" y="1132"/>
                </a:cubicBezTo>
                <a:cubicBezTo>
                  <a:pt x="3209" y="1110"/>
                  <a:pt x="3174" y="1099"/>
                  <a:pt x="3139" y="1099"/>
                </a:cubicBezTo>
                <a:cubicBezTo>
                  <a:pt x="3104" y="1099"/>
                  <a:pt x="3068" y="1110"/>
                  <a:pt x="3038" y="1132"/>
                </a:cubicBezTo>
                <a:cubicBezTo>
                  <a:pt x="2972" y="1177"/>
                  <a:pt x="2869" y="1392"/>
                  <a:pt x="2780" y="1659"/>
                </a:cubicBezTo>
                <a:cubicBezTo>
                  <a:pt x="2623" y="1044"/>
                  <a:pt x="2364" y="496"/>
                  <a:pt x="2223" y="398"/>
                </a:cubicBezTo>
                <a:cubicBezTo>
                  <a:pt x="2175" y="365"/>
                  <a:pt x="2120" y="349"/>
                  <a:pt x="2065" y="349"/>
                </a:cubicBezTo>
                <a:cubicBezTo>
                  <a:pt x="2010" y="349"/>
                  <a:pt x="1957" y="365"/>
                  <a:pt x="1912" y="398"/>
                </a:cubicBezTo>
                <a:cubicBezTo>
                  <a:pt x="1779" y="487"/>
                  <a:pt x="1556" y="962"/>
                  <a:pt x="1409" y="1533"/>
                </a:cubicBezTo>
                <a:cubicBezTo>
                  <a:pt x="1409" y="1525"/>
                  <a:pt x="1402" y="1525"/>
                  <a:pt x="1402" y="1525"/>
                </a:cubicBezTo>
                <a:cubicBezTo>
                  <a:pt x="1353" y="1495"/>
                  <a:pt x="1297" y="1480"/>
                  <a:pt x="1242" y="1480"/>
                </a:cubicBezTo>
                <a:cubicBezTo>
                  <a:pt x="1186" y="1480"/>
                  <a:pt x="1131" y="1495"/>
                  <a:pt x="1082" y="1525"/>
                </a:cubicBezTo>
                <a:cubicBezTo>
                  <a:pt x="957" y="1591"/>
                  <a:pt x="749" y="1954"/>
                  <a:pt x="601" y="2392"/>
                </a:cubicBezTo>
                <a:cubicBezTo>
                  <a:pt x="548" y="2288"/>
                  <a:pt x="497" y="2214"/>
                  <a:pt x="459" y="2185"/>
                </a:cubicBezTo>
                <a:cubicBezTo>
                  <a:pt x="426" y="2163"/>
                  <a:pt x="386" y="2152"/>
                  <a:pt x="345" y="2152"/>
                </a:cubicBezTo>
                <a:cubicBezTo>
                  <a:pt x="304" y="2152"/>
                  <a:pt x="264" y="2163"/>
                  <a:pt x="230" y="2185"/>
                </a:cubicBezTo>
                <a:cubicBezTo>
                  <a:pt x="171" y="2230"/>
                  <a:pt x="82" y="2384"/>
                  <a:pt x="0" y="2607"/>
                </a:cubicBezTo>
                <a:lnTo>
                  <a:pt x="9559" y="2607"/>
                </a:lnTo>
                <a:lnTo>
                  <a:pt x="9559" y="1954"/>
                </a:lnTo>
                <a:cubicBezTo>
                  <a:pt x="9419" y="1465"/>
                  <a:pt x="9241" y="1074"/>
                  <a:pt x="9138" y="992"/>
                </a:cubicBezTo>
                <a:cubicBezTo>
                  <a:pt x="9093" y="958"/>
                  <a:pt x="9041" y="941"/>
                  <a:pt x="8989" y="941"/>
                </a:cubicBezTo>
                <a:cubicBezTo>
                  <a:pt x="8937" y="941"/>
                  <a:pt x="8885" y="958"/>
                  <a:pt x="8841" y="992"/>
                </a:cubicBezTo>
                <a:cubicBezTo>
                  <a:pt x="8752" y="1058"/>
                  <a:pt x="8618" y="1341"/>
                  <a:pt x="8499" y="1710"/>
                </a:cubicBezTo>
                <a:cubicBezTo>
                  <a:pt x="8441" y="1570"/>
                  <a:pt x="8382" y="1474"/>
                  <a:pt x="8337" y="1444"/>
                </a:cubicBezTo>
                <a:cubicBezTo>
                  <a:pt x="8300" y="1414"/>
                  <a:pt x="8256" y="1400"/>
                  <a:pt x="8211" y="1400"/>
                </a:cubicBezTo>
                <a:cubicBezTo>
                  <a:pt x="8167" y="1400"/>
                  <a:pt x="8122" y="1414"/>
                  <a:pt x="8085" y="1444"/>
                </a:cubicBezTo>
                <a:cubicBezTo>
                  <a:pt x="8055" y="1465"/>
                  <a:pt x="8026" y="1509"/>
                  <a:pt x="7989" y="1577"/>
                </a:cubicBezTo>
                <a:cubicBezTo>
                  <a:pt x="7877" y="1273"/>
                  <a:pt x="7759" y="1051"/>
                  <a:pt x="7685" y="992"/>
                </a:cubicBezTo>
                <a:cubicBezTo>
                  <a:pt x="7647" y="962"/>
                  <a:pt x="7596" y="947"/>
                  <a:pt x="7544" y="947"/>
                </a:cubicBezTo>
                <a:cubicBezTo>
                  <a:pt x="7411" y="487"/>
                  <a:pt x="7240" y="124"/>
                  <a:pt x="7137" y="51"/>
                </a:cubicBezTo>
                <a:cubicBezTo>
                  <a:pt x="7093" y="17"/>
                  <a:pt x="7041" y="1"/>
                  <a:pt x="698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6"/>
          <p:cNvGrpSpPr/>
          <p:nvPr/>
        </p:nvGrpSpPr>
        <p:grpSpPr>
          <a:xfrm>
            <a:off x="713234" y="4476944"/>
            <a:ext cx="414476" cy="461701"/>
            <a:chOff x="254684" y="4476944"/>
            <a:chExt cx="414476" cy="461701"/>
          </a:xfrm>
        </p:grpSpPr>
        <p:sp>
          <p:nvSpPr>
            <p:cNvPr id="237" name="Google Shape;237;p6"/>
            <p:cNvSpPr/>
            <p:nvPr/>
          </p:nvSpPr>
          <p:spPr>
            <a:xfrm>
              <a:off x="254684" y="4476944"/>
              <a:ext cx="414476" cy="402866"/>
            </a:xfrm>
            <a:custGeom>
              <a:rect b="b" l="l" r="r" t="t"/>
              <a:pathLst>
                <a:path extrusionOk="0" h="4307" w="4431">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254684" y="4482556"/>
              <a:ext cx="201111" cy="397254"/>
            </a:xfrm>
            <a:custGeom>
              <a:rect b="b" l="l" r="r" t="t"/>
              <a:pathLst>
                <a:path extrusionOk="0" h="4247" w="215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449341" y="4659903"/>
              <a:ext cx="29184" cy="278742"/>
            </a:xfrm>
            <a:custGeom>
              <a:rect b="b" l="l" r="r" t="t"/>
              <a:pathLst>
                <a:path extrusionOk="0" h="2980" w="312">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385640" y="4758398"/>
              <a:ext cx="78480" cy="63886"/>
            </a:xfrm>
            <a:custGeom>
              <a:rect b="b" l="l" r="r" t="t"/>
              <a:pathLst>
                <a:path extrusionOk="0" h="683" w="839">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64027" y="4741187"/>
              <a:ext cx="67255" cy="54158"/>
            </a:xfrm>
            <a:custGeom>
              <a:rect b="b" l="l" r="r" t="t"/>
              <a:pathLst>
                <a:path extrusionOk="0" h="579" w="719">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409960" y="4702369"/>
              <a:ext cx="54160" cy="43682"/>
            </a:xfrm>
            <a:custGeom>
              <a:rect b="b" l="l" r="r" t="t"/>
              <a:pathLst>
                <a:path extrusionOk="0" h="467" w="579">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6"/>
          <p:cNvGrpSpPr/>
          <p:nvPr/>
        </p:nvGrpSpPr>
        <p:grpSpPr>
          <a:xfrm>
            <a:off x="8552883" y="201878"/>
            <a:ext cx="246888" cy="246888"/>
            <a:chOff x="4396276" y="3156781"/>
            <a:chExt cx="367777" cy="369040"/>
          </a:xfrm>
        </p:grpSpPr>
        <p:sp>
          <p:nvSpPr>
            <p:cNvPr id="244" name="Google Shape;244;p6"/>
            <p:cNvSpPr/>
            <p:nvPr/>
          </p:nvSpPr>
          <p:spPr>
            <a:xfrm>
              <a:off x="4396276" y="3156781"/>
              <a:ext cx="367777" cy="369040"/>
            </a:xfrm>
            <a:custGeom>
              <a:rect b="b" l="l" r="r" t="t"/>
              <a:pathLst>
                <a:path extrusionOk="0" h="2551" w="2542">
                  <a:moveTo>
                    <a:pt x="1275" y="1"/>
                  </a:moveTo>
                  <a:cubicBezTo>
                    <a:pt x="571" y="1"/>
                    <a:pt x="0" y="572"/>
                    <a:pt x="0" y="1276"/>
                  </a:cubicBezTo>
                  <a:cubicBezTo>
                    <a:pt x="0" y="1980"/>
                    <a:pt x="571" y="2551"/>
                    <a:pt x="1275" y="2551"/>
                  </a:cubicBezTo>
                  <a:cubicBezTo>
                    <a:pt x="1972" y="2551"/>
                    <a:pt x="2541" y="1980"/>
                    <a:pt x="2541" y="1276"/>
                  </a:cubicBezTo>
                  <a:cubicBezTo>
                    <a:pt x="2541" y="572"/>
                    <a:pt x="1972" y="1"/>
                    <a:pt x="1275"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4396276" y="3156781"/>
              <a:ext cx="183599" cy="369040"/>
            </a:xfrm>
            <a:custGeom>
              <a:rect b="b" l="l" r="r" t="t"/>
              <a:pathLst>
                <a:path extrusionOk="0" h="2551" w="1269">
                  <a:moveTo>
                    <a:pt x="1268" y="1"/>
                  </a:moveTo>
                  <a:cubicBezTo>
                    <a:pt x="564" y="8"/>
                    <a:pt x="0" y="572"/>
                    <a:pt x="0" y="1276"/>
                  </a:cubicBezTo>
                  <a:cubicBezTo>
                    <a:pt x="0" y="1980"/>
                    <a:pt x="564" y="2542"/>
                    <a:pt x="1268" y="2551"/>
                  </a:cubicBezTo>
                  <a:cubicBezTo>
                    <a:pt x="1268" y="2542"/>
                    <a:pt x="578" y="1913"/>
                    <a:pt x="578" y="1276"/>
                  </a:cubicBezTo>
                  <a:cubicBezTo>
                    <a:pt x="578" y="639"/>
                    <a:pt x="1268" y="8"/>
                    <a:pt x="1268" y="1"/>
                  </a:cubicBezTo>
                  <a:close/>
                </a:path>
              </a:pathLst>
            </a:custGeom>
            <a:solidFill>
              <a:srgbClr val="FFE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6"/>
          <p:cNvSpPr/>
          <p:nvPr/>
        </p:nvSpPr>
        <p:spPr>
          <a:xfrm>
            <a:off x="8002266" y="383950"/>
            <a:ext cx="428508" cy="155543"/>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8290612" y="302521"/>
            <a:ext cx="94149" cy="45600"/>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02275" y="201875"/>
            <a:ext cx="152274" cy="73751"/>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350450" y="539500"/>
            <a:ext cx="533399" cy="193630"/>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6"/>
          <p:cNvGrpSpPr/>
          <p:nvPr/>
        </p:nvGrpSpPr>
        <p:grpSpPr>
          <a:xfrm>
            <a:off x="179830" y="4138690"/>
            <a:ext cx="533390" cy="795972"/>
            <a:chOff x="5752054" y="2896539"/>
            <a:chExt cx="727086" cy="1085021"/>
          </a:xfrm>
        </p:grpSpPr>
        <p:sp>
          <p:nvSpPr>
            <p:cNvPr id="251" name="Google Shape;251;p6"/>
            <p:cNvSpPr/>
            <p:nvPr/>
          </p:nvSpPr>
          <p:spPr>
            <a:xfrm>
              <a:off x="5955656" y="3243358"/>
              <a:ext cx="312937" cy="738203"/>
            </a:xfrm>
            <a:custGeom>
              <a:rect b="b" l="l" r="r" t="t"/>
              <a:pathLst>
                <a:path extrusionOk="0" h="6907" w="2928">
                  <a:moveTo>
                    <a:pt x="644" y="1"/>
                  </a:moveTo>
                  <a:lnTo>
                    <a:pt x="0" y="6906"/>
                  </a:lnTo>
                  <a:lnTo>
                    <a:pt x="2927" y="6906"/>
                  </a:lnTo>
                  <a:lnTo>
                    <a:pt x="2282"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6199442" y="3243358"/>
              <a:ext cx="76204" cy="738203"/>
            </a:xfrm>
            <a:custGeom>
              <a:rect b="b" l="l" r="r" t="t"/>
              <a:pathLst>
                <a:path extrusionOk="0" h="6907" w="713">
                  <a:moveTo>
                    <a:pt x="1" y="1"/>
                  </a:moveTo>
                  <a:lnTo>
                    <a:pt x="646" y="6906"/>
                  </a:lnTo>
                  <a:lnTo>
                    <a:pt x="712" y="6906"/>
                  </a:lnTo>
                  <a:lnTo>
                    <a:pt x="68" y="1"/>
                  </a:lnTo>
                  <a:close/>
                </a:path>
              </a:pathLst>
            </a:custGeom>
            <a:solidFill>
              <a:srgbClr val="674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6109238" y="3243358"/>
              <a:ext cx="159354" cy="738203"/>
            </a:xfrm>
            <a:custGeom>
              <a:rect b="b" l="l" r="r" t="t"/>
              <a:pathLst>
                <a:path extrusionOk="0" h="6907" w="1491">
                  <a:moveTo>
                    <a:pt x="82" y="1"/>
                  </a:moveTo>
                  <a:lnTo>
                    <a:pt x="0" y="6906"/>
                  </a:lnTo>
                  <a:lnTo>
                    <a:pt x="1490" y="6906"/>
                  </a:lnTo>
                  <a:lnTo>
                    <a:pt x="845" y="1"/>
                  </a:lnTo>
                  <a:close/>
                </a:path>
              </a:pathLst>
            </a:custGeom>
            <a:solidFill>
              <a:srgbClr val="AA6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6090962" y="3513331"/>
              <a:ext cx="49271" cy="49271"/>
            </a:xfrm>
            <a:custGeom>
              <a:rect b="b" l="l" r="r" t="t"/>
              <a:pathLst>
                <a:path extrusionOk="0" h="461" w="461">
                  <a:moveTo>
                    <a:pt x="0" y="0"/>
                  </a:moveTo>
                  <a:lnTo>
                    <a:pt x="0" y="461"/>
                  </a:lnTo>
                  <a:lnTo>
                    <a:pt x="461" y="461"/>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6087114" y="3508522"/>
              <a:ext cx="57928" cy="58034"/>
            </a:xfrm>
            <a:custGeom>
              <a:rect b="b" l="l" r="r" t="t"/>
              <a:pathLst>
                <a:path extrusionOk="0" h="543" w="542">
                  <a:moveTo>
                    <a:pt x="460" y="82"/>
                  </a:moveTo>
                  <a:lnTo>
                    <a:pt x="460" y="468"/>
                  </a:lnTo>
                  <a:lnTo>
                    <a:pt x="74" y="468"/>
                  </a:lnTo>
                  <a:lnTo>
                    <a:pt x="74" y="82"/>
                  </a:lnTo>
                  <a:close/>
                  <a:moveTo>
                    <a:pt x="1" y="1"/>
                  </a:moveTo>
                  <a:lnTo>
                    <a:pt x="1" y="543"/>
                  </a:lnTo>
                  <a:lnTo>
                    <a:pt x="541" y="543"/>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6090962" y="3634531"/>
              <a:ext cx="49271" cy="49164"/>
            </a:xfrm>
            <a:custGeom>
              <a:rect b="b" l="l" r="r" t="t"/>
              <a:pathLst>
                <a:path extrusionOk="0" h="460" w="461">
                  <a:moveTo>
                    <a:pt x="0" y="1"/>
                  </a:moveTo>
                  <a:lnTo>
                    <a:pt x="0" y="459"/>
                  </a:lnTo>
                  <a:lnTo>
                    <a:pt x="461" y="459"/>
                  </a:lnTo>
                  <a:lnTo>
                    <a:pt x="46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6087114" y="3630576"/>
              <a:ext cx="57928" cy="57821"/>
            </a:xfrm>
            <a:custGeom>
              <a:rect b="b" l="l" r="r" t="t"/>
              <a:pathLst>
                <a:path extrusionOk="0" h="541" w="542">
                  <a:moveTo>
                    <a:pt x="460" y="75"/>
                  </a:moveTo>
                  <a:lnTo>
                    <a:pt x="460" y="459"/>
                  </a:lnTo>
                  <a:lnTo>
                    <a:pt x="74" y="459"/>
                  </a:lnTo>
                  <a:lnTo>
                    <a:pt x="74" y="75"/>
                  </a:lnTo>
                  <a:close/>
                  <a:moveTo>
                    <a:pt x="1" y="0"/>
                  </a:moveTo>
                  <a:lnTo>
                    <a:pt x="1" y="541"/>
                  </a:lnTo>
                  <a:lnTo>
                    <a:pt x="541" y="541"/>
                  </a:lnTo>
                  <a:lnTo>
                    <a:pt x="5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6090962" y="3755623"/>
              <a:ext cx="49271" cy="50126"/>
            </a:xfrm>
            <a:custGeom>
              <a:rect b="b" l="l" r="r" t="t"/>
              <a:pathLst>
                <a:path extrusionOk="0" h="469" w="461">
                  <a:moveTo>
                    <a:pt x="0" y="0"/>
                  </a:moveTo>
                  <a:lnTo>
                    <a:pt x="0" y="468"/>
                  </a:lnTo>
                  <a:lnTo>
                    <a:pt x="461" y="468"/>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6087114" y="3751776"/>
              <a:ext cx="57928" cy="57928"/>
            </a:xfrm>
            <a:custGeom>
              <a:rect b="b" l="l" r="r" t="t"/>
              <a:pathLst>
                <a:path extrusionOk="0" h="542" w="542">
                  <a:moveTo>
                    <a:pt x="460" y="74"/>
                  </a:moveTo>
                  <a:lnTo>
                    <a:pt x="460" y="460"/>
                  </a:lnTo>
                  <a:lnTo>
                    <a:pt x="74" y="460"/>
                  </a:lnTo>
                  <a:lnTo>
                    <a:pt x="74" y="74"/>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6090962" y="3876930"/>
              <a:ext cx="49271" cy="49805"/>
            </a:xfrm>
            <a:custGeom>
              <a:rect b="b" l="l" r="r" t="t"/>
              <a:pathLst>
                <a:path extrusionOk="0" h="466" w="461">
                  <a:moveTo>
                    <a:pt x="0" y="0"/>
                  </a:moveTo>
                  <a:lnTo>
                    <a:pt x="0" y="466"/>
                  </a:lnTo>
                  <a:lnTo>
                    <a:pt x="461" y="466"/>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6087114" y="3872868"/>
              <a:ext cx="57928" cy="57928"/>
            </a:xfrm>
            <a:custGeom>
              <a:rect b="b" l="l" r="r" t="t"/>
              <a:pathLst>
                <a:path extrusionOk="0" h="542" w="542">
                  <a:moveTo>
                    <a:pt x="460" y="82"/>
                  </a:moveTo>
                  <a:lnTo>
                    <a:pt x="460" y="468"/>
                  </a:lnTo>
                  <a:lnTo>
                    <a:pt x="74" y="468"/>
                  </a:lnTo>
                  <a:lnTo>
                    <a:pt x="74" y="82"/>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6090962" y="3391491"/>
              <a:ext cx="49271" cy="49805"/>
            </a:xfrm>
            <a:custGeom>
              <a:rect b="b" l="l" r="r" t="t"/>
              <a:pathLst>
                <a:path extrusionOk="0" h="466" w="461">
                  <a:moveTo>
                    <a:pt x="0" y="0"/>
                  </a:moveTo>
                  <a:lnTo>
                    <a:pt x="0" y="466"/>
                  </a:lnTo>
                  <a:lnTo>
                    <a:pt x="461" y="466"/>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6087114" y="3387429"/>
              <a:ext cx="57928" cy="57928"/>
            </a:xfrm>
            <a:custGeom>
              <a:rect b="b" l="l" r="r" t="t"/>
              <a:pathLst>
                <a:path extrusionOk="0" h="542" w="542">
                  <a:moveTo>
                    <a:pt x="460" y="83"/>
                  </a:moveTo>
                  <a:lnTo>
                    <a:pt x="460" y="467"/>
                  </a:lnTo>
                  <a:lnTo>
                    <a:pt x="74" y="467"/>
                  </a:lnTo>
                  <a:lnTo>
                    <a:pt x="74" y="83"/>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6057723" y="3202103"/>
              <a:ext cx="118848" cy="118955"/>
            </a:xfrm>
            <a:custGeom>
              <a:rect b="b" l="l" r="r" t="t"/>
              <a:pathLst>
                <a:path extrusionOk="0" h="1113" w="1112">
                  <a:moveTo>
                    <a:pt x="53" y="1"/>
                  </a:moveTo>
                  <a:lnTo>
                    <a:pt x="0" y="52"/>
                  </a:lnTo>
                  <a:lnTo>
                    <a:pt x="1053" y="1112"/>
                  </a:lnTo>
                  <a:lnTo>
                    <a:pt x="1112" y="1054"/>
                  </a:lnTo>
                  <a:lnTo>
                    <a:pt x="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5886613" y="3031098"/>
              <a:ext cx="111153" cy="111687"/>
            </a:xfrm>
            <a:custGeom>
              <a:rect b="b" l="l" r="r" t="t"/>
              <a:pathLst>
                <a:path extrusionOk="0" h="1045" w="1040">
                  <a:moveTo>
                    <a:pt x="972" y="0"/>
                  </a:moveTo>
                  <a:lnTo>
                    <a:pt x="454" y="511"/>
                  </a:lnTo>
                  <a:lnTo>
                    <a:pt x="461" y="520"/>
                  </a:lnTo>
                  <a:lnTo>
                    <a:pt x="1" y="978"/>
                  </a:lnTo>
                  <a:lnTo>
                    <a:pt x="68" y="1044"/>
                  </a:lnTo>
                  <a:lnTo>
                    <a:pt x="587" y="527"/>
                  </a:lnTo>
                  <a:lnTo>
                    <a:pt x="579" y="527"/>
                  </a:lnTo>
                  <a:lnTo>
                    <a:pt x="1039" y="66"/>
                  </a:lnTo>
                  <a:lnTo>
                    <a:pt x="97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6012621" y="3120555"/>
              <a:ext cx="87960" cy="87212"/>
            </a:xfrm>
            <a:custGeom>
              <a:rect b="b" l="l" r="r" t="t"/>
              <a:pathLst>
                <a:path extrusionOk="0" h="816" w="823">
                  <a:moveTo>
                    <a:pt x="401" y="111"/>
                  </a:moveTo>
                  <a:lnTo>
                    <a:pt x="712" y="415"/>
                  </a:lnTo>
                  <a:lnTo>
                    <a:pt x="422" y="705"/>
                  </a:lnTo>
                  <a:lnTo>
                    <a:pt x="111" y="401"/>
                  </a:lnTo>
                  <a:lnTo>
                    <a:pt x="401" y="111"/>
                  </a:lnTo>
                  <a:close/>
                  <a:moveTo>
                    <a:pt x="401" y="1"/>
                  </a:moveTo>
                  <a:lnTo>
                    <a:pt x="1" y="401"/>
                  </a:lnTo>
                  <a:lnTo>
                    <a:pt x="422" y="815"/>
                  </a:lnTo>
                  <a:lnTo>
                    <a:pt x="822" y="415"/>
                  </a:lnTo>
                  <a:lnTo>
                    <a:pt x="40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5975428" y="3076094"/>
              <a:ext cx="85609" cy="92877"/>
            </a:xfrm>
            <a:custGeom>
              <a:rect b="b" l="l" r="r" t="t"/>
              <a:pathLst>
                <a:path extrusionOk="0" h="869" w="801">
                  <a:moveTo>
                    <a:pt x="452" y="127"/>
                  </a:moveTo>
                  <a:lnTo>
                    <a:pt x="697" y="468"/>
                  </a:lnTo>
                  <a:lnTo>
                    <a:pt x="407" y="757"/>
                  </a:lnTo>
                  <a:lnTo>
                    <a:pt x="112" y="461"/>
                  </a:lnTo>
                  <a:lnTo>
                    <a:pt x="452" y="127"/>
                  </a:lnTo>
                  <a:close/>
                  <a:moveTo>
                    <a:pt x="459" y="1"/>
                  </a:moveTo>
                  <a:lnTo>
                    <a:pt x="0" y="461"/>
                  </a:lnTo>
                  <a:lnTo>
                    <a:pt x="407" y="869"/>
                  </a:lnTo>
                  <a:lnTo>
                    <a:pt x="800" y="476"/>
                  </a:lnTo>
                  <a:lnTo>
                    <a:pt x="45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5936631" y="3031098"/>
              <a:ext cx="91915" cy="99075"/>
            </a:xfrm>
            <a:custGeom>
              <a:rect b="b" l="l" r="r" t="t"/>
              <a:pathLst>
                <a:path extrusionOk="0" h="927" w="860">
                  <a:moveTo>
                    <a:pt x="511" y="127"/>
                  </a:moveTo>
                  <a:lnTo>
                    <a:pt x="756" y="466"/>
                  </a:lnTo>
                  <a:lnTo>
                    <a:pt x="407" y="815"/>
                  </a:lnTo>
                  <a:lnTo>
                    <a:pt x="111" y="527"/>
                  </a:lnTo>
                  <a:lnTo>
                    <a:pt x="511" y="127"/>
                  </a:lnTo>
                  <a:close/>
                  <a:moveTo>
                    <a:pt x="520" y="0"/>
                  </a:moveTo>
                  <a:lnTo>
                    <a:pt x="0" y="527"/>
                  </a:lnTo>
                  <a:lnTo>
                    <a:pt x="407" y="927"/>
                  </a:lnTo>
                  <a:lnTo>
                    <a:pt x="859" y="475"/>
                  </a:lnTo>
                  <a:lnTo>
                    <a:pt x="52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5973825" y="3075346"/>
              <a:ext cx="56431" cy="56431"/>
            </a:xfrm>
            <a:custGeom>
              <a:rect b="b" l="l" r="r" t="t"/>
              <a:pathLst>
                <a:path extrusionOk="0" h="528" w="528">
                  <a:moveTo>
                    <a:pt x="460" y="1"/>
                  </a:moveTo>
                  <a:lnTo>
                    <a:pt x="1" y="461"/>
                  </a:lnTo>
                  <a:lnTo>
                    <a:pt x="67" y="527"/>
                  </a:lnTo>
                  <a:lnTo>
                    <a:pt x="527" y="6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5896125" y="2985034"/>
              <a:ext cx="99930" cy="107198"/>
            </a:xfrm>
            <a:custGeom>
              <a:rect b="b" l="l" r="r" t="t"/>
              <a:pathLst>
                <a:path extrusionOk="0" h="1003" w="935">
                  <a:moveTo>
                    <a:pt x="571" y="127"/>
                  </a:moveTo>
                  <a:lnTo>
                    <a:pt x="831" y="483"/>
                  </a:lnTo>
                  <a:lnTo>
                    <a:pt x="424" y="883"/>
                  </a:lnTo>
                  <a:lnTo>
                    <a:pt x="112" y="579"/>
                  </a:lnTo>
                  <a:lnTo>
                    <a:pt x="571" y="127"/>
                  </a:lnTo>
                  <a:close/>
                  <a:moveTo>
                    <a:pt x="578" y="1"/>
                  </a:moveTo>
                  <a:lnTo>
                    <a:pt x="0" y="579"/>
                  </a:lnTo>
                  <a:lnTo>
                    <a:pt x="424" y="1002"/>
                  </a:lnTo>
                  <a:lnTo>
                    <a:pt x="934" y="490"/>
                  </a:lnTo>
                  <a:lnTo>
                    <a:pt x="57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5859039" y="2941535"/>
              <a:ext cx="103671" cy="111901"/>
            </a:xfrm>
            <a:custGeom>
              <a:rect b="b" l="l" r="r" t="t"/>
              <a:pathLst>
                <a:path extrusionOk="0" h="1047" w="970">
                  <a:moveTo>
                    <a:pt x="623" y="127"/>
                  </a:moveTo>
                  <a:lnTo>
                    <a:pt x="867" y="468"/>
                  </a:lnTo>
                  <a:lnTo>
                    <a:pt x="408" y="927"/>
                  </a:lnTo>
                  <a:lnTo>
                    <a:pt x="111" y="637"/>
                  </a:lnTo>
                  <a:lnTo>
                    <a:pt x="623" y="127"/>
                  </a:lnTo>
                  <a:close/>
                  <a:moveTo>
                    <a:pt x="630" y="1"/>
                  </a:moveTo>
                  <a:lnTo>
                    <a:pt x="1" y="637"/>
                  </a:lnTo>
                  <a:lnTo>
                    <a:pt x="408" y="1046"/>
                  </a:lnTo>
                  <a:lnTo>
                    <a:pt x="970" y="475"/>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5820135" y="2896539"/>
              <a:ext cx="110298" cy="117886"/>
            </a:xfrm>
            <a:custGeom>
              <a:rect b="b" l="l" r="r" t="t"/>
              <a:pathLst>
                <a:path extrusionOk="0" h="1103" w="1032">
                  <a:moveTo>
                    <a:pt x="683" y="125"/>
                  </a:moveTo>
                  <a:lnTo>
                    <a:pt x="927" y="466"/>
                  </a:lnTo>
                  <a:lnTo>
                    <a:pt x="409" y="985"/>
                  </a:lnTo>
                  <a:lnTo>
                    <a:pt x="112" y="696"/>
                  </a:lnTo>
                  <a:lnTo>
                    <a:pt x="683" y="125"/>
                  </a:lnTo>
                  <a:close/>
                  <a:moveTo>
                    <a:pt x="690" y="0"/>
                  </a:moveTo>
                  <a:lnTo>
                    <a:pt x="0" y="696"/>
                  </a:lnTo>
                  <a:lnTo>
                    <a:pt x="409" y="1103"/>
                  </a:lnTo>
                  <a:lnTo>
                    <a:pt x="1032" y="473"/>
                  </a:lnTo>
                  <a:lnTo>
                    <a:pt x="69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5857329" y="2940787"/>
              <a:ext cx="74600" cy="74600"/>
            </a:xfrm>
            <a:custGeom>
              <a:rect b="b" l="l" r="r" t="t"/>
              <a:pathLst>
                <a:path extrusionOk="0" h="698" w="698">
                  <a:moveTo>
                    <a:pt x="630" y="1"/>
                  </a:moveTo>
                  <a:lnTo>
                    <a:pt x="1" y="630"/>
                  </a:lnTo>
                  <a:lnTo>
                    <a:pt x="75" y="698"/>
                  </a:lnTo>
                  <a:lnTo>
                    <a:pt x="698" y="66"/>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5976924" y="3157856"/>
              <a:ext cx="87319" cy="87960"/>
            </a:xfrm>
            <a:custGeom>
              <a:rect b="b" l="l" r="r" t="t"/>
              <a:pathLst>
                <a:path extrusionOk="0" h="823" w="817">
                  <a:moveTo>
                    <a:pt x="400" y="111"/>
                  </a:moveTo>
                  <a:lnTo>
                    <a:pt x="704" y="422"/>
                  </a:lnTo>
                  <a:lnTo>
                    <a:pt x="416" y="703"/>
                  </a:lnTo>
                  <a:lnTo>
                    <a:pt x="112" y="401"/>
                  </a:lnTo>
                  <a:lnTo>
                    <a:pt x="400" y="111"/>
                  </a:lnTo>
                  <a:close/>
                  <a:moveTo>
                    <a:pt x="400" y="0"/>
                  </a:moveTo>
                  <a:lnTo>
                    <a:pt x="0" y="401"/>
                  </a:lnTo>
                  <a:lnTo>
                    <a:pt x="416" y="822"/>
                  </a:lnTo>
                  <a:lnTo>
                    <a:pt x="817" y="422"/>
                  </a:lnTo>
                  <a:lnTo>
                    <a:pt x="40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5932570" y="3120555"/>
              <a:ext cx="92877" cy="85716"/>
            </a:xfrm>
            <a:custGeom>
              <a:rect b="b" l="l" r="r" t="t"/>
              <a:pathLst>
                <a:path extrusionOk="0" h="802" w="869">
                  <a:moveTo>
                    <a:pt x="460" y="111"/>
                  </a:moveTo>
                  <a:lnTo>
                    <a:pt x="757" y="408"/>
                  </a:lnTo>
                  <a:lnTo>
                    <a:pt x="469" y="696"/>
                  </a:lnTo>
                  <a:lnTo>
                    <a:pt x="120" y="453"/>
                  </a:lnTo>
                  <a:lnTo>
                    <a:pt x="460" y="111"/>
                  </a:lnTo>
                  <a:close/>
                  <a:moveTo>
                    <a:pt x="460" y="1"/>
                  </a:moveTo>
                  <a:lnTo>
                    <a:pt x="1" y="460"/>
                  </a:lnTo>
                  <a:lnTo>
                    <a:pt x="476" y="801"/>
                  </a:lnTo>
                  <a:lnTo>
                    <a:pt x="869" y="40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5887575" y="3081865"/>
              <a:ext cx="98969" cy="91915"/>
            </a:xfrm>
            <a:custGeom>
              <a:rect b="b" l="l" r="r" t="t"/>
              <a:pathLst>
                <a:path extrusionOk="0" h="860" w="926">
                  <a:moveTo>
                    <a:pt x="518" y="110"/>
                  </a:moveTo>
                  <a:lnTo>
                    <a:pt x="815" y="407"/>
                  </a:lnTo>
                  <a:lnTo>
                    <a:pt x="466" y="756"/>
                  </a:lnTo>
                  <a:lnTo>
                    <a:pt x="125" y="503"/>
                  </a:lnTo>
                  <a:lnTo>
                    <a:pt x="518" y="110"/>
                  </a:lnTo>
                  <a:close/>
                  <a:moveTo>
                    <a:pt x="518" y="0"/>
                  </a:moveTo>
                  <a:lnTo>
                    <a:pt x="0" y="518"/>
                  </a:lnTo>
                  <a:lnTo>
                    <a:pt x="473" y="859"/>
                  </a:lnTo>
                  <a:lnTo>
                    <a:pt x="925" y="407"/>
                  </a:lnTo>
                  <a:lnTo>
                    <a:pt x="51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5931822" y="3118845"/>
              <a:ext cx="56431" cy="56431"/>
            </a:xfrm>
            <a:custGeom>
              <a:rect b="b" l="l" r="r" t="t"/>
              <a:pathLst>
                <a:path extrusionOk="0" h="528" w="528">
                  <a:moveTo>
                    <a:pt x="460" y="1"/>
                  </a:moveTo>
                  <a:lnTo>
                    <a:pt x="1" y="461"/>
                  </a:lnTo>
                  <a:lnTo>
                    <a:pt x="67" y="527"/>
                  </a:lnTo>
                  <a:lnTo>
                    <a:pt x="527" y="6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5841618" y="3041359"/>
              <a:ext cx="106129" cy="99824"/>
            </a:xfrm>
            <a:custGeom>
              <a:rect b="b" l="l" r="r" t="t"/>
              <a:pathLst>
                <a:path extrusionOk="0" h="934" w="993">
                  <a:moveTo>
                    <a:pt x="578" y="112"/>
                  </a:moveTo>
                  <a:lnTo>
                    <a:pt x="882" y="424"/>
                  </a:lnTo>
                  <a:lnTo>
                    <a:pt x="475" y="831"/>
                  </a:lnTo>
                  <a:lnTo>
                    <a:pt x="119" y="571"/>
                  </a:lnTo>
                  <a:lnTo>
                    <a:pt x="578" y="112"/>
                  </a:lnTo>
                  <a:close/>
                  <a:moveTo>
                    <a:pt x="578" y="0"/>
                  </a:moveTo>
                  <a:lnTo>
                    <a:pt x="0" y="578"/>
                  </a:lnTo>
                  <a:lnTo>
                    <a:pt x="482" y="934"/>
                  </a:lnTo>
                  <a:lnTo>
                    <a:pt x="992" y="424"/>
                  </a:lnTo>
                  <a:lnTo>
                    <a:pt x="57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5798012" y="3004058"/>
              <a:ext cx="110939" cy="103885"/>
            </a:xfrm>
            <a:custGeom>
              <a:rect b="b" l="l" r="r" t="t"/>
              <a:pathLst>
                <a:path extrusionOk="0" h="972" w="1038">
                  <a:moveTo>
                    <a:pt x="630" y="113"/>
                  </a:moveTo>
                  <a:lnTo>
                    <a:pt x="927" y="408"/>
                  </a:lnTo>
                  <a:lnTo>
                    <a:pt x="467" y="869"/>
                  </a:lnTo>
                  <a:lnTo>
                    <a:pt x="118" y="623"/>
                  </a:lnTo>
                  <a:lnTo>
                    <a:pt x="630" y="113"/>
                  </a:lnTo>
                  <a:close/>
                  <a:moveTo>
                    <a:pt x="630" y="1"/>
                  </a:moveTo>
                  <a:lnTo>
                    <a:pt x="1" y="630"/>
                  </a:lnTo>
                  <a:lnTo>
                    <a:pt x="474" y="972"/>
                  </a:lnTo>
                  <a:lnTo>
                    <a:pt x="1038" y="408"/>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5752803" y="2965262"/>
              <a:ext cx="117351" cy="110191"/>
            </a:xfrm>
            <a:custGeom>
              <a:rect b="b" l="l" r="r" t="t"/>
              <a:pathLst>
                <a:path extrusionOk="0" h="1031" w="1098">
                  <a:moveTo>
                    <a:pt x="691" y="113"/>
                  </a:moveTo>
                  <a:lnTo>
                    <a:pt x="986" y="408"/>
                  </a:lnTo>
                  <a:lnTo>
                    <a:pt x="468" y="928"/>
                  </a:lnTo>
                  <a:lnTo>
                    <a:pt x="127" y="682"/>
                  </a:lnTo>
                  <a:lnTo>
                    <a:pt x="691" y="113"/>
                  </a:lnTo>
                  <a:close/>
                  <a:moveTo>
                    <a:pt x="691" y="1"/>
                  </a:moveTo>
                  <a:lnTo>
                    <a:pt x="1" y="691"/>
                  </a:lnTo>
                  <a:lnTo>
                    <a:pt x="475" y="1031"/>
                  </a:lnTo>
                  <a:lnTo>
                    <a:pt x="1098" y="408"/>
                  </a:lnTo>
                  <a:lnTo>
                    <a:pt x="69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5797264" y="3002562"/>
              <a:ext cx="74494" cy="74600"/>
            </a:xfrm>
            <a:custGeom>
              <a:rect b="b" l="l" r="r" t="t"/>
              <a:pathLst>
                <a:path extrusionOk="0" h="698" w="697">
                  <a:moveTo>
                    <a:pt x="630" y="1"/>
                  </a:moveTo>
                  <a:lnTo>
                    <a:pt x="1" y="630"/>
                  </a:lnTo>
                  <a:lnTo>
                    <a:pt x="67" y="698"/>
                  </a:lnTo>
                  <a:lnTo>
                    <a:pt x="696" y="66"/>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6234391" y="3377917"/>
              <a:ext cx="110191" cy="111687"/>
            </a:xfrm>
            <a:custGeom>
              <a:rect b="b" l="l" r="r" t="t"/>
              <a:pathLst>
                <a:path extrusionOk="0" h="1045" w="1031">
                  <a:moveTo>
                    <a:pt x="963" y="1"/>
                  </a:moveTo>
                  <a:lnTo>
                    <a:pt x="453" y="511"/>
                  </a:lnTo>
                  <a:lnTo>
                    <a:pt x="453" y="520"/>
                  </a:lnTo>
                  <a:lnTo>
                    <a:pt x="1" y="979"/>
                  </a:lnTo>
                  <a:lnTo>
                    <a:pt x="67" y="1045"/>
                  </a:lnTo>
                  <a:lnTo>
                    <a:pt x="579" y="534"/>
                  </a:lnTo>
                  <a:lnTo>
                    <a:pt x="570" y="527"/>
                  </a:lnTo>
                  <a:lnTo>
                    <a:pt x="1031" y="67"/>
                  </a:lnTo>
                  <a:lnTo>
                    <a:pt x="96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6131469" y="3312187"/>
              <a:ext cx="87105" cy="88067"/>
            </a:xfrm>
            <a:custGeom>
              <a:rect b="b" l="l" r="r" t="t"/>
              <a:pathLst>
                <a:path extrusionOk="0" h="824" w="815">
                  <a:moveTo>
                    <a:pt x="400" y="113"/>
                  </a:moveTo>
                  <a:lnTo>
                    <a:pt x="704" y="424"/>
                  </a:lnTo>
                  <a:lnTo>
                    <a:pt x="414" y="705"/>
                  </a:lnTo>
                  <a:lnTo>
                    <a:pt x="110" y="401"/>
                  </a:lnTo>
                  <a:lnTo>
                    <a:pt x="400" y="113"/>
                  </a:lnTo>
                  <a:close/>
                  <a:moveTo>
                    <a:pt x="400" y="0"/>
                  </a:moveTo>
                  <a:lnTo>
                    <a:pt x="0" y="401"/>
                  </a:lnTo>
                  <a:lnTo>
                    <a:pt x="414" y="824"/>
                  </a:lnTo>
                  <a:lnTo>
                    <a:pt x="815" y="424"/>
                  </a:lnTo>
                  <a:lnTo>
                    <a:pt x="40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6170158" y="3350984"/>
              <a:ext cx="85716" cy="92877"/>
            </a:xfrm>
            <a:custGeom>
              <a:rect b="b" l="l" r="r" t="t"/>
              <a:pathLst>
                <a:path extrusionOk="0" h="869" w="802">
                  <a:moveTo>
                    <a:pt x="401" y="112"/>
                  </a:moveTo>
                  <a:lnTo>
                    <a:pt x="691" y="408"/>
                  </a:lnTo>
                  <a:lnTo>
                    <a:pt x="349" y="749"/>
                  </a:lnTo>
                  <a:lnTo>
                    <a:pt x="104" y="408"/>
                  </a:lnTo>
                  <a:lnTo>
                    <a:pt x="401" y="112"/>
                  </a:lnTo>
                  <a:close/>
                  <a:moveTo>
                    <a:pt x="401" y="0"/>
                  </a:moveTo>
                  <a:lnTo>
                    <a:pt x="1" y="393"/>
                  </a:lnTo>
                  <a:lnTo>
                    <a:pt x="342" y="868"/>
                  </a:lnTo>
                  <a:lnTo>
                    <a:pt x="801" y="408"/>
                  </a:lnTo>
                  <a:lnTo>
                    <a:pt x="40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6202649" y="3389780"/>
              <a:ext cx="91915" cy="99075"/>
            </a:xfrm>
            <a:custGeom>
              <a:rect b="b" l="l" r="r" t="t"/>
              <a:pathLst>
                <a:path extrusionOk="0" h="927" w="860">
                  <a:moveTo>
                    <a:pt x="460" y="112"/>
                  </a:moveTo>
                  <a:lnTo>
                    <a:pt x="750" y="409"/>
                  </a:lnTo>
                  <a:lnTo>
                    <a:pt x="357" y="809"/>
                  </a:lnTo>
                  <a:lnTo>
                    <a:pt x="104" y="461"/>
                  </a:lnTo>
                  <a:lnTo>
                    <a:pt x="460" y="112"/>
                  </a:lnTo>
                  <a:close/>
                  <a:moveTo>
                    <a:pt x="460" y="0"/>
                  </a:moveTo>
                  <a:lnTo>
                    <a:pt x="1" y="454"/>
                  </a:lnTo>
                  <a:lnTo>
                    <a:pt x="342" y="927"/>
                  </a:lnTo>
                  <a:lnTo>
                    <a:pt x="860" y="409"/>
                  </a:lnTo>
                  <a:lnTo>
                    <a:pt x="46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6201152" y="3388177"/>
              <a:ext cx="56218" cy="56431"/>
            </a:xfrm>
            <a:custGeom>
              <a:rect b="b" l="l" r="r" t="t"/>
              <a:pathLst>
                <a:path extrusionOk="0" h="528" w="526">
                  <a:moveTo>
                    <a:pt x="460" y="1"/>
                  </a:moveTo>
                  <a:lnTo>
                    <a:pt x="1" y="460"/>
                  </a:lnTo>
                  <a:lnTo>
                    <a:pt x="67" y="527"/>
                  </a:lnTo>
                  <a:lnTo>
                    <a:pt x="525" y="76"/>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6235994" y="3428684"/>
              <a:ext cx="99075" cy="106129"/>
            </a:xfrm>
            <a:custGeom>
              <a:rect b="b" l="l" r="r" t="t"/>
              <a:pathLst>
                <a:path extrusionOk="0" h="993" w="927">
                  <a:moveTo>
                    <a:pt x="503" y="111"/>
                  </a:moveTo>
                  <a:lnTo>
                    <a:pt x="815" y="422"/>
                  </a:lnTo>
                  <a:lnTo>
                    <a:pt x="363" y="874"/>
                  </a:lnTo>
                  <a:lnTo>
                    <a:pt x="103" y="518"/>
                  </a:lnTo>
                  <a:lnTo>
                    <a:pt x="503" y="111"/>
                  </a:lnTo>
                  <a:close/>
                  <a:moveTo>
                    <a:pt x="503" y="1"/>
                  </a:moveTo>
                  <a:lnTo>
                    <a:pt x="0" y="511"/>
                  </a:lnTo>
                  <a:lnTo>
                    <a:pt x="349" y="993"/>
                  </a:lnTo>
                  <a:lnTo>
                    <a:pt x="927" y="422"/>
                  </a:lnTo>
                  <a:lnTo>
                    <a:pt x="50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6268485" y="3467481"/>
              <a:ext cx="103885" cy="110939"/>
            </a:xfrm>
            <a:custGeom>
              <a:rect b="b" l="l" r="r" t="t"/>
              <a:pathLst>
                <a:path extrusionOk="0" h="1038" w="972">
                  <a:moveTo>
                    <a:pt x="562" y="111"/>
                  </a:moveTo>
                  <a:lnTo>
                    <a:pt x="859" y="408"/>
                  </a:lnTo>
                  <a:lnTo>
                    <a:pt x="349" y="918"/>
                  </a:lnTo>
                  <a:lnTo>
                    <a:pt x="103" y="578"/>
                  </a:lnTo>
                  <a:lnTo>
                    <a:pt x="562" y="111"/>
                  </a:lnTo>
                  <a:close/>
                  <a:moveTo>
                    <a:pt x="562" y="0"/>
                  </a:moveTo>
                  <a:lnTo>
                    <a:pt x="0" y="562"/>
                  </a:lnTo>
                  <a:lnTo>
                    <a:pt x="340" y="1037"/>
                  </a:lnTo>
                  <a:lnTo>
                    <a:pt x="971" y="408"/>
                  </a:lnTo>
                  <a:lnTo>
                    <a:pt x="56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6300976" y="3506277"/>
              <a:ext cx="110191" cy="117351"/>
            </a:xfrm>
            <a:custGeom>
              <a:rect b="b" l="l" r="r" t="t"/>
              <a:pathLst>
                <a:path extrusionOk="0" h="1098" w="1031">
                  <a:moveTo>
                    <a:pt x="623" y="110"/>
                  </a:moveTo>
                  <a:lnTo>
                    <a:pt x="918" y="407"/>
                  </a:lnTo>
                  <a:lnTo>
                    <a:pt x="356" y="978"/>
                  </a:lnTo>
                  <a:lnTo>
                    <a:pt x="104" y="630"/>
                  </a:lnTo>
                  <a:lnTo>
                    <a:pt x="623" y="110"/>
                  </a:lnTo>
                  <a:close/>
                  <a:moveTo>
                    <a:pt x="623" y="0"/>
                  </a:moveTo>
                  <a:lnTo>
                    <a:pt x="0" y="623"/>
                  </a:lnTo>
                  <a:lnTo>
                    <a:pt x="340" y="1097"/>
                  </a:lnTo>
                  <a:lnTo>
                    <a:pt x="1030" y="407"/>
                  </a:lnTo>
                  <a:lnTo>
                    <a:pt x="623"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6299266" y="3504674"/>
              <a:ext cx="74600" cy="74494"/>
            </a:xfrm>
            <a:custGeom>
              <a:rect b="b" l="l" r="r" t="t"/>
              <a:pathLst>
                <a:path extrusionOk="0" h="697" w="698">
                  <a:moveTo>
                    <a:pt x="630" y="1"/>
                  </a:moveTo>
                  <a:lnTo>
                    <a:pt x="0" y="631"/>
                  </a:lnTo>
                  <a:lnTo>
                    <a:pt x="68" y="696"/>
                  </a:lnTo>
                  <a:lnTo>
                    <a:pt x="697" y="74"/>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6166952" y="3274887"/>
              <a:ext cx="88174" cy="87426"/>
            </a:xfrm>
            <a:custGeom>
              <a:rect b="b" l="l" r="r" t="t"/>
              <a:pathLst>
                <a:path extrusionOk="0" h="818" w="825">
                  <a:moveTo>
                    <a:pt x="401" y="113"/>
                  </a:moveTo>
                  <a:lnTo>
                    <a:pt x="712" y="417"/>
                  </a:lnTo>
                  <a:lnTo>
                    <a:pt x="424" y="705"/>
                  </a:lnTo>
                  <a:lnTo>
                    <a:pt x="113" y="401"/>
                  </a:lnTo>
                  <a:lnTo>
                    <a:pt x="401" y="113"/>
                  </a:lnTo>
                  <a:close/>
                  <a:moveTo>
                    <a:pt x="401" y="1"/>
                  </a:moveTo>
                  <a:lnTo>
                    <a:pt x="1" y="401"/>
                  </a:lnTo>
                  <a:lnTo>
                    <a:pt x="424" y="817"/>
                  </a:lnTo>
                  <a:lnTo>
                    <a:pt x="824" y="417"/>
                  </a:lnTo>
                  <a:lnTo>
                    <a:pt x="40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6205962" y="3313683"/>
              <a:ext cx="92663" cy="86571"/>
            </a:xfrm>
            <a:custGeom>
              <a:rect b="b" l="l" r="r" t="t"/>
              <a:pathLst>
                <a:path extrusionOk="0" h="810" w="867">
                  <a:moveTo>
                    <a:pt x="407" y="106"/>
                  </a:moveTo>
                  <a:lnTo>
                    <a:pt x="747" y="356"/>
                  </a:lnTo>
                  <a:lnTo>
                    <a:pt x="407" y="698"/>
                  </a:lnTo>
                  <a:lnTo>
                    <a:pt x="110" y="401"/>
                  </a:lnTo>
                  <a:lnTo>
                    <a:pt x="407" y="106"/>
                  </a:lnTo>
                  <a:close/>
                  <a:moveTo>
                    <a:pt x="400" y="1"/>
                  </a:moveTo>
                  <a:lnTo>
                    <a:pt x="0" y="401"/>
                  </a:lnTo>
                  <a:lnTo>
                    <a:pt x="407" y="810"/>
                  </a:lnTo>
                  <a:lnTo>
                    <a:pt x="866" y="342"/>
                  </a:lnTo>
                  <a:lnTo>
                    <a:pt x="40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6244651" y="3346922"/>
              <a:ext cx="99182" cy="92128"/>
            </a:xfrm>
            <a:custGeom>
              <a:rect b="b" l="l" r="r" t="t"/>
              <a:pathLst>
                <a:path extrusionOk="0" h="862" w="928">
                  <a:moveTo>
                    <a:pt x="460" y="106"/>
                  </a:moveTo>
                  <a:lnTo>
                    <a:pt x="808" y="349"/>
                  </a:lnTo>
                  <a:lnTo>
                    <a:pt x="408" y="750"/>
                  </a:lnTo>
                  <a:lnTo>
                    <a:pt x="111" y="454"/>
                  </a:lnTo>
                  <a:lnTo>
                    <a:pt x="460" y="106"/>
                  </a:lnTo>
                  <a:close/>
                  <a:moveTo>
                    <a:pt x="453" y="1"/>
                  </a:moveTo>
                  <a:lnTo>
                    <a:pt x="1" y="454"/>
                  </a:lnTo>
                  <a:lnTo>
                    <a:pt x="408" y="862"/>
                  </a:lnTo>
                  <a:lnTo>
                    <a:pt x="928" y="342"/>
                  </a:lnTo>
                  <a:lnTo>
                    <a:pt x="4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6243903" y="3345426"/>
              <a:ext cx="55469" cy="55576"/>
            </a:xfrm>
            <a:custGeom>
              <a:rect b="b" l="l" r="r" t="t"/>
              <a:pathLst>
                <a:path extrusionOk="0" h="520" w="519">
                  <a:moveTo>
                    <a:pt x="453" y="1"/>
                  </a:moveTo>
                  <a:lnTo>
                    <a:pt x="1" y="452"/>
                  </a:lnTo>
                  <a:lnTo>
                    <a:pt x="67" y="520"/>
                  </a:lnTo>
                  <a:lnTo>
                    <a:pt x="518" y="68"/>
                  </a:lnTo>
                  <a:lnTo>
                    <a:pt x="4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6283448" y="3379520"/>
              <a:ext cx="106236" cy="99075"/>
            </a:xfrm>
            <a:custGeom>
              <a:rect b="b" l="l" r="r" t="t"/>
              <a:pathLst>
                <a:path extrusionOk="0" h="927" w="994">
                  <a:moveTo>
                    <a:pt x="520" y="105"/>
                  </a:moveTo>
                  <a:lnTo>
                    <a:pt x="876" y="363"/>
                  </a:lnTo>
                  <a:lnTo>
                    <a:pt x="422" y="816"/>
                  </a:lnTo>
                  <a:lnTo>
                    <a:pt x="111" y="512"/>
                  </a:lnTo>
                  <a:lnTo>
                    <a:pt x="520" y="105"/>
                  </a:lnTo>
                  <a:close/>
                  <a:moveTo>
                    <a:pt x="511" y="0"/>
                  </a:moveTo>
                  <a:lnTo>
                    <a:pt x="1" y="512"/>
                  </a:lnTo>
                  <a:lnTo>
                    <a:pt x="422" y="927"/>
                  </a:lnTo>
                  <a:lnTo>
                    <a:pt x="993" y="356"/>
                  </a:lnTo>
                  <a:lnTo>
                    <a:pt x="51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6322244" y="3412011"/>
              <a:ext cx="110939" cy="104633"/>
            </a:xfrm>
            <a:custGeom>
              <a:rect b="b" l="l" r="r" t="t"/>
              <a:pathLst>
                <a:path extrusionOk="0" h="979" w="1038">
                  <a:moveTo>
                    <a:pt x="579" y="103"/>
                  </a:moveTo>
                  <a:lnTo>
                    <a:pt x="920" y="356"/>
                  </a:lnTo>
                  <a:lnTo>
                    <a:pt x="408" y="868"/>
                  </a:lnTo>
                  <a:lnTo>
                    <a:pt x="113" y="571"/>
                  </a:lnTo>
                  <a:lnTo>
                    <a:pt x="579" y="103"/>
                  </a:lnTo>
                  <a:close/>
                  <a:moveTo>
                    <a:pt x="571" y="0"/>
                  </a:moveTo>
                  <a:lnTo>
                    <a:pt x="1" y="571"/>
                  </a:lnTo>
                  <a:lnTo>
                    <a:pt x="408" y="978"/>
                  </a:lnTo>
                  <a:lnTo>
                    <a:pt x="1037" y="342"/>
                  </a:lnTo>
                  <a:lnTo>
                    <a:pt x="57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6361041" y="3445250"/>
              <a:ext cx="117351" cy="110191"/>
            </a:xfrm>
            <a:custGeom>
              <a:rect b="b" l="l" r="r" t="t"/>
              <a:pathLst>
                <a:path extrusionOk="0" h="1031" w="1098">
                  <a:moveTo>
                    <a:pt x="630" y="96"/>
                  </a:moveTo>
                  <a:lnTo>
                    <a:pt x="978" y="349"/>
                  </a:lnTo>
                  <a:lnTo>
                    <a:pt x="408" y="920"/>
                  </a:lnTo>
                  <a:lnTo>
                    <a:pt x="112" y="623"/>
                  </a:lnTo>
                  <a:lnTo>
                    <a:pt x="630" y="96"/>
                  </a:lnTo>
                  <a:close/>
                  <a:moveTo>
                    <a:pt x="623" y="0"/>
                  </a:moveTo>
                  <a:lnTo>
                    <a:pt x="0" y="623"/>
                  </a:lnTo>
                  <a:lnTo>
                    <a:pt x="408" y="1030"/>
                  </a:lnTo>
                  <a:lnTo>
                    <a:pt x="1098" y="335"/>
                  </a:lnTo>
                  <a:lnTo>
                    <a:pt x="623"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a:off x="6359544" y="3443006"/>
              <a:ext cx="74600" cy="74387"/>
            </a:xfrm>
            <a:custGeom>
              <a:rect b="b" l="l" r="r" t="t"/>
              <a:pathLst>
                <a:path extrusionOk="0" h="696" w="698">
                  <a:moveTo>
                    <a:pt x="630" y="0"/>
                  </a:moveTo>
                  <a:lnTo>
                    <a:pt x="0" y="630"/>
                  </a:lnTo>
                  <a:lnTo>
                    <a:pt x="75" y="695"/>
                  </a:lnTo>
                  <a:lnTo>
                    <a:pt x="697" y="66"/>
                  </a:lnTo>
                  <a:lnTo>
                    <a:pt x="63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6056120" y="3200607"/>
              <a:ext cx="118955" cy="118955"/>
            </a:xfrm>
            <a:custGeom>
              <a:rect b="b" l="l" r="r" t="t"/>
              <a:pathLst>
                <a:path extrusionOk="0" h="1113" w="1113">
                  <a:moveTo>
                    <a:pt x="1054" y="1"/>
                  </a:moveTo>
                  <a:lnTo>
                    <a:pt x="1" y="1059"/>
                  </a:lnTo>
                  <a:lnTo>
                    <a:pt x="60" y="1112"/>
                  </a:lnTo>
                  <a:lnTo>
                    <a:pt x="1112" y="59"/>
                  </a:lnTo>
                  <a:lnTo>
                    <a:pt x="105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233536" y="3031098"/>
              <a:ext cx="111794" cy="110939"/>
            </a:xfrm>
            <a:custGeom>
              <a:rect b="b" l="l" r="r" t="t"/>
              <a:pathLst>
                <a:path extrusionOk="0" h="1038" w="1046">
                  <a:moveTo>
                    <a:pt x="68" y="0"/>
                  </a:moveTo>
                  <a:lnTo>
                    <a:pt x="0" y="66"/>
                  </a:lnTo>
                  <a:lnTo>
                    <a:pt x="512" y="585"/>
                  </a:lnTo>
                  <a:lnTo>
                    <a:pt x="519" y="578"/>
                  </a:lnTo>
                  <a:lnTo>
                    <a:pt x="978" y="1037"/>
                  </a:lnTo>
                  <a:lnTo>
                    <a:pt x="1046" y="971"/>
                  </a:lnTo>
                  <a:lnTo>
                    <a:pt x="526" y="452"/>
                  </a:lnTo>
                  <a:lnTo>
                    <a:pt x="526" y="459"/>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6167914" y="3156894"/>
              <a:ext cx="87960" cy="88067"/>
            </a:xfrm>
            <a:custGeom>
              <a:rect b="b" l="l" r="r" t="t"/>
              <a:pathLst>
                <a:path extrusionOk="0" h="824" w="823">
                  <a:moveTo>
                    <a:pt x="422" y="113"/>
                  </a:moveTo>
                  <a:lnTo>
                    <a:pt x="703" y="401"/>
                  </a:lnTo>
                  <a:lnTo>
                    <a:pt x="401" y="712"/>
                  </a:lnTo>
                  <a:lnTo>
                    <a:pt x="111" y="424"/>
                  </a:lnTo>
                  <a:lnTo>
                    <a:pt x="422" y="113"/>
                  </a:lnTo>
                  <a:close/>
                  <a:moveTo>
                    <a:pt x="422" y="1"/>
                  </a:moveTo>
                  <a:lnTo>
                    <a:pt x="1" y="424"/>
                  </a:lnTo>
                  <a:lnTo>
                    <a:pt x="401" y="824"/>
                  </a:lnTo>
                  <a:lnTo>
                    <a:pt x="822" y="401"/>
                  </a:lnTo>
                  <a:lnTo>
                    <a:pt x="42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6206710" y="3119807"/>
              <a:ext cx="92663" cy="85716"/>
            </a:xfrm>
            <a:custGeom>
              <a:rect b="b" l="l" r="r" t="t"/>
              <a:pathLst>
                <a:path extrusionOk="0" h="802" w="867">
                  <a:moveTo>
                    <a:pt x="408" y="111"/>
                  </a:moveTo>
                  <a:lnTo>
                    <a:pt x="749" y="452"/>
                  </a:lnTo>
                  <a:lnTo>
                    <a:pt x="408" y="696"/>
                  </a:lnTo>
                  <a:lnTo>
                    <a:pt x="111" y="408"/>
                  </a:lnTo>
                  <a:lnTo>
                    <a:pt x="408" y="111"/>
                  </a:lnTo>
                  <a:close/>
                  <a:moveTo>
                    <a:pt x="408" y="1"/>
                  </a:moveTo>
                  <a:lnTo>
                    <a:pt x="0" y="408"/>
                  </a:lnTo>
                  <a:lnTo>
                    <a:pt x="393" y="801"/>
                  </a:lnTo>
                  <a:lnTo>
                    <a:pt x="866" y="460"/>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6245506" y="3080904"/>
              <a:ext cx="99075" cy="92022"/>
            </a:xfrm>
            <a:custGeom>
              <a:rect b="b" l="l" r="r" t="t"/>
              <a:pathLst>
                <a:path extrusionOk="0" h="861" w="927">
                  <a:moveTo>
                    <a:pt x="407" y="112"/>
                  </a:moveTo>
                  <a:lnTo>
                    <a:pt x="807" y="512"/>
                  </a:lnTo>
                  <a:lnTo>
                    <a:pt x="459" y="756"/>
                  </a:lnTo>
                  <a:lnTo>
                    <a:pt x="110" y="409"/>
                  </a:lnTo>
                  <a:lnTo>
                    <a:pt x="407" y="112"/>
                  </a:lnTo>
                  <a:close/>
                  <a:moveTo>
                    <a:pt x="407" y="0"/>
                  </a:moveTo>
                  <a:lnTo>
                    <a:pt x="0" y="409"/>
                  </a:lnTo>
                  <a:lnTo>
                    <a:pt x="452" y="861"/>
                  </a:lnTo>
                  <a:lnTo>
                    <a:pt x="927" y="520"/>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6243903" y="3118097"/>
              <a:ext cx="56218" cy="56431"/>
            </a:xfrm>
            <a:custGeom>
              <a:rect b="b" l="l" r="r" t="t"/>
              <a:pathLst>
                <a:path extrusionOk="0" h="528" w="526">
                  <a:moveTo>
                    <a:pt x="74" y="1"/>
                  </a:moveTo>
                  <a:lnTo>
                    <a:pt x="1" y="68"/>
                  </a:lnTo>
                  <a:lnTo>
                    <a:pt x="460" y="527"/>
                  </a:lnTo>
                  <a:lnTo>
                    <a:pt x="525" y="461"/>
                  </a:lnTo>
                  <a:lnTo>
                    <a:pt x="7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6284196" y="3040611"/>
              <a:ext cx="106236" cy="99824"/>
            </a:xfrm>
            <a:custGeom>
              <a:rect b="b" l="l" r="r" t="t"/>
              <a:pathLst>
                <a:path extrusionOk="0" h="934" w="994">
                  <a:moveTo>
                    <a:pt x="415" y="119"/>
                  </a:moveTo>
                  <a:lnTo>
                    <a:pt x="876" y="571"/>
                  </a:lnTo>
                  <a:lnTo>
                    <a:pt x="520" y="831"/>
                  </a:lnTo>
                  <a:lnTo>
                    <a:pt x="113" y="422"/>
                  </a:lnTo>
                  <a:lnTo>
                    <a:pt x="415" y="119"/>
                  </a:lnTo>
                  <a:close/>
                  <a:moveTo>
                    <a:pt x="415" y="0"/>
                  </a:moveTo>
                  <a:lnTo>
                    <a:pt x="1" y="422"/>
                  </a:lnTo>
                  <a:lnTo>
                    <a:pt x="513" y="934"/>
                  </a:lnTo>
                  <a:lnTo>
                    <a:pt x="993" y="578"/>
                  </a:lnTo>
                  <a:lnTo>
                    <a:pt x="41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6322992" y="3003310"/>
              <a:ext cx="111153" cy="103885"/>
            </a:xfrm>
            <a:custGeom>
              <a:rect b="b" l="l" r="r" t="t"/>
              <a:pathLst>
                <a:path extrusionOk="0" h="972" w="1040">
                  <a:moveTo>
                    <a:pt x="408" y="113"/>
                  </a:moveTo>
                  <a:lnTo>
                    <a:pt x="920" y="623"/>
                  </a:lnTo>
                  <a:lnTo>
                    <a:pt x="579" y="876"/>
                  </a:lnTo>
                  <a:lnTo>
                    <a:pt x="113" y="408"/>
                  </a:lnTo>
                  <a:lnTo>
                    <a:pt x="408" y="113"/>
                  </a:lnTo>
                  <a:close/>
                  <a:moveTo>
                    <a:pt x="408" y="1"/>
                  </a:moveTo>
                  <a:lnTo>
                    <a:pt x="1" y="408"/>
                  </a:lnTo>
                  <a:lnTo>
                    <a:pt x="564" y="972"/>
                  </a:lnTo>
                  <a:lnTo>
                    <a:pt x="1039" y="637"/>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6361789" y="2964514"/>
              <a:ext cx="117351" cy="110191"/>
            </a:xfrm>
            <a:custGeom>
              <a:rect b="b" l="l" r="r" t="t"/>
              <a:pathLst>
                <a:path extrusionOk="0" h="1031" w="1098">
                  <a:moveTo>
                    <a:pt x="409" y="111"/>
                  </a:moveTo>
                  <a:lnTo>
                    <a:pt x="979" y="682"/>
                  </a:lnTo>
                  <a:lnTo>
                    <a:pt x="632" y="927"/>
                  </a:lnTo>
                  <a:lnTo>
                    <a:pt x="112" y="408"/>
                  </a:lnTo>
                  <a:lnTo>
                    <a:pt x="409" y="111"/>
                  </a:lnTo>
                  <a:close/>
                  <a:moveTo>
                    <a:pt x="409" y="1"/>
                  </a:moveTo>
                  <a:lnTo>
                    <a:pt x="0" y="408"/>
                  </a:lnTo>
                  <a:lnTo>
                    <a:pt x="623" y="1031"/>
                  </a:lnTo>
                  <a:lnTo>
                    <a:pt x="1098" y="689"/>
                  </a:lnTo>
                  <a:lnTo>
                    <a:pt x="40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6360293" y="3001814"/>
              <a:ext cx="74600" cy="74387"/>
            </a:xfrm>
            <a:custGeom>
              <a:rect b="b" l="l" r="r" t="t"/>
              <a:pathLst>
                <a:path extrusionOk="0" h="696" w="698">
                  <a:moveTo>
                    <a:pt x="68" y="0"/>
                  </a:moveTo>
                  <a:lnTo>
                    <a:pt x="0" y="73"/>
                  </a:lnTo>
                  <a:lnTo>
                    <a:pt x="630" y="696"/>
                  </a:lnTo>
                  <a:lnTo>
                    <a:pt x="697" y="630"/>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6130614" y="3121410"/>
              <a:ext cx="87212" cy="87105"/>
            </a:xfrm>
            <a:custGeom>
              <a:rect b="b" l="l" r="r" t="t"/>
              <a:pathLst>
                <a:path extrusionOk="0" h="815" w="816">
                  <a:moveTo>
                    <a:pt x="415" y="110"/>
                  </a:moveTo>
                  <a:lnTo>
                    <a:pt x="705" y="400"/>
                  </a:lnTo>
                  <a:lnTo>
                    <a:pt x="401" y="704"/>
                  </a:lnTo>
                  <a:lnTo>
                    <a:pt x="111" y="414"/>
                  </a:lnTo>
                  <a:lnTo>
                    <a:pt x="415" y="110"/>
                  </a:lnTo>
                  <a:close/>
                  <a:moveTo>
                    <a:pt x="415" y="0"/>
                  </a:moveTo>
                  <a:lnTo>
                    <a:pt x="1" y="414"/>
                  </a:lnTo>
                  <a:lnTo>
                    <a:pt x="401" y="815"/>
                  </a:lnTo>
                  <a:lnTo>
                    <a:pt x="815" y="400"/>
                  </a:lnTo>
                  <a:lnTo>
                    <a:pt x="41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6169410" y="3077056"/>
              <a:ext cx="86464" cy="92663"/>
            </a:xfrm>
            <a:custGeom>
              <a:rect b="b" l="l" r="r" t="t"/>
              <a:pathLst>
                <a:path extrusionOk="0" h="867" w="809">
                  <a:moveTo>
                    <a:pt x="356" y="118"/>
                  </a:moveTo>
                  <a:lnTo>
                    <a:pt x="698" y="459"/>
                  </a:lnTo>
                  <a:lnTo>
                    <a:pt x="401" y="756"/>
                  </a:lnTo>
                  <a:lnTo>
                    <a:pt x="104" y="467"/>
                  </a:lnTo>
                  <a:lnTo>
                    <a:pt x="356" y="118"/>
                  </a:lnTo>
                  <a:close/>
                  <a:moveTo>
                    <a:pt x="342" y="1"/>
                  </a:moveTo>
                  <a:lnTo>
                    <a:pt x="1" y="474"/>
                  </a:lnTo>
                  <a:lnTo>
                    <a:pt x="401" y="867"/>
                  </a:lnTo>
                  <a:lnTo>
                    <a:pt x="808" y="459"/>
                  </a:lnTo>
                  <a:lnTo>
                    <a:pt x="34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6202649" y="3031847"/>
              <a:ext cx="91915" cy="99075"/>
            </a:xfrm>
            <a:custGeom>
              <a:rect b="b" l="l" r="r" t="t"/>
              <a:pathLst>
                <a:path extrusionOk="0" h="927" w="860">
                  <a:moveTo>
                    <a:pt x="350" y="127"/>
                  </a:moveTo>
                  <a:lnTo>
                    <a:pt x="750" y="520"/>
                  </a:lnTo>
                  <a:lnTo>
                    <a:pt x="453" y="815"/>
                  </a:lnTo>
                  <a:lnTo>
                    <a:pt x="104" y="468"/>
                  </a:lnTo>
                  <a:lnTo>
                    <a:pt x="350" y="127"/>
                  </a:lnTo>
                  <a:close/>
                  <a:moveTo>
                    <a:pt x="342" y="0"/>
                  </a:moveTo>
                  <a:lnTo>
                    <a:pt x="1" y="475"/>
                  </a:lnTo>
                  <a:lnTo>
                    <a:pt x="453" y="927"/>
                  </a:lnTo>
                  <a:lnTo>
                    <a:pt x="860" y="520"/>
                  </a:lnTo>
                  <a:lnTo>
                    <a:pt x="34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6200191" y="3076094"/>
              <a:ext cx="56431" cy="56431"/>
            </a:xfrm>
            <a:custGeom>
              <a:rect b="b" l="l" r="r" t="t"/>
              <a:pathLst>
                <a:path extrusionOk="0" h="528" w="528">
                  <a:moveTo>
                    <a:pt x="76" y="1"/>
                  </a:moveTo>
                  <a:lnTo>
                    <a:pt x="1" y="68"/>
                  </a:lnTo>
                  <a:lnTo>
                    <a:pt x="461" y="527"/>
                  </a:lnTo>
                  <a:lnTo>
                    <a:pt x="527" y="461"/>
                  </a:lnTo>
                  <a:lnTo>
                    <a:pt x="7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6235246" y="2985889"/>
              <a:ext cx="99075" cy="106343"/>
            </a:xfrm>
            <a:custGeom>
              <a:rect b="b" l="l" r="r" t="t"/>
              <a:pathLst>
                <a:path extrusionOk="0" h="995" w="927">
                  <a:moveTo>
                    <a:pt x="363" y="119"/>
                  </a:moveTo>
                  <a:lnTo>
                    <a:pt x="815" y="578"/>
                  </a:lnTo>
                  <a:lnTo>
                    <a:pt x="510" y="882"/>
                  </a:lnTo>
                  <a:lnTo>
                    <a:pt x="103" y="475"/>
                  </a:lnTo>
                  <a:lnTo>
                    <a:pt x="363" y="119"/>
                  </a:lnTo>
                  <a:close/>
                  <a:moveTo>
                    <a:pt x="349" y="0"/>
                  </a:moveTo>
                  <a:lnTo>
                    <a:pt x="0" y="482"/>
                  </a:lnTo>
                  <a:lnTo>
                    <a:pt x="510" y="994"/>
                  </a:lnTo>
                  <a:lnTo>
                    <a:pt x="927" y="578"/>
                  </a:lnTo>
                  <a:lnTo>
                    <a:pt x="349"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6267737" y="2942283"/>
              <a:ext cx="104633" cy="111153"/>
            </a:xfrm>
            <a:custGeom>
              <a:rect b="b" l="l" r="r" t="t"/>
              <a:pathLst>
                <a:path extrusionOk="0" h="1040" w="979">
                  <a:moveTo>
                    <a:pt x="347" y="120"/>
                  </a:moveTo>
                  <a:lnTo>
                    <a:pt x="859" y="630"/>
                  </a:lnTo>
                  <a:lnTo>
                    <a:pt x="569" y="927"/>
                  </a:lnTo>
                  <a:lnTo>
                    <a:pt x="103" y="468"/>
                  </a:lnTo>
                  <a:lnTo>
                    <a:pt x="347" y="120"/>
                  </a:lnTo>
                  <a:close/>
                  <a:moveTo>
                    <a:pt x="340" y="1"/>
                  </a:moveTo>
                  <a:lnTo>
                    <a:pt x="0" y="476"/>
                  </a:lnTo>
                  <a:lnTo>
                    <a:pt x="569" y="1039"/>
                  </a:lnTo>
                  <a:lnTo>
                    <a:pt x="978" y="630"/>
                  </a:lnTo>
                  <a:lnTo>
                    <a:pt x="34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6300014" y="2897287"/>
              <a:ext cx="111153" cy="117138"/>
            </a:xfrm>
            <a:custGeom>
              <a:rect b="b" l="l" r="r" t="t"/>
              <a:pathLst>
                <a:path extrusionOk="0" h="1096" w="1040">
                  <a:moveTo>
                    <a:pt x="356" y="127"/>
                  </a:moveTo>
                  <a:lnTo>
                    <a:pt x="920" y="689"/>
                  </a:lnTo>
                  <a:lnTo>
                    <a:pt x="632" y="986"/>
                  </a:lnTo>
                  <a:lnTo>
                    <a:pt x="105" y="466"/>
                  </a:lnTo>
                  <a:lnTo>
                    <a:pt x="356" y="127"/>
                  </a:lnTo>
                  <a:close/>
                  <a:moveTo>
                    <a:pt x="342" y="0"/>
                  </a:moveTo>
                  <a:lnTo>
                    <a:pt x="0" y="473"/>
                  </a:lnTo>
                  <a:lnTo>
                    <a:pt x="632" y="1096"/>
                  </a:lnTo>
                  <a:lnTo>
                    <a:pt x="1039" y="689"/>
                  </a:lnTo>
                  <a:lnTo>
                    <a:pt x="34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6298518" y="2941535"/>
              <a:ext cx="74600" cy="74600"/>
            </a:xfrm>
            <a:custGeom>
              <a:rect b="b" l="l" r="r" t="t"/>
              <a:pathLst>
                <a:path extrusionOk="0" h="698" w="698">
                  <a:moveTo>
                    <a:pt x="68" y="1"/>
                  </a:moveTo>
                  <a:lnTo>
                    <a:pt x="0" y="68"/>
                  </a:lnTo>
                  <a:lnTo>
                    <a:pt x="630" y="698"/>
                  </a:lnTo>
                  <a:lnTo>
                    <a:pt x="697" y="630"/>
                  </a:lnTo>
                  <a:lnTo>
                    <a:pt x="6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5885865" y="3378665"/>
              <a:ext cx="112649" cy="110191"/>
            </a:xfrm>
            <a:custGeom>
              <a:rect b="b" l="l" r="r" t="t"/>
              <a:pathLst>
                <a:path extrusionOk="0" h="1031" w="1054">
                  <a:moveTo>
                    <a:pt x="75" y="1"/>
                  </a:moveTo>
                  <a:lnTo>
                    <a:pt x="0" y="69"/>
                  </a:lnTo>
                  <a:lnTo>
                    <a:pt x="520" y="579"/>
                  </a:lnTo>
                  <a:lnTo>
                    <a:pt x="527" y="572"/>
                  </a:lnTo>
                  <a:lnTo>
                    <a:pt x="979" y="1031"/>
                  </a:lnTo>
                  <a:lnTo>
                    <a:pt x="1053" y="965"/>
                  </a:lnTo>
                  <a:lnTo>
                    <a:pt x="534" y="453"/>
                  </a:lnTo>
                  <a:lnTo>
                    <a:pt x="527" y="453"/>
                  </a:lnTo>
                  <a:lnTo>
                    <a:pt x="7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5976176" y="3275742"/>
              <a:ext cx="87319" cy="87319"/>
            </a:xfrm>
            <a:custGeom>
              <a:rect b="b" l="l" r="r" t="t"/>
              <a:pathLst>
                <a:path extrusionOk="0" h="817" w="817">
                  <a:moveTo>
                    <a:pt x="416" y="112"/>
                  </a:moveTo>
                  <a:lnTo>
                    <a:pt x="704" y="400"/>
                  </a:lnTo>
                  <a:lnTo>
                    <a:pt x="400" y="704"/>
                  </a:lnTo>
                  <a:lnTo>
                    <a:pt x="112" y="416"/>
                  </a:lnTo>
                  <a:lnTo>
                    <a:pt x="416" y="112"/>
                  </a:lnTo>
                  <a:close/>
                  <a:moveTo>
                    <a:pt x="416" y="0"/>
                  </a:moveTo>
                  <a:lnTo>
                    <a:pt x="0" y="416"/>
                  </a:lnTo>
                  <a:lnTo>
                    <a:pt x="400" y="816"/>
                  </a:lnTo>
                  <a:lnTo>
                    <a:pt x="816" y="400"/>
                  </a:lnTo>
                  <a:lnTo>
                    <a:pt x="416"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5931822" y="3314645"/>
              <a:ext cx="92663" cy="86357"/>
            </a:xfrm>
            <a:custGeom>
              <a:rect b="b" l="l" r="r" t="t"/>
              <a:pathLst>
                <a:path extrusionOk="0" h="808" w="867">
                  <a:moveTo>
                    <a:pt x="467" y="104"/>
                  </a:moveTo>
                  <a:lnTo>
                    <a:pt x="757" y="401"/>
                  </a:lnTo>
                  <a:lnTo>
                    <a:pt x="460" y="689"/>
                  </a:lnTo>
                  <a:lnTo>
                    <a:pt x="127" y="356"/>
                  </a:lnTo>
                  <a:lnTo>
                    <a:pt x="467" y="104"/>
                  </a:lnTo>
                  <a:close/>
                  <a:moveTo>
                    <a:pt x="476" y="1"/>
                  </a:moveTo>
                  <a:lnTo>
                    <a:pt x="1" y="340"/>
                  </a:lnTo>
                  <a:lnTo>
                    <a:pt x="460" y="808"/>
                  </a:lnTo>
                  <a:lnTo>
                    <a:pt x="867" y="401"/>
                  </a:lnTo>
                  <a:lnTo>
                    <a:pt x="47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5886613" y="3347884"/>
              <a:ext cx="99182" cy="91915"/>
            </a:xfrm>
            <a:custGeom>
              <a:rect b="b" l="l" r="r" t="t"/>
              <a:pathLst>
                <a:path extrusionOk="0" h="860" w="928">
                  <a:moveTo>
                    <a:pt x="468" y="104"/>
                  </a:moveTo>
                  <a:lnTo>
                    <a:pt x="817" y="453"/>
                  </a:lnTo>
                  <a:lnTo>
                    <a:pt x="520" y="741"/>
                  </a:lnTo>
                  <a:lnTo>
                    <a:pt x="127" y="348"/>
                  </a:lnTo>
                  <a:lnTo>
                    <a:pt x="468" y="104"/>
                  </a:lnTo>
                  <a:close/>
                  <a:moveTo>
                    <a:pt x="475" y="1"/>
                  </a:moveTo>
                  <a:lnTo>
                    <a:pt x="1" y="333"/>
                  </a:lnTo>
                  <a:lnTo>
                    <a:pt x="520" y="860"/>
                  </a:lnTo>
                  <a:lnTo>
                    <a:pt x="927" y="453"/>
                  </a:lnTo>
                  <a:lnTo>
                    <a:pt x="47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5931074" y="3345426"/>
              <a:ext cx="56431" cy="56431"/>
            </a:xfrm>
            <a:custGeom>
              <a:rect b="b" l="l" r="r" t="t"/>
              <a:pathLst>
                <a:path extrusionOk="0" h="528" w="528">
                  <a:moveTo>
                    <a:pt x="66" y="1"/>
                  </a:moveTo>
                  <a:lnTo>
                    <a:pt x="1" y="75"/>
                  </a:lnTo>
                  <a:lnTo>
                    <a:pt x="459" y="527"/>
                  </a:lnTo>
                  <a:lnTo>
                    <a:pt x="527" y="460"/>
                  </a:lnTo>
                  <a:lnTo>
                    <a:pt x="6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5840763" y="3380268"/>
              <a:ext cx="106236" cy="99075"/>
            </a:xfrm>
            <a:custGeom>
              <a:rect b="b" l="l" r="r" t="t"/>
              <a:pathLst>
                <a:path extrusionOk="0" h="927" w="994">
                  <a:moveTo>
                    <a:pt x="474" y="105"/>
                  </a:moveTo>
                  <a:lnTo>
                    <a:pt x="883" y="512"/>
                  </a:lnTo>
                  <a:lnTo>
                    <a:pt x="579" y="816"/>
                  </a:lnTo>
                  <a:lnTo>
                    <a:pt x="127" y="365"/>
                  </a:lnTo>
                  <a:lnTo>
                    <a:pt x="474" y="105"/>
                  </a:lnTo>
                  <a:close/>
                  <a:moveTo>
                    <a:pt x="490" y="0"/>
                  </a:moveTo>
                  <a:lnTo>
                    <a:pt x="1" y="349"/>
                  </a:lnTo>
                  <a:lnTo>
                    <a:pt x="579" y="927"/>
                  </a:lnTo>
                  <a:lnTo>
                    <a:pt x="993" y="512"/>
                  </a:lnTo>
                  <a:lnTo>
                    <a:pt x="49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5797264" y="3412759"/>
              <a:ext cx="110939" cy="103885"/>
            </a:xfrm>
            <a:custGeom>
              <a:rect b="b" l="l" r="r" t="t"/>
              <a:pathLst>
                <a:path extrusionOk="0" h="972" w="1038">
                  <a:moveTo>
                    <a:pt x="467" y="105"/>
                  </a:moveTo>
                  <a:lnTo>
                    <a:pt x="925" y="571"/>
                  </a:lnTo>
                  <a:lnTo>
                    <a:pt x="637" y="861"/>
                  </a:lnTo>
                  <a:lnTo>
                    <a:pt x="125" y="349"/>
                  </a:lnTo>
                  <a:lnTo>
                    <a:pt x="467" y="105"/>
                  </a:lnTo>
                  <a:close/>
                  <a:moveTo>
                    <a:pt x="474" y="0"/>
                  </a:moveTo>
                  <a:lnTo>
                    <a:pt x="1" y="342"/>
                  </a:lnTo>
                  <a:lnTo>
                    <a:pt x="637" y="971"/>
                  </a:lnTo>
                  <a:lnTo>
                    <a:pt x="1037" y="571"/>
                  </a:lnTo>
                  <a:lnTo>
                    <a:pt x="47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5752054" y="3445250"/>
              <a:ext cx="117351" cy="110191"/>
            </a:xfrm>
            <a:custGeom>
              <a:rect b="b" l="l" r="r" t="t"/>
              <a:pathLst>
                <a:path extrusionOk="0" h="1031" w="1098">
                  <a:moveTo>
                    <a:pt x="468" y="103"/>
                  </a:moveTo>
                  <a:lnTo>
                    <a:pt x="986" y="630"/>
                  </a:lnTo>
                  <a:lnTo>
                    <a:pt x="698" y="920"/>
                  </a:lnTo>
                  <a:lnTo>
                    <a:pt x="127" y="356"/>
                  </a:lnTo>
                  <a:lnTo>
                    <a:pt x="468" y="103"/>
                  </a:lnTo>
                  <a:close/>
                  <a:moveTo>
                    <a:pt x="475" y="0"/>
                  </a:moveTo>
                  <a:lnTo>
                    <a:pt x="0" y="342"/>
                  </a:lnTo>
                  <a:lnTo>
                    <a:pt x="698" y="1030"/>
                  </a:lnTo>
                  <a:lnTo>
                    <a:pt x="1098" y="630"/>
                  </a:lnTo>
                  <a:lnTo>
                    <a:pt x="47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5796302" y="3443754"/>
              <a:ext cx="74600" cy="74387"/>
            </a:xfrm>
            <a:custGeom>
              <a:rect b="b" l="l" r="r" t="t"/>
              <a:pathLst>
                <a:path extrusionOk="0" h="696" w="698">
                  <a:moveTo>
                    <a:pt x="68" y="0"/>
                  </a:moveTo>
                  <a:lnTo>
                    <a:pt x="1" y="66"/>
                  </a:lnTo>
                  <a:lnTo>
                    <a:pt x="632" y="695"/>
                  </a:lnTo>
                  <a:lnTo>
                    <a:pt x="698" y="630"/>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6013369" y="3311439"/>
              <a:ext cx="88174" cy="87853"/>
            </a:xfrm>
            <a:custGeom>
              <a:rect b="b" l="l" r="r" t="t"/>
              <a:pathLst>
                <a:path extrusionOk="0" h="822" w="825">
                  <a:moveTo>
                    <a:pt x="424" y="111"/>
                  </a:moveTo>
                  <a:lnTo>
                    <a:pt x="705" y="401"/>
                  </a:lnTo>
                  <a:lnTo>
                    <a:pt x="401" y="712"/>
                  </a:lnTo>
                  <a:lnTo>
                    <a:pt x="113" y="422"/>
                  </a:lnTo>
                  <a:lnTo>
                    <a:pt x="424" y="111"/>
                  </a:lnTo>
                  <a:close/>
                  <a:moveTo>
                    <a:pt x="424" y="0"/>
                  </a:moveTo>
                  <a:lnTo>
                    <a:pt x="1" y="422"/>
                  </a:lnTo>
                  <a:lnTo>
                    <a:pt x="401" y="822"/>
                  </a:lnTo>
                  <a:lnTo>
                    <a:pt x="824" y="401"/>
                  </a:lnTo>
                  <a:lnTo>
                    <a:pt x="42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5976176" y="3350236"/>
              <a:ext cx="85609" cy="93625"/>
            </a:xfrm>
            <a:custGeom>
              <a:rect b="b" l="l" r="r" t="t"/>
              <a:pathLst>
                <a:path extrusionOk="0" h="876" w="801">
                  <a:moveTo>
                    <a:pt x="407" y="112"/>
                  </a:moveTo>
                  <a:lnTo>
                    <a:pt x="697" y="407"/>
                  </a:lnTo>
                  <a:lnTo>
                    <a:pt x="452" y="749"/>
                  </a:lnTo>
                  <a:lnTo>
                    <a:pt x="112" y="407"/>
                  </a:lnTo>
                  <a:lnTo>
                    <a:pt x="407" y="112"/>
                  </a:lnTo>
                  <a:close/>
                  <a:moveTo>
                    <a:pt x="407" y="0"/>
                  </a:moveTo>
                  <a:lnTo>
                    <a:pt x="0" y="407"/>
                  </a:lnTo>
                  <a:lnTo>
                    <a:pt x="461" y="875"/>
                  </a:lnTo>
                  <a:lnTo>
                    <a:pt x="800" y="400"/>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5937380" y="3388925"/>
              <a:ext cx="91915" cy="99182"/>
            </a:xfrm>
            <a:custGeom>
              <a:rect b="b" l="l" r="r" t="t"/>
              <a:pathLst>
                <a:path extrusionOk="0" h="928" w="860">
                  <a:moveTo>
                    <a:pt x="408" y="113"/>
                  </a:moveTo>
                  <a:lnTo>
                    <a:pt x="756" y="469"/>
                  </a:lnTo>
                  <a:lnTo>
                    <a:pt x="504" y="808"/>
                  </a:lnTo>
                  <a:lnTo>
                    <a:pt x="112" y="408"/>
                  </a:lnTo>
                  <a:lnTo>
                    <a:pt x="408" y="113"/>
                  </a:lnTo>
                  <a:close/>
                  <a:moveTo>
                    <a:pt x="408" y="1"/>
                  </a:moveTo>
                  <a:lnTo>
                    <a:pt x="0" y="408"/>
                  </a:lnTo>
                  <a:lnTo>
                    <a:pt x="520" y="927"/>
                  </a:lnTo>
                  <a:lnTo>
                    <a:pt x="859" y="453"/>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5974573" y="3388177"/>
              <a:ext cx="56431" cy="56431"/>
            </a:xfrm>
            <a:custGeom>
              <a:rect b="b" l="l" r="r" t="t"/>
              <a:pathLst>
                <a:path extrusionOk="0" h="528" w="528">
                  <a:moveTo>
                    <a:pt x="67" y="1"/>
                  </a:moveTo>
                  <a:lnTo>
                    <a:pt x="1" y="68"/>
                  </a:lnTo>
                  <a:lnTo>
                    <a:pt x="460" y="527"/>
                  </a:lnTo>
                  <a:lnTo>
                    <a:pt x="527" y="453"/>
                  </a:lnTo>
                  <a:lnTo>
                    <a:pt x="67"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5897087" y="3427722"/>
              <a:ext cx="98969" cy="106343"/>
            </a:xfrm>
            <a:custGeom>
              <a:rect b="b" l="l" r="r" t="t"/>
              <a:pathLst>
                <a:path extrusionOk="0" h="995" w="926">
                  <a:moveTo>
                    <a:pt x="422" y="113"/>
                  </a:moveTo>
                  <a:lnTo>
                    <a:pt x="822" y="520"/>
                  </a:lnTo>
                  <a:lnTo>
                    <a:pt x="569" y="876"/>
                  </a:lnTo>
                  <a:lnTo>
                    <a:pt x="111" y="424"/>
                  </a:lnTo>
                  <a:lnTo>
                    <a:pt x="422" y="113"/>
                  </a:lnTo>
                  <a:close/>
                  <a:moveTo>
                    <a:pt x="422" y="1"/>
                  </a:moveTo>
                  <a:lnTo>
                    <a:pt x="0" y="424"/>
                  </a:lnTo>
                  <a:lnTo>
                    <a:pt x="578" y="995"/>
                  </a:lnTo>
                  <a:lnTo>
                    <a:pt x="925" y="513"/>
                  </a:lnTo>
                  <a:lnTo>
                    <a:pt x="42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5859787" y="3466733"/>
              <a:ext cx="103885" cy="111687"/>
            </a:xfrm>
            <a:custGeom>
              <a:rect b="b" l="l" r="r" t="t"/>
              <a:pathLst>
                <a:path extrusionOk="0" h="1045" w="972">
                  <a:moveTo>
                    <a:pt x="408" y="111"/>
                  </a:moveTo>
                  <a:lnTo>
                    <a:pt x="867" y="578"/>
                  </a:lnTo>
                  <a:lnTo>
                    <a:pt x="623" y="918"/>
                  </a:lnTo>
                  <a:lnTo>
                    <a:pt x="111" y="408"/>
                  </a:lnTo>
                  <a:lnTo>
                    <a:pt x="408" y="111"/>
                  </a:lnTo>
                  <a:close/>
                  <a:moveTo>
                    <a:pt x="408" y="0"/>
                  </a:moveTo>
                  <a:lnTo>
                    <a:pt x="1" y="408"/>
                  </a:lnTo>
                  <a:lnTo>
                    <a:pt x="630" y="1044"/>
                  </a:lnTo>
                  <a:lnTo>
                    <a:pt x="972" y="569"/>
                  </a:lnTo>
                  <a:lnTo>
                    <a:pt x="40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5821097" y="3505529"/>
              <a:ext cx="110084" cy="117138"/>
            </a:xfrm>
            <a:custGeom>
              <a:rect b="b" l="l" r="r" t="t"/>
              <a:pathLst>
                <a:path extrusionOk="0" h="1096" w="1030">
                  <a:moveTo>
                    <a:pt x="407" y="110"/>
                  </a:moveTo>
                  <a:lnTo>
                    <a:pt x="925" y="637"/>
                  </a:lnTo>
                  <a:lnTo>
                    <a:pt x="681" y="978"/>
                  </a:lnTo>
                  <a:lnTo>
                    <a:pt x="110" y="407"/>
                  </a:lnTo>
                  <a:lnTo>
                    <a:pt x="407" y="110"/>
                  </a:lnTo>
                  <a:close/>
                  <a:moveTo>
                    <a:pt x="407" y="0"/>
                  </a:moveTo>
                  <a:lnTo>
                    <a:pt x="0" y="407"/>
                  </a:lnTo>
                  <a:lnTo>
                    <a:pt x="688" y="1096"/>
                  </a:lnTo>
                  <a:lnTo>
                    <a:pt x="1030" y="623"/>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5858077" y="3504674"/>
              <a:ext cx="74600" cy="74494"/>
            </a:xfrm>
            <a:custGeom>
              <a:rect b="b" l="l" r="r" t="t"/>
              <a:pathLst>
                <a:path extrusionOk="0" h="697" w="698">
                  <a:moveTo>
                    <a:pt x="68" y="1"/>
                  </a:moveTo>
                  <a:lnTo>
                    <a:pt x="1" y="67"/>
                  </a:lnTo>
                  <a:lnTo>
                    <a:pt x="632" y="696"/>
                  </a:lnTo>
                  <a:lnTo>
                    <a:pt x="698" y="623"/>
                  </a:lnTo>
                  <a:lnTo>
                    <a:pt x="6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4" name="Shape 334"/>
        <p:cNvGrpSpPr/>
        <p:nvPr/>
      </p:nvGrpSpPr>
      <p:grpSpPr>
        <a:xfrm>
          <a:off x="0" y="0"/>
          <a:ext cx="0" cy="0"/>
          <a:chOff x="0" y="0"/>
          <a:chExt cx="0" cy="0"/>
        </a:xfrm>
      </p:grpSpPr>
      <p:sp>
        <p:nvSpPr>
          <p:cNvPr id="335" name="Google Shape;335;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atin typeface="Paytone One"/>
                <a:ea typeface="Paytone One"/>
                <a:cs typeface="Paytone One"/>
                <a:sym typeface="Paytone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6" name="Google Shape;336;p7"/>
          <p:cNvSpPr txBox="1"/>
          <p:nvPr>
            <p:ph idx="1" type="subTitle"/>
          </p:nvPr>
        </p:nvSpPr>
        <p:spPr>
          <a:xfrm>
            <a:off x="720000" y="1731200"/>
            <a:ext cx="3972300" cy="191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Font typeface="Nunito Light"/>
              <a:buChar char="●"/>
              <a:defRPr>
                <a:latin typeface="Kumbh Sans"/>
                <a:ea typeface="Kumbh Sans"/>
                <a:cs typeface="Kumbh Sans"/>
                <a:sym typeface="Kumbh Sans"/>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337" name="Google Shape;337;p7"/>
          <p:cNvSpPr/>
          <p:nvPr/>
        </p:nvSpPr>
        <p:spPr>
          <a:xfrm flipH="1">
            <a:off x="-715350" y="4938650"/>
            <a:ext cx="2030700" cy="46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7"/>
          <p:cNvGrpSpPr/>
          <p:nvPr/>
        </p:nvGrpSpPr>
        <p:grpSpPr>
          <a:xfrm>
            <a:off x="399231" y="4323982"/>
            <a:ext cx="695586" cy="614618"/>
            <a:chOff x="1491900" y="512600"/>
            <a:chExt cx="971625" cy="858525"/>
          </a:xfrm>
        </p:grpSpPr>
        <p:sp>
          <p:nvSpPr>
            <p:cNvPr id="339" name="Google Shape;339;p7"/>
            <p:cNvSpPr/>
            <p:nvPr/>
          </p:nvSpPr>
          <p:spPr>
            <a:xfrm>
              <a:off x="1942500" y="938450"/>
              <a:ext cx="26200" cy="432675"/>
            </a:xfrm>
            <a:custGeom>
              <a:rect b="b" l="l" r="r" t="t"/>
              <a:pathLst>
                <a:path extrusionOk="0" h="17307" w="1048">
                  <a:moveTo>
                    <a:pt x="0" y="1"/>
                  </a:moveTo>
                  <a:lnTo>
                    <a:pt x="0" y="17306"/>
                  </a:lnTo>
                  <a:lnTo>
                    <a:pt x="1047" y="17306"/>
                  </a:lnTo>
                  <a:lnTo>
                    <a:pt x="1047"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1871750" y="770875"/>
              <a:ext cx="166375" cy="203175"/>
            </a:xfrm>
            <a:custGeom>
              <a:rect b="b" l="l" r="r" t="t"/>
              <a:pathLst>
                <a:path extrusionOk="0" h="8127" w="6655">
                  <a:moveTo>
                    <a:pt x="3343" y="1"/>
                  </a:moveTo>
                  <a:cubicBezTo>
                    <a:pt x="3205" y="1"/>
                    <a:pt x="3068" y="73"/>
                    <a:pt x="2995" y="214"/>
                  </a:cubicBezTo>
                  <a:lnTo>
                    <a:pt x="2147" y="1819"/>
                  </a:lnTo>
                  <a:lnTo>
                    <a:pt x="650" y="539"/>
                  </a:lnTo>
                  <a:cubicBezTo>
                    <a:pt x="569" y="474"/>
                    <a:pt x="479" y="444"/>
                    <a:pt x="391" y="444"/>
                  </a:cubicBezTo>
                  <a:cubicBezTo>
                    <a:pt x="187" y="444"/>
                    <a:pt x="1" y="604"/>
                    <a:pt x="1" y="846"/>
                  </a:cubicBezTo>
                  <a:lnTo>
                    <a:pt x="1" y="4791"/>
                  </a:lnTo>
                  <a:cubicBezTo>
                    <a:pt x="1" y="6630"/>
                    <a:pt x="1481" y="8127"/>
                    <a:pt x="3319" y="8127"/>
                  </a:cubicBezTo>
                  <a:cubicBezTo>
                    <a:pt x="5158" y="8127"/>
                    <a:pt x="6655" y="6630"/>
                    <a:pt x="6655" y="4791"/>
                  </a:cubicBezTo>
                  <a:lnTo>
                    <a:pt x="6655" y="716"/>
                  </a:lnTo>
                  <a:cubicBezTo>
                    <a:pt x="6655" y="485"/>
                    <a:pt x="6458" y="330"/>
                    <a:pt x="6252" y="330"/>
                  </a:cubicBezTo>
                  <a:cubicBezTo>
                    <a:pt x="6152" y="330"/>
                    <a:pt x="6050" y="366"/>
                    <a:pt x="5967" y="448"/>
                  </a:cubicBezTo>
                  <a:lnTo>
                    <a:pt x="4691" y="1819"/>
                  </a:lnTo>
                  <a:lnTo>
                    <a:pt x="3678" y="197"/>
                  </a:lnTo>
                  <a:cubicBezTo>
                    <a:pt x="3601" y="65"/>
                    <a:pt x="3472" y="1"/>
                    <a:pt x="334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1881275" y="866750"/>
              <a:ext cx="48275" cy="83400"/>
            </a:xfrm>
            <a:custGeom>
              <a:rect b="b" l="l" r="r" t="t"/>
              <a:pathLst>
                <a:path extrusionOk="0" h="3336" w="1931">
                  <a:moveTo>
                    <a:pt x="394" y="0"/>
                  </a:moveTo>
                  <a:cubicBezTo>
                    <a:pt x="178" y="0"/>
                    <a:pt x="1" y="182"/>
                    <a:pt x="1" y="381"/>
                  </a:cubicBezTo>
                  <a:lnTo>
                    <a:pt x="1" y="814"/>
                  </a:lnTo>
                  <a:cubicBezTo>
                    <a:pt x="1" y="1770"/>
                    <a:pt x="468" y="2687"/>
                    <a:pt x="1260" y="3262"/>
                  </a:cubicBezTo>
                  <a:cubicBezTo>
                    <a:pt x="1333" y="3319"/>
                    <a:pt x="1407" y="3336"/>
                    <a:pt x="1476" y="3336"/>
                  </a:cubicBezTo>
                  <a:cubicBezTo>
                    <a:pt x="1606" y="3336"/>
                    <a:pt x="1731" y="3284"/>
                    <a:pt x="1800" y="3176"/>
                  </a:cubicBezTo>
                  <a:cubicBezTo>
                    <a:pt x="1930" y="2994"/>
                    <a:pt x="1891" y="2760"/>
                    <a:pt x="1714" y="2635"/>
                  </a:cubicBezTo>
                  <a:cubicBezTo>
                    <a:pt x="1134" y="2220"/>
                    <a:pt x="775" y="1532"/>
                    <a:pt x="775" y="814"/>
                  </a:cubicBezTo>
                  <a:lnTo>
                    <a:pt x="775" y="381"/>
                  </a:lnTo>
                  <a:cubicBezTo>
                    <a:pt x="775" y="182"/>
                    <a:pt x="611" y="0"/>
                    <a:pt x="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881275" y="825325"/>
              <a:ext cx="19400" cy="32900"/>
            </a:xfrm>
            <a:custGeom>
              <a:rect b="b" l="l" r="r" t="t"/>
              <a:pathLst>
                <a:path extrusionOk="0" h="1316" w="776">
                  <a:moveTo>
                    <a:pt x="394" y="0"/>
                  </a:moveTo>
                  <a:cubicBezTo>
                    <a:pt x="178" y="0"/>
                    <a:pt x="1" y="182"/>
                    <a:pt x="1" y="377"/>
                  </a:cubicBezTo>
                  <a:lnTo>
                    <a:pt x="1" y="917"/>
                  </a:lnTo>
                  <a:cubicBezTo>
                    <a:pt x="1" y="1134"/>
                    <a:pt x="178" y="1315"/>
                    <a:pt x="394" y="1315"/>
                  </a:cubicBezTo>
                  <a:cubicBezTo>
                    <a:pt x="611" y="1315"/>
                    <a:pt x="775" y="1134"/>
                    <a:pt x="775" y="917"/>
                  </a:cubicBezTo>
                  <a:lnTo>
                    <a:pt x="775" y="377"/>
                  </a:lnTo>
                  <a:cubicBezTo>
                    <a:pt x="775" y="182"/>
                    <a:pt x="611" y="0"/>
                    <a:pt x="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964675" y="984175"/>
              <a:ext cx="140075" cy="122775"/>
            </a:xfrm>
            <a:custGeom>
              <a:rect b="b" l="l" r="r" t="t"/>
              <a:pathLst>
                <a:path extrusionOk="0" h="4911" w="5603">
                  <a:moveTo>
                    <a:pt x="4357" y="0"/>
                  </a:moveTo>
                  <a:cubicBezTo>
                    <a:pt x="3621" y="0"/>
                    <a:pt x="2707" y="91"/>
                    <a:pt x="1982" y="443"/>
                  </a:cubicBezTo>
                  <a:cubicBezTo>
                    <a:pt x="576" y="1144"/>
                    <a:pt x="0" y="3130"/>
                    <a:pt x="866" y="4298"/>
                  </a:cubicBezTo>
                  <a:cubicBezTo>
                    <a:pt x="883" y="4319"/>
                    <a:pt x="900" y="4337"/>
                    <a:pt x="918" y="4354"/>
                  </a:cubicBezTo>
                  <a:cubicBezTo>
                    <a:pt x="1336" y="4731"/>
                    <a:pt x="1896" y="4911"/>
                    <a:pt x="2473" y="4911"/>
                  </a:cubicBezTo>
                  <a:cubicBezTo>
                    <a:pt x="3385" y="4911"/>
                    <a:pt x="4340" y="4461"/>
                    <a:pt x="4846" y="3632"/>
                  </a:cubicBezTo>
                  <a:cubicBezTo>
                    <a:pt x="5603" y="2442"/>
                    <a:pt x="5603" y="603"/>
                    <a:pt x="5603" y="136"/>
                  </a:cubicBezTo>
                  <a:lnTo>
                    <a:pt x="5603" y="80"/>
                  </a:lnTo>
                  <a:lnTo>
                    <a:pt x="5551" y="80"/>
                  </a:lnTo>
                  <a:cubicBezTo>
                    <a:pt x="5352" y="50"/>
                    <a:pt x="4903" y="0"/>
                    <a:pt x="4357"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016900" y="992975"/>
              <a:ext cx="57250" cy="17525"/>
            </a:xfrm>
            <a:custGeom>
              <a:rect b="b" l="l" r="r" t="t"/>
              <a:pathLst>
                <a:path extrusionOk="0" h="701" w="2290">
                  <a:moveTo>
                    <a:pt x="2000" y="0"/>
                  </a:moveTo>
                  <a:cubicBezTo>
                    <a:pt x="1822" y="0"/>
                    <a:pt x="1641" y="17"/>
                    <a:pt x="1481" y="35"/>
                  </a:cubicBezTo>
                  <a:cubicBezTo>
                    <a:pt x="940" y="74"/>
                    <a:pt x="486" y="182"/>
                    <a:pt x="126" y="359"/>
                  </a:cubicBezTo>
                  <a:cubicBezTo>
                    <a:pt x="36" y="415"/>
                    <a:pt x="1" y="524"/>
                    <a:pt x="36" y="614"/>
                  </a:cubicBezTo>
                  <a:cubicBezTo>
                    <a:pt x="75" y="666"/>
                    <a:pt x="126" y="701"/>
                    <a:pt x="200" y="701"/>
                  </a:cubicBezTo>
                  <a:lnTo>
                    <a:pt x="217" y="701"/>
                  </a:lnTo>
                  <a:cubicBezTo>
                    <a:pt x="235" y="701"/>
                    <a:pt x="252" y="701"/>
                    <a:pt x="291" y="684"/>
                  </a:cubicBezTo>
                  <a:cubicBezTo>
                    <a:pt x="615" y="541"/>
                    <a:pt x="1009" y="433"/>
                    <a:pt x="1498" y="398"/>
                  </a:cubicBezTo>
                  <a:cubicBezTo>
                    <a:pt x="1658" y="377"/>
                    <a:pt x="1822" y="377"/>
                    <a:pt x="2000" y="377"/>
                  </a:cubicBezTo>
                  <a:lnTo>
                    <a:pt x="2091" y="377"/>
                  </a:lnTo>
                  <a:cubicBezTo>
                    <a:pt x="2199" y="377"/>
                    <a:pt x="2290" y="290"/>
                    <a:pt x="2290" y="199"/>
                  </a:cubicBezTo>
                  <a:cubicBezTo>
                    <a:pt x="2290" y="91"/>
                    <a:pt x="2199" y="17"/>
                    <a:pt x="2108" y="0"/>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806425" y="984175"/>
              <a:ext cx="140650" cy="122775"/>
            </a:xfrm>
            <a:custGeom>
              <a:rect b="b" l="l" r="r" t="t"/>
              <a:pathLst>
                <a:path extrusionOk="0" h="4911" w="5626">
                  <a:moveTo>
                    <a:pt x="1252" y="0"/>
                  </a:moveTo>
                  <a:cubicBezTo>
                    <a:pt x="705" y="0"/>
                    <a:pt x="256" y="50"/>
                    <a:pt x="57" y="80"/>
                  </a:cubicBezTo>
                  <a:lnTo>
                    <a:pt x="18" y="80"/>
                  </a:lnTo>
                  <a:lnTo>
                    <a:pt x="18" y="136"/>
                  </a:lnTo>
                  <a:cubicBezTo>
                    <a:pt x="1" y="603"/>
                    <a:pt x="1" y="2442"/>
                    <a:pt x="758" y="3632"/>
                  </a:cubicBezTo>
                  <a:cubicBezTo>
                    <a:pt x="1267" y="4461"/>
                    <a:pt x="2221" y="4911"/>
                    <a:pt x="3137" y="4911"/>
                  </a:cubicBezTo>
                  <a:cubicBezTo>
                    <a:pt x="3716" y="4911"/>
                    <a:pt x="4281" y="4731"/>
                    <a:pt x="4708" y="4354"/>
                  </a:cubicBezTo>
                  <a:cubicBezTo>
                    <a:pt x="4708" y="4337"/>
                    <a:pt x="4743" y="4319"/>
                    <a:pt x="4743" y="4298"/>
                  </a:cubicBezTo>
                  <a:cubicBezTo>
                    <a:pt x="5625" y="3130"/>
                    <a:pt x="5050" y="1144"/>
                    <a:pt x="3626" y="443"/>
                  </a:cubicBezTo>
                  <a:cubicBezTo>
                    <a:pt x="2902" y="91"/>
                    <a:pt x="1988" y="0"/>
                    <a:pt x="125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1837575" y="992975"/>
              <a:ext cx="57250" cy="17525"/>
            </a:xfrm>
            <a:custGeom>
              <a:rect b="b" l="l" r="r" t="t"/>
              <a:pathLst>
                <a:path extrusionOk="0" h="701" w="2290">
                  <a:moveTo>
                    <a:pt x="178" y="0"/>
                  </a:moveTo>
                  <a:cubicBezTo>
                    <a:pt x="70" y="17"/>
                    <a:pt x="1" y="91"/>
                    <a:pt x="1" y="199"/>
                  </a:cubicBezTo>
                  <a:cubicBezTo>
                    <a:pt x="1" y="290"/>
                    <a:pt x="70" y="377"/>
                    <a:pt x="178" y="377"/>
                  </a:cubicBezTo>
                  <a:lnTo>
                    <a:pt x="269" y="377"/>
                  </a:lnTo>
                  <a:cubicBezTo>
                    <a:pt x="451" y="377"/>
                    <a:pt x="611" y="377"/>
                    <a:pt x="775" y="398"/>
                  </a:cubicBezTo>
                  <a:cubicBezTo>
                    <a:pt x="1260" y="433"/>
                    <a:pt x="1675" y="541"/>
                    <a:pt x="2000" y="684"/>
                  </a:cubicBezTo>
                  <a:cubicBezTo>
                    <a:pt x="2017" y="701"/>
                    <a:pt x="2034" y="701"/>
                    <a:pt x="2073" y="701"/>
                  </a:cubicBezTo>
                  <a:cubicBezTo>
                    <a:pt x="2142" y="701"/>
                    <a:pt x="2216" y="666"/>
                    <a:pt x="2233" y="614"/>
                  </a:cubicBezTo>
                  <a:cubicBezTo>
                    <a:pt x="2289" y="524"/>
                    <a:pt x="2251" y="415"/>
                    <a:pt x="2164" y="359"/>
                  </a:cubicBezTo>
                  <a:cubicBezTo>
                    <a:pt x="1783" y="182"/>
                    <a:pt x="1333" y="74"/>
                    <a:pt x="810" y="35"/>
                  </a:cubicBezTo>
                  <a:cubicBezTo>
                    <a:pt x="628" y="17"/>
                    <a:pt x="451" y="0"/>
                    <a:pt x="269" y="0"/>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214725" y="680600"/>
              <a:ext cx="21675" cy="676025"/>
            </a:xfrm>
            <a:custGeom>
              <a:rect b="b" l="l" r="r" t="t"/>
              <a:pathLst>
                <a:path extrusionOk="0" h="27041" w="867">
                  <a:moveTo>
                    <a:pt x="1" y="1"/>
                  </a:moveTo>
                  <a:lnTo>
                    <a:pt x="1" y="27040"/>
                  </a:lnTo>
                  <a:lnTo>
                    <a:pt x="866" y="27040"/>
                  </a:lnTo>
                  <a:lnTo>
                    <a:pt x="866"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205325" y="512600"/>
              <a:ext cx="89700" cy="131850"/>
            </a:xfrm>
            <a:custGeom>
              <a:rect b="b" l="l" r="r" t="t"/>
              <a:pathLst>
                <a:path extrusionOk="0" h="5274" w="3588">
                  <a:moveTo>
                    <a:pt x="2204" y="0"/>
                  </a:moveTo>
                  <a:cubicBezTo>
                    <a:pt x="1676" y="0"/>
                    <a:pt x="1189" y="349"/>
                    <a:pt x="1026" y="880"/>
                  </a:cubicBezTo>
                  <a:lnTo>
                    <a:pt x="178" y="3675"/>
                  </a:lnTo>
                  <a:cubicBezTo>
                    <a:pt x="1" y="4341"/>
                    <a:pt x="360" y="5029"/>
                    <a:pt x="1009" y="5228"/>
                  </a:cubicBezTo>
                  <a:cubicBezTo>
                    <a:pt x="1123" y="5258"/>
                    <a:pt x="1238" y="5273"/>
                    <a:pt x="1352" y="5273"/>
                  </a:cubicBezTo>
                  <a:cubicBezTo>
                    <a:pt x="1896" y="5273"/>
                    <a:pt x="2393" y="4934"/>
                    <a:pt x="2557" y="4397"/>
                  </a:cubicBezTo>
                  <a:lnTo>
                    <a:pt x="3388" y="1585"/>
                  </a:lnTo>
                  <a:cubicBezTo>
                    <a:pt x="3587" y="936"/>
                    <a:pt x="3206" y="253"/>
                    <a:pt x="2557" y="54"/>
                  </a:cubicBezTo>
                  <a:cubicBezTo>
                    <a:pt x="2440" y="17"/>
                    <a:pt x="2321" y="0"/>
                    <a:pt x="2204"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229125" y="555375"/>
              <a:ext cx="128075" cy="105950"/>
            </a:xfrm>
            <a:custGeom>
              <a:rect b="b" l="l" r="r" t="t"/>
              <a:pathLst>
                <a:path extrusionOk="0" h="4238" w="5123">
                  <a:moveTo>
                    <a:pt x="3719" y="1"/>
                  </a:moveTo>
                  <a:cubicBezTo>
                    <a:pt x="3459" y="1"/>
                    <a:pt x="3199" y="82"/>
                    <a:pt x="2977" y="250"/>
                  </a:cubicBezTo>
                  <a:lnTo>
                    <a:pt x="649" y="2020"/>
                  </a:lnTo>
                  <a:cubicBezTo>
                    <a:pt x="109" y="2435"/>
                    <a:pt x="0" y="3210"/>
                    <a:pt x="416" y="3751"/>
                  </a:cubicBezTo>
                  <a:cubicBezTo>
                    <a:pt x="660" y="4069"/>
                    <a:pt x="1029" y="4237"/>
                    <a:pt x="1401" y="4237"/>
                  </a:cubicBezTo>
                  <a:cubicBezTo>
                    <a:pt x="1662" y="4237"/>
                    <a:pt x="1924" y="4155"/>
                    <a:pt x="2146" y="3984"/>
                  </a:cubicBezTo>
                  <a:lnTo>
                    <a:pt x="4474" y="2219"/>
                  </a:lnTo>
                  <a:cubicBezTo>
                    <a:pt x="5015" y="1804"/>
                    <a:pt x="5123" y="1029"/>
                    <a:pt x="4707" y="488"/>
                  </a:cubicBezTo>
                  <a:cubicBezTo>
                    <a:pt x="4462" y="169"/>
                    <a:pt x="4092" y="1"/>
                    <a:pt x="3719"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242650" y="626075"/>
              <a:ext cx="135750" cy="63650"/>
            </a:xfrm>
            <a:custGeom>
              <a:rect b="b" l="l" r="r" t="t"/>
              <a:pathLst>
                <a:path extrusionOk="0" h="2546" w="5430">
                  <a:moveTo>
                    <a:pt x="4181" y="1"/>
                  </a:moveTo>
                  <a:cubicBezTo>
                    <a:pt x="4170" y="1"/>
                    <a:pt x="4160" y="1"/>
                    <a:pt x="4149" y="1"/>
                  </a:cubicBezTo>
                  <a:lnTo>
                    <a:pt x="1229" y="75"/>
                  </a:lnTo>
                  <a:cubicBezTo>
                    <a:pt x="541" y="92"/>
                    <a:pt x="0" y="650"/>
                    <a:pt x="22" y="1338"/>
                  </a:cubicBezTo>
                  <a:cubicBezTo>
                    <a:pt x="39" y="2011"/>
                    <a:pt x="597" y="2545"/>
                    <a:pt x="1266" y="2545"/>
                  </a:cubicBezTo>
                  <a:cubicBezTo>
                    <a:pt x="1277" y="2545"/>
                    <a:pt x="1287" y="2545"/>
                    <a:pt x="1298" y="2545"/>
                  </a:cubicBezTo>
                  <a:lnTo>
                    <a:pt x="4218" y="2471"/>
                  </a:lnTo>
                  <a:cubicBezTo>
                    <a:pt x="4906" y="2454"/>
                    <a:pt x="5430" y="1896"/>
                    <a:pt x="5430" y="1208"/>
                  </a:cubicBezTo>
                  <a:cubicBezTo>
                    <a:pt x="5408" y="535"/>
                    <a:pt x="4851" y="1"/>
                    <a:pt x="4181"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230525" y="656550"/>
              <a:ext cx="130250" cy="103625"/>
            </a:xfrm>
            <a:custGeom>
              <a:rect b="b" l="l" r="r" t="t"/>
              <a:pathLst>
                <a:path extrusionOk="0" h="4145" w="5210">
                  <a:moveTo>
                    <a:pt x="1400" y="1"/>
                  </a:moveTo>
                  <a:cubicBezTo>
                    <a:pt x="1009" y="1"/>
                    <a:pt x="622" y="187"/>
                    <a:pt x="377" y="530"/>
                  </a:cubicBezTo>
                  <a:cubicBezTo>
                    <a:pt x="1" y="1110"/>
                    <a:pt x="143" y="1867"/>
                    <a:pt x="701" y="2260"/>
                  </a:cubicBezTo>
                  <a:lnTo>
                    <a:pt x="3103" y="3922"/>
                  </a:lnTo>
                  <a:cubicBezTo>
                    <a:pt x="3317" y="4073"/>
                    <a:pt x="3563" y="4145"/>
                    <a:pt x="3807" y="4145"/>
                  </a:cubicBezTo>
                  <a:cubicBezTo>
                    <a:pt x="4199" y="4145"/>
                    <a:pt x="4588" y="3959"/>
                    <a:pt x="4833" y="3615"/>
                  </a:cubicBezTo>
                  <a:cubicBezTo>
                    <a:pt x="5210" y="3039"/>
                    <a:pt x="5067" y="2282"/>
                    <a:pt x="4509" y="1884"/>
                  </a:cubicBezTo>
                  <a:lnTo>
                    <a:pt x="2108" y="227"/>
                  </a:lnTo>
                  <a:cubicBezTo>
                    <a:pt x="1893" y="74"/>
                    <a:pt x="1645" y="1"/>
                    <a:pt x="1400"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207050" y="674925"/>
              <a:ext cx="93800" cy="130625"/>
            </a:xfrm>
            <a:custGeom>
              <a:rect b="b" l="l" r="r" t="t"/>
              <a:pathLst>
                <a:path extrusionOk="0" h="5225" w="3752">
                  <a:moveTo>
                    <a:pt x="1383" y="1"/>
                  </a:moveTo>
                  <a:cubicBezTo>
                    <a:pt x="1248" y="1"/>
                    <a:pt x="1110" y="22"/>
                    <a:pt x="974" y="67"/>
                  </a:cubicBezTo>
                  <a:cubicBezTo>
                    <a:pt x="325" y="301"/>
                    <a:pt x="1" y="1006"/>
                    <a:pt x="217" y="1655"/>
                  </a:cubicBezTo>
                  <a:lnTo>
                    <a:pt x="1191" y="4394"/>
                  </a:lnTo>
                  <a:cubicBezTo>
                    <a:pt x="1374" y="4904"/>
                    <a:pt x="1850" y="5224"/>
                    <a:pt x="2351" y="5224"/>
                  </a:cubicBezTo>
                  <a:cubicBezTo>
                    <a:pt x="2488" y="5224"/>
                    <a:pt x="2626" y="5201"/>
                    <a:pt x="2761" y="5151"/>
                  </a:cubicBezTo>
                  <a:cubicBezTo>
                    <a:pt x="3410" y="4935"/>
                    <a:pt x="3752" y="4229"/>
                    <a:pt x="3518" y="3580"/>
                  </a:cubicBezTo>
                  <a:lnTo>
                    <a:pt x="2562" y="825"/>
                  </a:lnTo>
                  <a:cubicBezTo>
                    <a:pt x="2377" y="311"/>
                    <a:pt x="1897" y="1"/>
                    <a:pt x="1383"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156125" y="675675"/>
              <a:ext cx="90225" cy="131675"/>
            </a:xfrm>
            <a:custGeom>
              <a:rect b="b" l="l" r="r" t="t"/>
              <a:pathLst>
                <a:path extrusionOk="0" h="5267" w="3609">
                  <a:moveTo>
                    <a:pt x="2217" y="0"/>
                  </a:moveTo>
                  <a:cubicBezTo>
                    <a:pt x="1688" y="0"/>
                    <a:pt x="1195" y="342"/>
                    <a:pt x="1047" y="885"/>
                  </a:cubicBezTo>
                  <a:lnTo>
                    <a:pt x="199" y="3680"/>
                  </a:lnTo>
                  <a:cubicBezTo>
                    <a:pt x="0" y="4329"/>
                    <a:pt x="381" y="5030"/>
                    <a:pt x="1030" y="5212"/>
                  </a:cubicBezTo>
                  <a:cubicBezTo>
                    <a:pt x="1153" y="5249"/>
                    <a:pt x="1277" y="5266"/>
                    <a:pt x="1398" y="5266"/>
                  </a:cubicBezTo>
                  <a:cubicBezTo>
                    <a:pt x="1932" y="5266"/>
                    <a:pt x="2416" y="4924"/>
                    <a:pt x="2579" y="4381"/>
                  </a:cubicBezTo>
                  <a:lnTo>
                    <a:pt x="3409" y="1586"/>
                  </a:lnTo>
                  <a:cubicBezTo>
                    <a:pt x="3608" y="937"/>
                    <a:pt x="3228" y="254"/>
                    <a:pt x="2579" y="55"/>
                  </a:cubicBezTo>
                  <a:cubicBezTo>
                    <a:pt x="2459" y="18"/>
                    <a:pt x="2337" y="0"/>
                    <a:pt x="2217"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093925" y="658600"/>
              <a:ext cx="128075" cy="106075"/>
            </a:xfrm>
            <a:custGeom>
              <a:rect b="b" l="l" r="r" t="t"/>
              <a:pathLst>
                <a:path extrusionOk="0" h="4243" w="5123">
                  <a:moveTo>
                    <a:pt x="3722" y="0"/>
                  </a:moveTo>
                  <a:cubicBezTo>
                    <a:pt x="3461" y="0"/>
                    <a:pt x="3199" y="82"/>
                    <a:pt x="2977" y="253"/>
                  </a:cubicBezTo>
                  <a:lnTo>
                    <a:pt x="649" y="2018"/>
                  </a:lnTo>
                  <a:cubicBezTo>
                    <a:pt x="109" y="2434"/>
                    <a:pt x="0" y="3208"/>
                    <a:pt x="416" y="3766"/>
                  </a:cubicBezTo>
                  <a:cubicBezTo>
                    <a:pt x="657" y="4080"/>
                    <a:pt x="1018" y="4242"/>
                    <a:pt x="1385" y="4242"/>
                  </a:cubicBezTo>
                  <a:cubicBezTo>
                    <a:pt x="1651" y="4242"/>
                    <a:pt x="1919" y="4157"/>
                    <a:pt x="2146" y="3983"/>
                  </a:cubicBezTo>
                  <a:lnTo>
                    <a:pt x="4474" y="2217"/>
                  </a:lnTo>
                  <a:cubicBezTo>
                    <a:pt x="5015" y="1802"/>
                    <a:pt x="5123" y="1028"/>
                    <a:pt x="4707" y="487"/>
                  </a:cubicBezTo>
                  <a:cubicBezTo>
                    <a:pt x="4463" y="168"/>
                    <a:pt x="4094" y="0"/>
                    <a:pt x="3722"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2072825" y="630200"/>
              <a:ext cx="135675" cy="63525"/>
            </a:xfrm>
            <a:custGeom>
              <a:rect b="b" l="l" r="r" t="t"/>
              <a:pathLst>
                <a:path extrusionOk="0" h="2541" w="5427">
                  <a:moveTo>
                    <a:pt x="4177" y="0"/>
                  </a:moveTo>
                  <a:cubicBezTo>
                    <a:pt x="4167" y="0"/>
                    <a:pt x="4156" y="0"/>
                    <a:pt x="4145" y="0"/>
                  </a:cubicBezTo>
                  <a:lnTo>
                    <a:pt x="1225" y="70"/>
                  </a:lnTo>
                  <a:cubicBezTo>
                    <a:pt x="542" y="91"/>
                    <a:pt x="1" y="649"/>
                    <a:pt x="18" y="1333"/>
                  </a:cubicBezTo>
                  <a:cubicBezTo>
                    <a:pt x="35" y="2006"/>
                    <a:pt x="576" y="2540"/>
                    <a:pt x="1245" y="2540"/>
                  </a:cubicBezTo>
                  <a:cubicBezTo>
                    <a:pt x="1256" y="2540"/>
                    <a:pt x="1266" y="2540"/>
                    <a:pt x="1277" y="2540"/>
                  </a:cubicBezTo>
                  <a:lnTo>
                    <a:pt x="4197" y="2471"/>
                  </a:lnTo>
                  <a:cubicBezTo>
                    <a:pt x="4885" y="2449"/>
                    <a:pt x="5426" y="1891"/>
                    <a:pt x="5409" y="1207"/>
                  </a:cubicBezTo>
                  <a:cubicBezTo>
                    <a:pt x="5387" y="535"/>
                    <a:pt x="4846" y="0"/>
                    <a:pt x="4177"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2090350" y="560000"/>
              <a:ext cx="130675" cy="103325"/>
            </a:xfrm>
            <a:custGeom>
              <a:rect b="b" l="l" r="r" t="t"/>
              <a:pathLst>
                <a:path extrusionOk="0" h="4133" w="5227">
                  <a:moveTo>
                    <a:pt x="1419" y="1"/>
                  </a:moveTo>
                  <a:cubicBezTo>
                    <a:pt x="1023" y="1"/>
                    <a:pt x="633" y="189"/>
                    <a:pt x="399" y="537"/>
                  </a:cubicBezTo>
                  <a:cubicBezTo>
                    <a:pt x="1" y="1095"/>
                    <a:pt x="143" y="1870"/>
                    <a:pt x="706" y="2250"/>
                  </a:cubicBezTo>
                  <a:lnTo>
                    <a:pt x="3120" y="3907"/>
                  </a:lnTo>
                  <a:cubicBezTo>
                    <a:pt x="3334" y="4060"/>
                    <a:pt x="3577" y="4132"/>
                    <a:pt x="3818" y="4132"/>
                  </a:cubicBezTo>
                  <a:cubicBezTo>
                    <a:pt x="4205" y="4132"/>
                    <a:pt x="4588" y="3944"/>
                    <a:pt x="4833" y="3600"/>
                  </a:cubicBezTo>
                  <a:cubicBezTo>
                    <a:pt x="5227" y="3042"/>
                    <a:pt x="5084" y="2268"/>
                    <a:pt x="4526" y="1870"/>
                  </a:cubicBezTo>
                  <a:lnTo>
                    <a:pt x="2112" y="213"/>
                  </a:lnTo>
                  <a:cubicBezTo>
                    <a:pt x="1900" y="69"/>
                    <a:pt x="1659" y="1"/>
                    <a:pt x="1419"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2150275" y="514325"/>
              <a:ext cx="94225" cy="130825"/>
            </a:xfrm>
            <a:custGeom>
              <a:rect b="b" l="l" r="r" t="t"/>
              <a:pathLst>
                <a:path extrusionOk="0" h="5233" w="3769">
                  <a:moveTo>
                    <a:pt x="1412" y="0"/>
                  </a:moveTo>
                  <a:cubicBezTo>
                    <a:pt x="1273" y="0"/>
                    <a:pt x="1131" y="24"/>
                    <a:pt x="991" y="75"/>
                  </a:cubicBezTo>
                  <a:cubicBezTo>
                    <a:pt x="342" y="292"/>
                    <a:pt x="0" y="1010"/>
                    <a:pt x="234" y="1642"/>
                  </a:cubicBezTo>
                  <a:lnTo>
                    <a:pt x="1207" y="4402"/>
                  </a:lnTo>
                  <a:cubicBezTo>
                    <a:pt x="1378" y="4912"/>
                    <a:pt x="1850" y="5232"/>
                    <a:pt x="2360" y="5232"/>
                  </a:cubicBezTo>
                  <a:cubicBezTo>
                    <a:pt x="2498" y="5232"/>
                    <a:pt x="2639" y="5209"/>
                    <a:pt x="2778" y="5159"/>
                  </a:cubicBezTo>
                  <a:cubicBezTo>
                    <a:pt x="3427" y="4943"/>
                    <a:pt x="3769" y="4220"/>
                    <a:pt x="3535" y="3588"/>
                  </a:cubicBezTo>
                  <a:lnTo>
                    <a:pt x="2562" y="833"/>
                  </a:lnTo>
                  <a:cubicBezTo>
                    <a:pt x="2392" y="323"/>
                    <a:pt x="1921" y="0"/>
                    <a:pt x="1412"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2205325" y="512600"/>
              <a:ext cx="89700" cy="131850"/>
            </a:xfrm>
            <a:custGeom>
              <a:rect b="b" l="l" r="r" t="t"/>
              <a:pathLst>
                <a:path extrusionOk="0" h="5274" w="3588">
                  <a:moveTo>
                    <a:pt x="2204" y="0"/>
                  </a:moveTo>
                  <a:cubicBezTo>
                    <a:pt x="1676" y="0"/>
                    <a:pt x="1189" y="349"/>
                    <a:pt x="1026" y="880"/>
                  </a:cubicBezTo>
                  <a:lnTo>
                    <a:pt x="178" y="3675"/>
                  </a:lnTo>
                  <a:cubicBezTo>
                    <a:pt x="1" y="4341"/>
                    <a:pt x="360" y="5029"/>
                    <a:pt x="1009" y="5228"/>
                  </a:cubicBezTo>
                  <a:cubicBezTo>
                    <a:pt x="1123" y="5258"/>
                    <a:pt x="1238" y="5273"/>
                    <a:pt x="1352" y="5273"/>
                  </a:cubicBezTo>
                  <a:cubicBezTo>
                    <a:pt x="1896" y="5273"/>
                    <a:pt x="2393" y="4934"/>
                    <a:pt x="2557" y="4397"/>
                  </a:cubicBezTo>
                  <a:lnTo>
                    <a:pt x="3388" y="1585"/>
                  </a:lnTo>
                  <a:cubicBezTo>
                    <a:pt x="3587" y="936"/>
                    <a:pt x="3206" y="253"/>
                    <a:pt x="2557" y="54"/>
                  </a:cubicBezTo>
                  <a:cubicBezTo>
                    <a:pt x="2440" y="17"/>
                    <a:pt x="2321" y="0"/>
                    <a:pt x="2204"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2166925" y="607300"/>
              <a:ext cx="117275" cy="105200"/>
            </a:xfrm>
            <a:custGeom>
              <a:rect b="b" l="l" r="r" t="t"/>
              <a:pathLst>
                <a:path extrusionOk="0" h="4208" w="4691">
                  <a:moveTo>
                    <a:pt x="2364" y="1"/>
                  </a:moveTo>
                  <a:cubicBezTo>
                    <a:pt x="1451" y="1"/>
                    <a:pt x="614" y="591"/>
                    <a:pt x="347" y="1509"/>
                  </a:cubicBezTo>
                  <a:cubicBezTo>
                    <a:pt x="1" y="2608"/>
                    <a:pt x="632" y="3780"/>
                    <a:pt x="1753" y="4122"/>
                  </a:cubicBezTo>
                  <a:cubicBezTo>
                    <a:pt x="1952" y="4180"/>
                    <a:pt x="2152" y="4208"/>
                    <a:pt x="2349" y="4208"/>
                  </a:cubicBezTo>
                  <a:cubicBezTo>
                    <a:pt x="3255" y="4208"/>
                    <a:pt x="4085" y="3623"/>
                    <a:pt x="4366" y="2716"/>
                  </a:cubicBezTo>
                  <a:cubicBezTo>
                    <a:pt x="4690" y="1600"/>
                    <a:pt x="4059" y="428"/>
                    <a:pt x="2960" y="86"/>
                  </a:cubicBezTo>
                  <a:cubicBezTo>
                    <a:pt x="2761" y="28"/>
                    <a:pt x="2561" y="1"/>
                    <a:pt x="2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2227825" y="817125"/>
              <a:ext cx="231700" cy="176500"/>
            </a:xfrm>
            <a:custGeom>
              <a:rect b="b" l="l" r="r" t="t"/>
              <a:pathLst>
                <a:path extrusionOk="0" h="7060" w="9268">
                  <a:moveTo>
                    <a:pt x="7780" y="0"/>
                  </a:moveTo>
                  <a:cubicBezTo>
                    <a:pt x="6547" y="0"/>
                    <a:pt x="4745" y="205"/>
                    <a:pt x="2903" y="1137"/>
                  </a:cubicBezTo>
                  <a:cubicBezTo>
                    <a:pt x="0" y="2600"/>
                    <a:pt x="1424" y="5053"/>
                    <a:pt x="1805" y="5611"/>
                  </a:cubicBezTo>
                  <a:cubicBezTo>
                    <a:pt x="1805" y="5611"/>
                    <a:pt x="1822" y="5645"/>
                    <a:pt x="1839" y="5680"/>
                  </a:cubicBezTo>
                  <a:cubicBezTo>
                    <a:pt x="1874" y="5719"/>
                    <a:pt x="1891" y="5736"/>
                    <a:pt x="1891" y="5736"/>
                  </a:cubicBezTo>
                  <a:cubicBezTo>
                    <a:pt x="2172" y="6076"/>
                    <a:pt x="3099" y="7060"/>
                    <a:pt x="4320" y="7060"/>
                  </a:cubicBezTo>
                  <a:cubicBezTo>
                    <a:pt x="4981" y="7060"/>
                    <a:pt x="5729" y="6771"/>
                    <a:pt x="6507" y="5935"/>
                  </a:cubicBezTo>
                  <a:cubicBezTo>
                    <a:pt x="8653" y="3625"/>
                    <a:pt x="9159" y="960"/>
                    <a:pt x="9246" y="220"/>
                  </a:cubicBezTo>
                  <a:cubicBezTo>
                    <a:pt x="9246" y="220"/>
                    <a:pt x="9268" y="129"/>
                    <a:pt x="9268" y="112"/>
                  </a:cubicBezTo>
                  <a:lnTo>
                    <a:pt x="9177" y="95"/>
                  </a:lnTo>
                  <a:cubicBezTo>
                    <a:pt x="8921" y="57"/>
                    <a:pt x="8430" y="0"/>
                    <a:pt x="778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2280500" y="835425"/>
              <a:ext cx="158250" cy="118850"/>
            </a:xfrm>
            <a:custGeom>
              <a:rect b="b" l="l" r="r" t="t"/>
              <a:pathLst>
                <a:path extrusionOk="0" h="4754" w="6330">
                  <a:moveTo>
                    <a:pt x="6231" y="0"/>
                  </a:moveTo>
                  <a:cubicBezTo>
                    <a:pt x="6211" y="0"/>
                    <a:pt x="6189" y="4"/>
                    <a:pt x="6166" y="12"/>
                  </a:cubicBezTo>
                  <a:lnTo>
                    <a:pt x="57" y="4606"/>
                  </a:lnTo>
                  <a:cubicBezTo>
                    <a:pt x="22" y="4623"/>
                    <a:pt x="0" y="4680"/>
                    <a:pt x="39" y="4714"/>
                  </a:cubicBezTo>
                  <a:cubicBezTo>
                    <a:pt x="57" y="4753"/>
                    <a:pt x="74" y="4753"/>
                    <a:pt x="109" y="4753"/>
                  </a:cubicBezTo>
                  <a:cubicBezTo>
                    <a:pt x="130" y="4753"/>
                    <a:pt x="147" y="4753"/>
                    <a:pt x="165" y="4732"/>
                  </a:cubicBezTo>
                  <a:lnTo>
                    <a:pt x="6274" y="154"/>
                  </a:lnTo>
                  <a:cubicBezTo>
                    <a:pt x="6313" y="120"/>
                    <a:pt x="6330" y="63"/>
                    <a:pt x="6295" y="29"/>
                  </a:cubicBezTo>
                  <a:cubicBezTo>
                    <a:pt x="6283" y="9"/>
                    <a:pt x="6260" y="0"/>
                    <a:pt x="6231"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2345400" y="851500"/>
              <a:ext cx="5975" cy="54525"/>
            </a:xfrm>
            <a:custGeom>
              <a:rect b="b" l="l" r="r" t="t"/>
              <a:pathLst>
                <a:path extrusionOk="0" h="2181" w="239">
                  <a:moveTo>
                    <a:pt x="165" y="0"/>
                  </a:moveTo>
                  <a:cubicBezTo>
                    <a:pt x="108" y="0"/>
                    <a:pt x="74" y="35"/>
                    <a:pt x="74" y="87"/>
                  </a:cubicBezTo>
                  <a:lnTo>
                    <a:pt x="0" y="2090"/>
                  </a:lnTo>
                  <a:cubicBezTo>
                    <a:pt x="0" y="2142"/>
                    <a:pt x="39" y="2181"/>
                    <a:pt x="91" y="2181"/>
                  </a:cubicBezTo>
                  <a:cubicBezTo>
                    <a:pt x="147" y="2181"/>
                    <a:pt x="182" y="2142"/>
                    <a:pt x="182" y="2090"/>
                  </a:cubicBezTo>
                  <a:lnTo>
                    <a:pt x="238" y="87"/>
                  </a:lnTo>
                  <a:cubicBezTo>
                    <a:pt x="238" y="35"/>
                    <a:pt x="199" y="0"/>
                    <a:pt x="165"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2301275" y="884800"/>
              <a:ext cx="5850" cy="54550"/>
            </a:xfrm>
            <a:custGeom>
              <a:rect b="b" l="l" r="r" t="t"/>
              <a:pathLst>
                <a:path extrusionOk="0" h="2182" w="234">
                  <a:moveTo>
                    <a:pt x="143" y="1"/>
                  </a:moveTo>
                  <a:cubicBezTo>
                    <a:pt x="108" y="1"/>
                    <a:pt x="74" y="35"/>
                    <a:pt x="56" y="74"/>
                  </a:cubicBezTo>
                  <a:lnTo>
                    <a:pt x="0" y="2090"/>
                  </a:lnTo>
                  <a:cubicBezTo>
                    <a:pt x="0" y="2129"/>
                    <a:pt x="35" y="2181"/>
                    <a:pt x="91" y="2181"/>
                  </a:cubicBezTo>
                  <a:cubicBezTo>
                    <a:pt x="126" y="2181"/>
                    <a:pt x="164" y="2147"/>
                    <a:pt x="164" y="2090"/>
                  </a:cubicBezTo>
                  <a:lnTo>
                    <a:pt x="234" y="92"/>
                  </a:lnTo>
                  <a:cubicBezTo>
                    <a:pt x="234" y="35"/>
                    <a:pt x="199" y="1"/>
                    <a:pt x="143"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2345400" y="901900"/>
              <a:ext cx="53675" cy="16675"/>
            </a:xfrm>
            <a:custGeom>
              <a:rect b="b" l="l" r="r" t="t"/>
              <a:pathLst>
                <a:path extrusionOk="0" h="667" w="2147">
                  <a:moveTo>
                    <a:pt x="130" y="0"/>
                  </a:moveTo>
                  <a:cubicBezTo>
                    <a:pt x="74" y="0"/>
                    <a:pt x="39" y="18"/>
                    <a:pt x="22" y="74"/>
                  </a:cubicBezTo>
                  <a:cubicBezTo>
                    <a:pt x="0" y="108"/>
                    <a:pt x="39" y="165"/>
                    <a:pt x="74" y="165"/>
                  </a:cubicBezTo>
                  <a:lnTo>
                    <a:pt x="2021" y="667"/>
                  </a:lnTo>
                  <a:lnTo>
                    <a:pt x="2038" y="667"/>
                  </a:lnTo>
                  <a:cubicBezTo>
                    <a:pt x="2077" y="667"/>
                    <a:pt x="2112" y="649"/>
                    <a:pt x="2129" y="615"/>
                  </a:cubicBezTo>
                  <a:cubicBezTo>
                    <a:pt x="2146" y="558"/>
                    <a:pt x="2112" y="524"/>
                    <a:pt x="2055" y="506"/>
                  </a:cubicBezTo>
                  <a:lnTo>
                    <a:pt x="130" y="0"/>
                  </a:ln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2301275" y="935150"/>
              <a:ext cx="53225" cy="16850"/>
            </a:xfrm>
            <a:custGeom>
              <a:rect b="b" l="l" r="r" t="t"/>
              <a:pathLst>
                <a:path extrusionOk="0" h="674" w="2129">
                  <a:moveTo>
                    <a:pt x="85" y="1"/>
                  </a:moveTo>
                  <a:cubicBezTo>
                    <a:pt x="53" y="1"/>
                    <a:pt x="17" y="31"/>
                    <a:pt x="17" y="59"/>
                  </a:cubicBezTo>
                  <a:cubicBezTo>
                    <a:pt x="0" y="115"/>
                    <a:pt x="17" y="150"/>
                    <a:pt x="74" y="167"/>
                  </a:cubicBezTo>
                  <a:lnTo>
                    <a:pt x="2020" y="673"/>
                  </a:lnTo>
                  <a:lnTo>
                    <a:pt x="2038" y="673"/>
                  </a:lnTo>
                  <a:cubicBezTo>
                    <a:pt x="2072" y="673"/>
                    <a:pt x="2111" y="656"/>
                    <a:pt x="2129" y="617"/>
                  </a:cubicBezTo>
                  <a:cubicBezTo>
                    <a:pt x="2129" y="565"/>
                    <a:pt x="2111" y="509"/>
                    <a:pt x="2055" y="509"/>
                  </a:cubicBezTo>
                  <a:lnTo>
                    <a:pt x="108" y="7"/>
                  </a:lnTo>
                  <a:cubicBezTo>
                    <a:pt x="101" y="3"/>
                    <a:pt x="94" y="1"/>
                    <a:pt x="85"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2353500" y="827600"/>
              <a:ext cx="64925" cy="20675"/>
            </a:xfrm>
            <a:custGeom>
              <a:rect b="b" l="l" r="r" t="t"/>
              <a:pathLst>
                <a:path extrusionOk="0" h="827" w="2597">
                  <a:moveTo>
                    <a:pt x="1" y="0"/>
                  </a:moveTo>
                  <a:lnTo>
                    <a:pt x="1" y="826"/>
                  </a:lnTo>
                  <a:lnTo>
                    <a:pt x="2597" y="826"/>
                  </a:lnTo>
                  <a:lnTo>
                    <a:pt x="2597" y="0"/>
                  </a:ln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2057050" y="1151150"/>
              <a:ext cx="156425" cy="104125"/>
            </a:xfrm>
            <a:custGeom>
              <a:rect b="b" l="l" r="r" t="t"/>
              <a:pathLst>
                <a:path extrusionOk="0" h="4165" w="6257">
                  <a:moveTo>
                    <a:pt x="2709" y="1"/>
                  </a:moveTo>
                  <a:cubicBezTo>
                    <a:pt x="1395" y="1"/>
                    <a:pt x="390" y="374"/>
                    <a:pt x="69" y="522"/>
                  </a:cubicBezTo>
                  <a:cubicBezTo>
                    <a:pt x="69" y="522"/>
                    <a:pt x="17" y="539"/>
                    <a:pt x="0" y="539"/>
                  </a:cubicBezTo>
                  <a:lnTo>
                    <a:pt x="35" y="613"/>
                  </a:lnTo>
                  <a:cubicBezTo>
                    <a:pt x="216" y="1063"/>
                    <a:pt x="973" y="2668"/>
                    <a:pt x="2704" y="3767"/>
                  </a:cubicBezTo>
                  <a:cubicBezTo>
                    <a:pt x="3153" y="4053"/>
                    <a:pt x="3546" y="4165"/>
                    <a:pt x="3886" y="4165"/>
                  </a:cubicBezTo>
                  <a:cubicBezTo>
                    <a:pt x="4896" y="4165"/>
                    <a:pt x="5435" y="3182"/>
                    <a:pt x="5568" y="2884"/>
                  </a:cubicBezTo>
                  <a:cubicBezTo>
                    <a:pt x="5568" y="2884"/>
                    <a:pt x="5585" y="2867"/>
                    <a:pt x="5585" y="2849"/>
                  </a:cubicBezTo>
                  <a:cubicBezTo>
                    <a:pt x="5607" y="2810"/>
                    <a:pt x="5607" y="2793"/>
                    <a:pt x="5607" y="2793"/>
                  </a:cubicBezTo>
                  <a:cubicBezTo>
                    <a:pt x="5750" y="2378"/>
                    <a:pt x="6256" y="595"/>
                    <a:pt x="4179" y="163"/>
                  </a:cubicBezTo>
                  <a:cubicBezTo>
                    <a:pt x="3662" y="46"/>
                    <a:pt x="3167" y="1"/>
                    <a:pt x="2709"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2072300" y="1169850"/>
              <a:ext cx="119975" cy="51575"/>
            </a:xfrm>
            <a:custGeom>
              <a:rect b="b" l="l" r="r" t="t"/>
              <a:pathLst>
                <a:path extrusionOk="0" h="2063" w="4799">
                  <a:moveTo>
                    <a:pt x="99" y="1"/>
                  </a:moveTo>
                  <a:cubicBezTo>
                    <a:pt x="67" y="1"/>
                    <a:pt x="35" y="21"/>
                    <a:pt x="22" y="64"/>
                  </a:cubicBezTo>
                  <a:cubicBezTo>
                    <a:pt x="0" y="98"/>
                    <a:pt x="22" y="155"/>
                    <a:pt x="74" y="172"/>
                  </a:cubicBezTo>
                  <a:lnTo>
                    <a:pt x="4673" y="2062"/>
                  </a:lnTo>
                  <a:lnTo>
                    <a:pt x="4707" y="2062"/>
                  </a:lnTo>
                  <a:cubicBezTo>
                    <a:pt x="4742" y="2062"/>
                    <a:pt x="4781" y="2045"/>
                    <a:pt x="4781" y="2011"/>
                  </a:cubicBezTo>
                  <a:cubicBezTo>
                    <a:pt x="4798" y="1976"/>
                    <a:pt x="4781" y="1920"/>
                    <a:pt x="4742" y="1902"/>
                  </a:cubicBezTo>
                  <a:lnTo>
                    <a:pt x="130" y="7"/>
                  </a:lnTo>
                  <a:cubicBezTo>
                    <a:pt x="120" y="3"/>
                    <a:pt x="110" y="1"/>
                    <a:pt x="99"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2110150" y="1197375"/>
              <a:ext cx="33875" cy="20050"/>
            </a:xfrm>
            <a:custGeom>
              <a:rect b="b" l="l" r="r" t="t"/>
              <a:pathLst>
                <a:path extrusionOk="0" h="802" w="1355">
                  <a:moveTo>
                    <a:pt x="1243" y="1"/>
                  </a:moveTo>
                  <a:cubicBezTo>
                    <a:pt x="1232" y="1"/>
                    <a:pt x="1221" y="4"/>
                    <a:pt x="1212" y="10"/>
                  </a:cubicBezTo>
                  <a:lnTo>
                    <a:pt x="57" y="637"/>
                  </a:lnTo>
                  <a:cubicBezTo>
                    <a:pt x="22" y="659"/>
                    <a:pt x="0" y="711"/>
                    <a:pt x="39" y="767"/>
                  </a:cubicBezTo>
                  <a:cubicBezTo>
                    <a:pt x="39" y="784"/>
                    <a:pt x="74" y="801"/>
                    <a:pt x="108" y="801"/>
                  </a:cubicBezTo>
                  <a:lnTo>
                    <a:pt x="147" y="801"/>
                  </a:lnTo>
                  <a:lnTo>
                    <a:pt x="1281" y="152"/>
                  </a:lnTo>
                  <a:cubicBezTo>
                    <a:pt x="1337" y="135"/>
                    <a:pt x="1354" y="79"/>
                    <a:pt x="1320" y="44"/>
                  </a:cubicBezTo>
                  <a:cubicBezTo>
                    <a:pt x="1304" y="19"/>
                    <a:pt x="1273" y="1"/>
                    <a:pt x="1243"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2143575" y="1210900"/>
              <a:ext cx="33775" cy="20475"/>
            </a:xfrm>
            <a:custGeom>
              <a:rect b="b" l="l" r="r" t="t"/>
              <a:pathLst>
                <a:path extrusionOk="0" h="819" w="1351">
                  <a:moveTo>
                    <a:pt x="1240" y="1"/>
                  </a:moveTo>
                  <a:cubicBezTo>
                    <a:pt x="1228" y="1"/>
                    <a:pt x="1217" y="3"/>
                    <a:pt x="1207" y="9"/>
                  </a:cubicBezTo>
                  <a:lnTo>
                    <a:pt x="52" y="658"/>
                  </a:lnTo>
                  <a:cubicBezTo>
                    <a:pt x="17" y="676"/>
                    <a:pt x="0" y="728"/>
                    <a:pt x="35" y="767"/>
                  </a:cubicBezTo>
                  <a:cubicBezTo>
                    <a:pt x="35" y="801"/>
                    <a:pt x="69" y="818"/>
                    <a:pt x="108" y="818"/>
                  </a:cubicBezTo>
                  <a:cubicBezTo>
                    <a:pt x="126" y="818"/>
                    <a:pt x="126" y="801"/>
                    <a:pt x="143" y="801"/>
                  </a:cubicBezTo>
                  <a:lnTo>
                    <a:pt x="1281" y="170"/>
                  </a:lnTo>
                  <a:cubicBezTo>
                    <a:pt x="1333" y="152"/>
                    <a:pt x="1350" y="96"/>
                    <a:pt x="1315" y="44"/>
                  </a:cubicBezTo>
                  <a:cubicBezTo>
                    <a:pt x="1303" y="19"/>
                    <a:pt x="1270" y="1"/>
                    <a:pt x="124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2130050" y="1165850"/>
              <a:ext cx="13975" cy="35775"/>
            </a:xfrm>
            <a:custGeom>
              <a:rect b="b" l="l" r="r" t="t"/>
              <a:pathLst>
                <a:path extrusionOk="0" h="1431" w="559">
                  <a:moveTo>
                    <a:pt x="100" y="1"/>
                  </a:moveTo>
                  <a:cubicBezTo>
                    <a:pt x="90" y="1"/>
                    <a:pt x="79" y="3"/>
                    <a:pt x="70" y="7"/>
                  </a:cubicBezTo>
                  <a:cubicBezTo>
                    <a:pt x="18" y="7"/>
                    <a:pt x="0" y="59"/>
                    <a:pt x="0" y="115"/>
                  </a:cubicBezTo>
                  <a:lnTo>
                    <a:pt x="377" y="1357"/>
                  </a:lnTo>
                  <a:cubicBezTo>
                    <a:pt x="377" y="1396"/>
                    <a:pt x="416" y="1431"/>
                    <a:pt x="450" y="1431"/>
                  </a:cubicBezTo>
                  <a:cubicBezTo>
                    <a:pt x="468" y="1431"/>
                    <a:pt x="468" y="1413"/>
                    <a:pt x="485" y="1413"/>
                  </a:cubicBezTo>
                  <a:cubicBezTo>
                    <a:pt x="524" y="1413"/>
                    <a:pt x="558" y="1357"/>
                    <a:pt x="541" y="1305"/>
                  </a:cubicBezTo>
                  <a:lnTo>
                    <a:pt x="178" y="59"/>
                  </a:lnTo>
                  <a:cubicBezTo>
                    <a:pt x="165" y="20"/>
                    <a:pt x="132" y="1"/>
                    <a:pt x="10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2163350" y="1179425"/>
              <a:ext cx="14000" cy="35725"/>
            </a:xfrm>
            <a:custGeom>
              <a:rect b="b" l="l" r="r" t="t"/>
              <a:pathLst>
                <a:path extrusionOk="0" h="1429" w="560">
                  <a:moveTo>
                    <a:pt x="95" y="1"/>
                  </a:moveTo>
                  <a:cubicBezTo>
                    <a:pt x="88" y="1"/>
                    <a:pt x="81" y="2"/>
                    <a:pt x="74" y="5"/>
                  </a:cubicBezTo>
                  <a:cubicBezTo>
                    <a:pt x="18" y="22"/>
                    <a:pt x="1" y="57"/>
                    <a:pt x="1" y="113"/>
                  </a:cubicBezTo>
                  <a:lnTo>
                    <a:pt x="382" y="1377"/>
                  </a:lnTo>
                  <a:cubicBezTo>
                    <a:pt x="382" y="1411"/>
                    <a:pt x="416" y="1429"/>
                    <a:pt x="451" y="1429"/>
                  </a:cubicBezTo>
                  <a:lnTo>
                    <a:pt x="490" y="1429"/>
                  </a:lnTo>
                  <a:cubicBezTo>
                    <a:pt x="524" y="1411"/>
                    <a:pt x="559" y="1355"/>
                    <a:pt x="542" y="1320"/>
                  </a:cubicBezTo>
                  <a:lnTo>
                    <a:pt x="183" y="57"/>
                  </a:lnTo>
                  <a:cubicBezTo>
                    <a:pt x="168" y="29"/>
                    <a:pt x="128" y="1"/>
                    <a:pt x="95"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2076400" y="1181800"/>
              <a:ext cx="30200" cy="35625"/>
            </a:xfrm>
            <a:custGeom>
              <a:rect b="b" l="l" r="r" t="t"/>
              <a:pathLst>
                <a:path extrusionOk="0" h="1425" w="1208">
                  <a:moveTo>
                    <a:pt x="234" y="1"/>
                  </a:moveTo>
                  <a:cubicBezTo>
                    <a:pt x="199" y="1"/>
                    <a:pt x="161" y="18"/>
                    <a:pt x="126" y="36"/>
                  </a:cubicBezTo>
                  <a:cubicBezTo>
                    <a:pt x="35" y="92"/>
                    <a:pt x="0" y="217"/>
                    <a:pt x="52" y="308"/>
                  </a:cubicBezTo>
                  <a:cubicBezTo>
                    <a:pt x="269" y="685"/>
                    <a:pt x="541" y="1044"/>
                    <a:pt x="831" y="1368"/>
                  </a:cubicBezTo>
                  <a:cubicBezTo>
                    <a:pt x="883" y="1407"/>
                    <a:pt x="939" y="1424"/>
                    <a:pt x="991" y="1424"/>
                  </a:cubicBezTo>
                  <a:cubicBezTo>
                    <a:pt x="1026" y="1424"/>
                    <a:pt x="1082" y="1407"/>
                    <a:pt x="1117" y="1368"/>
                  </a:cubicBezTo>
                  <a:cubicBezTo>
                    <a:pt x="1156" y="1351"/>
                    <a:pt x="1173" y="1334"/>
                    <a:pt x="1173" y="1299"/>
                  </a:cubicBezTo>
                  <a:cubicBezTo>
                    <a:pt x="1208" y="1225"/>
                    <a:pt x="1190" y="1134"/>
                    <a:pt x="1134" y="1083"/>
                  </a:cubicBezTo>
                  <a:cubicBezTo>
                    <a:pt x="848" y="793"/>
                    <a:pt x="615" y="451"/>
                    <a:pt x="416" y="109"/>
                  </a:cubicBezTo>
                  <a:cubicBezTo>
                    <a:pt x="360" y="36"/>
                    <a:pt x="308" y="1"/>
                    <a:pt x="234" y="1"/>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71225" y="680600"/>
              <a:ext cx="21675" cy="676025"/>
            </a:xfrm>
            <a:custGeom>
              <a:rect b="b" l="l" r="r" t="t"/>
              <a:pathLst>
                <a:path extrusionOk="0" h="27041" w="867">
                  <a:moveTo>
                    <a:pt x="1" y="1"/>
                  </a:moveTo>
                  <a:lnTo>
                    <a:pt x="1" y="27040"/>
                  </a:lnTo>
                  <a:lnTo>
                    <a:pt x="866" y="27040"/>
                  </a:lnTo>
                  <a:lnTo>
                    <a:pt x="866"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1666250" y="635800"/>
              <a:ext cx="69050" cy="101225"/>
            </a:xfrm>
            <a:custGeom>
              <a:rect b="b" l="l" r="r" t="t"/>
              <a:pathLst>
                <a:path extrusionOk="0" h="4049" w="2762">
                  <a:moveTo>
                    <a:pt x="1688" y="0"/>
                  </a:moveTo>
                  <a:cubicBezTo>
                    <a:pt x="1291" y="0"/>
                    <a:pt x="913" y="266"/>
                    <a:pt x="797" y="676"/>
                  </a:cubicBezTo>
                  <a:lnTo>
                    <a:pt x="148" y="2822"/>
                  </a:lnTo>
                  <a:cubicBezTo>
                    <a:pt x="1" y="3328"/>
                    <a:pt x="291" y="3848"/>
                    <a:pt x="797" y="4012"/>
                  </a:cubicBezTo>
                  <a:cubicBezTo>
                    <a:pt x="881" y="4037"/>
                    <a:pt x="967" y="4049"/>
                    <a:pt x="1052" y="4049"/>
                  </a:cubicBezTo>
                  <a:cubicBezTo>
                    <a:pt x="1458" y="4049"/>
                    <a:pt x="1847" y="3781"/>
                    <a:pt x="1965" y="3363"/>
                  </a:cubicBezTo>
                  <a:lnTo>
                    <a:pt x="2614" y="1217"/>
                  </a:lnTo>
                  <a:cubicBezTo>
                    <a:pt x="2761" y="711"/>
                    <a:pt x="2471" y="192"/>
                    <a:pt x="1965" y="45"/>
                  </a:cubicBezTo>
                  <a:cubicBezTo>
                    <a:pt x="1874" y="14"/>
                    <a:pt x="1780" y="0"/>
                    <a:pt x="168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1684750" y="668550"/>
              <a:ext cx="98225" cy="81450"/>
            </a:xfrm>
            <a:custGeom>
              <a:rect b="b" l="l" r="r" t="t"/>
              <a:pathLst>
                <a:path extrusionOk="0" h="3258" w="3929">
                  <a:moveTo>
                    <a:pt x="2859" y="1"/>
                  </a:moveTo>
                  <a:cubicBezTo>
                    <a:pt x="2660" y="1"/>
                    <a:pt x="2459" y="64"/>
                    <a:pt x="2289" y="197"/>
                  </a:cubicBezTo>
                  <a:lnTo>
                    <a:pt x="507" y="1564"/>
                  </a:lnTo>
                  <a:cubicBezTo>
                    <a:pt x="91" y="1871"/>
                    <a:pt x="1" y="2468"/>
                    <a:pt x="325" y="2884"/>
                  </a:cubicBezTo>
                  <a:cubicBezTo>
                    <a:pt x="506" y="3126"/>
                    <a:pt x="795" y="3257"/>
                    <a:pt x="1085" y="3257"/>
                  </a:cubicBezTo>
                  <a:cubicBezTo>
                    <a:pt x="1287" y="3257"/>
                    <a:pt x="1489" y="3194"/>
                    <a:pt x="1658" y="3061"/>
                  </a:cubicBezTo>
                  <a:lnTo>
                    <a:pt x="3444" y="1711"/>
                  </a:lnTo>
                  <a:cubicBezTo>
                    <a:pt x="3860" y="1387"/>
                    <a:pt x="3929" y="790"/>
                    <a:pt x="3604" y="374"/>
                  </a:cubicBezTo>
                  <a:cubicBezTo>
                    <a:pt x="3426" y="132"/>
                    <a:pt x="3145" y="1"/>
                    <a:pt x="285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1695125" y="722975"/>
              <a:ext cx="104075" cy="48725"/>
            </a:xfrm>
            <a:custGeom>
              <a:rect b="b" l="l" r="r" t="t"/>
              <a:pathLst>
                <a:path extrusionOk="0" h="1949" w="4163">
                  <a:moveTo>
                    <a:pt x="3221" y="1"/>
                  </a:moveTo>
                  <a:cubicBezTo>
                    <a:pt x="3211" y="1"/>
                    <a:pt x="3200" y="1"/>
                    <a:pt x="3189" y="1"/>
                  </a:cubicBezTo>
                  <a:lnTo>
                    <a:pt x="940" y="58"/>
                  </a:lnTo>
                  <a:cubicBezTo>
                    <a:pt x="416" y="75"/>
                    <a:pt x="1" y="508"/>
                    <a:pt x="18" y="1031"/>
                  </a:cubicBezTo>
                  <a:cubicBezTo>
                    <a:pt x="35" y="1540"/>
                    <a:pt x="451" y="1949"/>
                    <a:pt x="960" y="1949"/>
                  </a:cubicBezTo>
                  <a:cubicBezTo>
                    <a:pt x="971" y="1949"/>
                    <a:pt x="981" y="1949"/>
                    <a:pt x="992" y="1948"/>
                  </a:cubicBezTo>
                  <a:lnTo>
                    <a:pt x="3228" y="1896"/>
                  </a:lnTo>
                  <a:cubicBezTo>
                    <a:pt x="3752" y="1896"/>
                    <a:pt x="4163" y="1464"/>
                    <a:pt x="4163" y="923"/>
                  </a:cubicBezTo>
                  <a:cubicBezTo>
                    <a:pt x="4146" y="410"/>
                    <a:pt x="3730" y="1"/>
                    <a:pt x="322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1685625" y="746500"/>
              <a:ext cx="100075" cy="79250"/>
            </a:xfrm>
            <a:custGeom>
              <a:rect b="b" l="l" r="r" t="t"/>
              <a:pathLst>
                <a:path extrusionOk="0" h="3170" w="4003">
                  <a:moveTo>
                    <a:pt x="1093" y="1"/>
                  </a:moveTo>
                  <a:cubicBezTo>
                    <a:pt x="788" y="1"/>
                    <a:pt x="489" y="144"/>
                    <a:pt x="307" y="415"/>
                  </a:cubicBezTo>
                  <a:cubicBezTo>
                    <a:pt x="0" y="847"/>
                    <a:pt x="108" y="1423"/>
                    <a:pt x="541" y="1730"/>
                  </a:cubicBezTo>
                  <a:lnTo>
                    <a:pt x="2380" y="3010"/>
                  </a:lnTo>
                  <a:cubicBezTo>
                    <a:pt x="2542" y="3118"/>
                    <a:pt x="2727" y="3169"/>
                    <a:pt x="2912" y="3169"/>
                  </a:cubicBezTo>
                  <a:cubicBezTo>
                    <a:pt x="3219" y="3169"/>
                    <a:pt x="3525" y="3026"/>
                    <a:pt x="3717" y="2755"/>
                  </a:cubicBezTo>
                  <a:cubicBezTo>
                    <a:pt x="4002" y="2323"/>
                    <a:pt x="3894" y="1747"/>
                    <a:pt x="3461" y="1440"/>
                  </a:cubicBezTo>
                  <a:lnTo>
                    <a:pt x="1623" y="159"/>
                  </a:lnTo>
                  <a:cubicBezTo>
                    <a:pt x="1460" y="52"/>
                    <a:pt x="1276" y="1"/>
                    <a:pt x="109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1667675" y="760350"/>
              <a:ext cx="72050" cy="100475"/>
            </a:xfrm>
            <a:custGeom>
              <a:rect b="b" l="l" r="r" t="t"/>
              <a:pathLst>
                <a:path extrusionOk="0" h="4019" w="2882">
                  <a:moveTo>
                    <a:pt x="1066" y="0"/>
                  </a:moveTo>
                  <a:cubicBezTo>
                    <a:pt x="963" y="0"/>
                    <a:pt x="859" y="18"/>
                    <a:pt x="757" y="55"/>
                  </a:cubicBezTo>
                  <a:cubicBezTo>
                    <a:pt x="251" y="237"/>
                    <a:pt x="0" y="778"/>
                    <a:pt x="177" y="1267"/>
                  </a:cubicBezTo>
                  <a:lnTo>
                    <a:pt x="917" y="3374"/>
                  </a:lnTo>
                  <a:cubicBezTo>
                    <a:pt x="1062" y="3777"/>
                    <a:pt x="1435" y="4019"/>
                    <a:pt x="1826" y="4019"/>
                  </a:cubicBezTo>
                  <a:cubicBezTo>
                    <a:pt x="1926" y="4019"/>
                    <a:pt x="2026" y="4003"/>
                    <a:pt x="2124" y="3971"/>
                  </a:cubicBezTo>
                  <a:cubicBezTo>
                    <a:pt x="2613" y="3789"/>
                    <a:pt x="2881" y="3248"/>
                    <a:pt x="2704" y="2759"/>
                  </a:cubicBezTo>
                  <a:lnTo>
                    <a:pt x="1964" y="635"/>
                  </a:lnTo>
                  <a:cubicBezTo>
                    <a:pt x="1821" y="249"/>
                    <a:pt x="1453" y="0"/>
                    <a:pt x="1066"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628825" y="760800"/>
              <a:ext cx="69050" cy="101525"/>
            </a:xfrm>
            <a:custGeom>
              <a:rect b="b" l="l" r="r" t="t"/>
              <a:pathLst>
                <a:path extrusionOk="0" h="4061" w="2762">
                  <a:moveTo>
                    <a:pt x="1708" y="1"/>
                  </a:moveTo>
                  <a:cubicBezTo>
                    <a:pt x="1294" y="1"/>
                    <a:pt x="915" y="271"/>
                    <a:pt x="797" y="686"/>
                  </a:cubicBezTo>
                  <a:lnTo>
                    <a:pt x="148" y="2832"/>
                  </a:lnTo>
                  <a:cubicBezTo>
                    <a:pt x="1" y="3338"/>
                    <a:pt x="291" y="3862"/>
                    <a:pt x="797" y="4022"/>
                  </a:cubicBezTo>
                  <a:cubicBezTo>
                    <a:pt x="882" y="4048"/>
                    <a:pt x="969" y="4060"/>
                    <a:pt x="1056" y="4060"/>
                  </a:cubicBezTo>
                  <a:cubicBezTo>
                    <a:pt x="1460" y="4060"/>
                    <a:pt x="1848" y="3790"/>
                    <a:pt x="1969" y="3373"/>
                  </a:cubicBezTo>
                  <a:lnTo>
                    <a:pt x="2618" y="1227"/>
                  </a:lnTo>
                  <a:cubicBezTo>
                    <a:pt x="2761" y="725"/>
                    <a:pt x="2471" y="202"/>
                    <a:pt x="1969" y="37"/>
                  </a:cubicBezTo>
                  <a:cubicBezTo>
                    <a:pt x="1882" y="13"/>
                    <a:pt x="1794" y="1"/>
                    <a:pt x="1708"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581125" y="747850"/>
              <a:ext cx="98250" cy="81525"/>
            </a:xfrm>
            <a:custGeom>
              <a:rect b="b" l="l" r="r" t="t"/>
              <a:pathLst>
                <a:path extrusionOk="0" h="3261" w="3930">
                  <a:moveTo>
                    <a:pt x="2840" y="0"/>
                  </a:moveTo>
                  <a:cubicBezTo>
                    <a:pt x="2642" y="0"/>
                    <a:pt x="2442" y="64"/>
                    <a:pt x="2272" y="196"/>
                  </a:cubicBezTo>
                  <a:lnTo>
                    <a:pt x="485" y="1550"/>
                  </a:lnTo>
                  <a:cubicBezTo>
                    <a:pt x="70" y="1875"/>
                    <a:pt x="1" y="2468"/>
                    <a:pt x="308" y="2883"/>
                  </a:cubicBezTo>
                  <a:cubicBezTo>
                    <a:pt x="500" y="3128"/>
                    <a:pt x="785" y="3261"/>
                    <a:pt x="1073" y="3261"/>
                  </a:cubicBezTo>
                  <a:cubicBezTo>
                    <a:pt x="1271" y="3261"/>
                    <a:pt x="1471" y="3197"/>
                    <a:pt x="1641" y="3065"/>
                  </a:cubicBezTo>
                  <a:lnTo>
                    <a:pt x="3423" y="1710"/>
                  </a:lnTo>
                  <a:cubicBezTo>
                    <a:pt x="3838" y="1386"/>
                    <a:pt x="3929" y="793"/>
                    <a:pt x="3605" y="378"/>
                  </a:cubicBezTo>
                  <a:cubicBezTo>
                    <a:pt x="3413" y="132"/>
                    <a:pt x="3127" y="0"/>
                    <a:pt x="284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64900" y="726125"/>
              <a:ext cx="104075" cy="48725"/>
            </a:xfrm>
            <a:custGeom>
              <a:rect b="b" l="l" r="r" t="t"/>
              <a:pathLst>
                <a:path extrusionOk="0" h="1949" w="4163">
                  <a:moveTo>
                    <a:pt x="3204" y="0"/>
                  </a:moveTo>
                  <a:cubicBezTo>
                    <a:pt x="3193" y="0"/>
                    <a:pt x="3183" y="1"/>
                    <a:pt x="3172" y="1"/>
                  </a:cubicBezTo>
                  <a:lnTo>
                    <a:pt x="935" y="57"/>
                  </a:lnTo>
                  <a:cubicBezTo>
                    <a:pt x="416" y="74"/>
                    <a:pt x="1" y="507"/>
                    <a:pt x="1" y="1031"/>
                  </a:cubicBezTo>
                  <a:cubicBezTo>
                    <a:pt x="18" y="1543"/>
                    <a:pt x="433" y="1948"/>
                    <a:pt x="943" y="1948"/>
                  </a:cubicBezTo>
                  <a:cubicBezTo>
                    <a:pt x="953" y="1948"/>
                    <a:pt x="964" y="1948"/>
                    <a:pt x="974" y="1948"/>
                  </a:cubicBezTo>
                  <a:lnTo>
                    <a:pt x="3207" y="1896"/>
                  </a:lnTo>
                  <a:cubicBezTo>
                    <a:pt x="3748" y="1879"/>
                    <a:pt x="4163" y="1446"/>
                    <a:pt x="4146" y="922"/>
                  </a:cubicBezTo>
                  <a:cubicBezTo>
                    <a:pt x="4129" y="409"/>
                    <a:pt x="3713" y="0"/>
                    <a:pt x="3204"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578425" y="672225"/>
              <a:ext cx="100075" cy="79175"/>
            </a:xfrm>
            <a:custGeom>
              <a:rect b="b" l="l" r="r" t="t"/>
              <a:pathLst>
                <a:path extrusionOk="0" h="3167" w="4003">
                  <a:moveTo>
                    <a:pt x="1071" y="0"/>
                  </a:moveTo>
                  <a:cubicBezTo>
                    <a:pt x="773" y="0"/>
                    <a:pt x="475" y="143"/>
                    <a:pt x="286" y="409"/>
                  </a:cubicBezTo>
                  <a:cubicBezTo>
                    <a:pt x="1" y="842"/>
                    <a:pt x="109" y="1439"/>
                    <a:pt x="542" y="1724"/>
                  </a:cubicBezTo>
                  <a:lnTo>
                    <a:pt x="2380" y="3005"/>
                  </a:lnTo>
                  <a:cubicBezTo>
                    <a:pt x="2543" y="3114"/>
                    <a:pt x="2729" y="3167"/>
                    <a:pt x="2913" y="3167"/>
                  </a:cubicBezTo>
                  <a:cubicBezTo>
                    <a:pt x="3217" y="3167"/>
                    <a:pt x="3515" y="3023"/>
                    <a:pt x="3695" y="2754"/>
                  </a:cubicBezTo>
                  <a:cubicBezTo>
                    <a:pt x="4003" y="2339"/>
                    <a:pt x="3894" y="1742"/>
                    <a:pt x="3462" y="1439"/>
                  </a:cubicBezTo>
                  <a:lnTo>
                    <a:pt x="1606" y="175"/>
                  </a:lnTo>
                  <a:cubicBezTo>
                    <a:pt x="1445" y="57"/>
                    <a:pt x="1258" y="0"/>
                    <a:pt x="107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624400" y="637075"/>
              <a:ext cx="72050" cy="100450"/>
            </a:xfrm>
            <a:custGeom>
              <a:rect b="b" l="l" r="r" t="t"/>
              <a:pathLst>
                <a:path extrusionOk="0" h="4018" w="2882">
                  <a:moveTo>
                    <a:pt x="1058" y="0"/>
                  </a:moveTo>
                  <a:cubicBezTo>
                    <a:pt x="958" y="0"/>
                    <a:pt x="857" y="16"/>
                    <a:pt x="758" y="50"/>
                  </a:cubicBezTo>
                  <a:cubicBezTo>
                    <a:pt x="251" y="227"/>
                    <a:pt x="0" y="768"/>
                    <a:pt x="178" y="1274"/>
                  </a:cubicBezTo>
                  <a:lnTo>
                    <a:pt x="918" y="3386"/>
                  </a:lnTo>
                  <a:cubicBezTo>
                    <a:pt x="1047" y="3767"/>
                    <a:pt x="1421" y="4018"/>
                    <a:pt x="1811" y="4018"/>
                  </a:cubicBezTo>
                  <a:cubicBezTo>
                    <a:pt x="1916" y="4018"/>
                    <a:pt x="2022" y="3999"/>
                    <a:pt x="2125" y="3961"/>
                  </a:cubicBezTo>
                  <a:cubicBezTo>
                    <a:pt x="2614" y="3797"/>
                    <a:pt x="2882" y="3256"/>
                    <a:pt x="2704" y="2754"/>
                  </a:cubicBezTo>
                  <a:lnTo>
                    <a:pt x="1965" y="643"/>
                  </a:lnTo>
                  <a:cubicBezTo>
                    <a:pt x="1820" y="243"/>
                    <a:pt x="1448" y="0"/>
                    <a:pt x="105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66250" y="635800"/>
              <a:ext cx="69050" cy="101225"/>
            </a:xfrm>
            <a:custGeom>
              <a:rect b="b" l="l" r="r" t="t"/>
              <a:pathLst>
                <a:path extrusionOk="0" h="4049" w="2762">
                  <a:moveTo>
                    <a:pt x="1688" y="0"/>
                  </a:moveTo>
                  <a:cubicBezTo>
                    <a:pt x="1291" y="0"/>
                    <a:pt x="913" y="266"/>
                    <a:pt x="797" y="676"/>
                  </a:cubicBezTo>
                  <a:lnTo>
                    <a:pt x="148" y="2822"/>
                  </a:lnTo>
                  <a:cubicBezTo>
                    <a:pt x="1" y="3328"/>
                    <a:pt x="291" y="3848"/>
                    <a:pt x="797" y="4012"/>
                  </a:cubicBezTo>
                  <a:cubicBezTo>
                    <a:pt x="881" y="4037"/>
                    <a:pt x="967" y="4049"/>
                    <a:pt x="1052" y="4049"/>
                  </a:cubicBezTo>
                  <a:cubicBezTo>
                    <a:pt x="1458" y="4049"/>
                    <a:pt x="1847" y="3781"/>
                    <a:pt x="1965" y="3363"/>
                  </a:cubicBezTo>
                  <a:lnTo>
                    <a:pt x="2614" y="1217"/>
                  </a:lnTo>
                  <a:cubicBezTo>
                    <a:pt x="2761" y="711"/>
                    <a:pt x="2471" y="192"/>
                    <a:pt x="1965" y="45"/>
                  </a:cubicBezTo>
                  <a:cubicBezTo>
                    <a:pt x="1874" y="14"/>
                    <a:pt x="1780" y="0"/>
                    <a:pt x="168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636950" y="708700"/>
              <a:ext cx="90225" cy="80475"/>
            </a:xfrm>
            <a:custGeom>
              <a:rect b="b" l="l" r="r" t="t"/>
              <a:pathLst>
                <a:path extrusionOk="0" h="3219" w="3609">
                  <a:moveTo>
                    <a:pt x="1811" y="0"/>
                  </a:moveTo>
                  <a:cubicBezTo>
                    <a:pt x="1107" y="0"/>
                    <a:pt x="462" y="454"/>
                    <a:pt x="256" y="1148"/>
                  </a:cubicBezTo>
                  <a:cubicBezTo>
                    <a:pt x="0" y="1996"/>
                    <a:pt x="489" y="2900"/>
                    <a:pt x="1337" y="3151"/>
                  </a:cubicBezTo>
                  <a:cubicBezTo>
                    <a:pt x="1495" y="3197"/>
                    <a:pt x="1653" y="3219"/>
                    <a:pt x="1809" y="3219"/>
                  </a:cubicBezTo>
                  <a:cubicBezTo>
                    <a:pt x="2509" y="3219"/>
                    <a:pt x="3148" y="2777"/>
                    <a:pt x="3353" y="2069"/>
                  </a:cubicBezTo>
                  <a:cubicBezTo>
                    <a:pt x="3609" y="1221"/>
                    <a:pt x="3120" y="322"/>
                    <a:pt x="2272" y="66"/>
                  </a:cubicBezTo>
                  <a:cubicBezTo>
                    <a:pt x="2118" y="22"/>
                    <a:pt x="1963" y="0"/>
                    <a:pt x="1811"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491900" y="1060600"/>
              <a:ext cx="182050" cy="121175"/>
            </a:xfrm>
            <a:custGeom>
              <a:rect b="b" l="l" r="r" t="t"/>
              <a:pathLst>
                <a:path extrusionOk="0" h="4847" w="7282">
                  <a:moveTo>
                    <a:pt x="3169" y="1"/>
                  </a:moveTo>
                  <a:cubicBezTo>
                    <a:pt x="1629" y="1"/>
                    <a:pt x="460" y="431"/>
                    <a:pt x="70" y="592"/>
                  </a:cubicBezTo>
                  <a:cubicBezTo>
                    <a:pt x="70" y="592"/>
                    <a:pt x="18" y="631"/>
                    <a:pt x="1" y="631"/>
                  </a:cubicBezTo>
                  <a:lnTo>
                    <a:pt x="18" y="700"/>
                  </a:lnTo>
                  <a:cubicBezTo>
                    <a:pt x="234" y="1223"/>
                    <a:pt x="1117" y="3101"/>
                    <a:pt x="3137" y="4377"/>
                  </a:cubicBezTo>
                  <a:cubicBezTo>
                    <a:pt x="3661" y="4716"/>
                    <a:pt x="4120" y="4847"/>
                    <a:pt x="4516" y="4847"/>
                  </a:cubicBezTo>
                  <a:cubicBezTo>
                    <a:pt x="5686" y="4847"/>
                    <a:pt x="6311" y="3701"/>
                    <a:pt x="6473" y="3352"/>
                  </a:cubicBezTo>
                  <a:cubicBezTo>
                    <a:pt x="6473" y="3352"/>
                    <a:pt x="6490" y="3335"/>
                    <a:pt x="6508" y="3296"/>
                  </a:cubicBezTo>
                  <a:cubicBezTo>
                    <a:pt x="6508" y="3279"/>
                    <a:pt x="6525" y="3261"/>
                    <a:pt x="6525" y="3261"/>
                  </a:cubicBezTo>
                  <a:cubicBezTo>
                    <a:pt x="6689" y="2777"/>
                    <a:pt x="7282" y="700"/>
                    <a:pt x="4868" y="181"/>
                  </a:cubicBezTo>
                  <a:cubicBezTo>
                    <a:pt x="4269" y="52"/>
                    <a:pt x="3697" y="1"/>
                    <a:pt x="3169"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1509850" y="1082525"/>
              <a:ext cx="138900" cy="59625"/>
            </a:xfrm>
            <a:custGeom>
              <a:rect b="b" l="l" r="r" t="t"/>
              <a:pathLst>
                <a:path extrusionOk="0" h="2385" w="5556">
                  <a:moveTo>
                    <a:pt x="108" y="0"/>
                  </a:moveTo>
                  <a:cubicBezTo>
                    <a:pt x="74" y="0"/>
                    <a:pt x="37" y="29"/>
                    <a:pt x="22" y="61"/>
                  </a:cubicBezTo>
                  <a:cubicBezTo>
                    <a:pt x="1" y="96"/>
                    <a:pt x="22" y="147"/>
                    <a:pt x="74" y="169"/>
                  </a:cubicBezTo>
                  <a:lnTo>
                    <a:pt x="5430" y="2367"/>
                  </a:lnTo>
                  <a:cubicBezTo>
                    <a:pt x="5430" y="2384"/>
                    <a:pt x="5448" y="2384"/>
                    <a:pt x="5465" y="2384"/>
                  </a:cubicBezTo>
                  <a:cubicBezTo>
                    <a:pt x="5500" y="2384"/>
                    <a:pt x="5517" y="2367"/>
                    <a:pt x="5539" y="2332"/>
                  </a:cubicBezTo>
                  <a:cubicBezTo>
                    <a:pt x="5556" y="2276"/>
                    <a:pt x="5539" y="2241"/>
                    <a:pt x="5500" y="2224"/>
                  </a:cubicBezTo>
                  <a:lnTo>
                    <a:pt x="131" y="5"/>
                  </a:lnTo>
                  <a:cubicBezTo>
                    <a:pt x="124" y="2"/>
                    <a:pt x="116" y="0"/>
                    <a:pt x="108"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1554100" y="1114475"/>
              <a:ext cx="38300" cy="22700"/>
            </a:xfrm>
            <a:custGeom>
              <a:rect b="b" l="l" r="r" t="t"/>
              <a:pathLst>
                <a:path extrusionOk="0" h="908" w="1532">
                  <a:moveTo>
                    <a:pt x="1420" y="1"/>
                  </a:moveTo>
                  <a:cubicBezTo>
                    <a:pt x="1409" y="1"/>
                    <a:pt x="1398" y="3"/>
                    <a:pt x="1389" y="7"/>
                  </a:cubicBezTo>
                  <a:lnTo>
                    <a:pt x="52" y="747"/>
                  </a:lnTo>
                  <a:cubicBezTo>
                    <a:pt x="18" y="782"/>
                    <a:pt x="0" y="816"/>
                    <a:pt x="18" y="873"/>
                  </a:cubicBezTo>
                  <a:cubicBezTo>
                    <a:pt x="35" y="890"/>
                    <a:pt x="70" y="907"/>
                    <a:pt x="108" y="907"/>
                  </a:cubicBezTo>
                  <a:lnTo>
                    <a:pt x="143" y="907"/>
                  </a:lnTo>
                  <a:lnTo>
                    <a:pt x="1476" y="167"/>
                  </a:lnTo>
                  <a:cubicBezTo>
                    <a:pt x="1515" y="133"/>
                    <a:pt x="1532" y="98"/>
                    <a:pt x="1497" y="42"/>
                  </a:cubicBezTo>
                  <a:cubicBezTo>
                    <a:pt x="1481" y="17"/>
                    <a:pt x="1449" y="1"/>
                    <a:pt x="142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1592825" y="1130425"/>
              <a:ext cx="38300" cy="22975"/>
            </a:xfrm>
            <a:custGeom>
              <a:rect b="b" l="l" r="r" t="t"/>
              <a:pathLst>
                <a:path extrusionOk="0" h="919" w="1532">
                  <a:moveTo>
                    <a:pt x="1432" y="0"/>
                  </a:moveTo>
                  <a:cubicBezTo>
                    <a:pt x="1416" y="0"/>
                    <a:pt x="1401" y="6"/>
                    <a:pt x="1389" y="18"/>
                  </a:cubicBezTo>
                  <a:lnTo>
                    <a:pt x="56" y="758"/>
                  </a:lnTo>
                  <a:cubicBezTo>
                    <a:pt x="17" y="775"/>
                    <a:pt x="0" y="827"/>
                    <a:pt x="17" y="866"/>
                  </a:cubicBezTo>
                  <a:cubicBezTo>
                    <a:pt x="35" y="901"/>
                    <a:pt x="74" y="918"/>
                    <a:pt x="108" y="918"/>
                  </a:cubicBezTo>
                  <a:cubicBezTo>
                    <a:pt x="108" y="918"/>
                    <a:pt x="126" y="901"/>
                    <a:pt x="143" y="901"/>
                  </a:cubicBezTo>
                  <a:lnTo>
                    <a:pt x="1480" y="161"/>
                  </a:lnTo>
                  <a:cubicBezTo>
                    <a:pt x="1514" y="144"/>
                    <a:pt x="1532" y="92"/>
                    <a:pt x="1514" y="53"/>
                  </a:cubicBezTo>
                  <a:cubicBezTo>
                    <a:pt x="1492" y="19"/>
                    <a:pt x="1461" y="0"/>
                    <a:pt x="1432"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1577025" y="1077650"/>
              <a:ext cx="15375" cy="41025"/>
            </a:xfrm>
            <a:custGeom>
              <a:rect b="b" l="l" r="r" t="t"/>
              <a:pathLst>
                <a:path extrusionOk="0" h="1641" w="615">
                  <a:moveTo>
                    <a:pt x="57" y="1"/>
                  </a:moveTo>
                  <a:cubicBezTo>
                    <a:pt x="18" y="18"/>
                    <a:pt x="0" y="74"/>
                    <a:pt x="0" y="109"/>
                  </a:cubicBezTo>
                  <a:lnTo>
                    <a:pt x="433" y="1571"/>
                  </a:lnTo>
                  <a:cubicBezTo>
                    <a:pt x="450" y="1606"/>
                    <a:pt x="472" y="1640"/>
                    <a:pt x="524" y="1640"/>
                  </a:cubicBezTo>
                  <a:lnTo>
                    <a:pt x="541" y="1640"/>
                  </a:lnTo>
                  <a:cubicBezTo>
                    <a:pt x="580" y="1623"/>
                    <a:pt x="615" y="1571"/>
                    <a:pt x="598" y="1532"/>
                  </a:cubicBezTo>
                  <a:lnTo>
                    <a:pt x="165" y="74"/>
                  </a:lnTo>
                  <a:cubicBezTo>
                    <a:pt x="165" y="18"/>
                    <a:pt x="109" y="1"/>
                    <a:pt x="57"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1615850" y="1093775"/>
              <a:ext cx="15275" cy="40700"/>
            </a:xfrm>
            <a:custGeom>
              <a:rect b="b" l="l" r="r" t="t"/>
              <a:pathLst>
                <a:path extrusionOk="0" h="1628" w="611">
                  <a:moveTo>
                    <a:pt x="92" y="0"/>
                  </a:moveTo>
                  <a:cubicBezTo>
                    <a:pt x="84" y="0"/>
                    <a:pt x="77" y="1"/>
                    <a:pt x="70" y="5"/>
                  </a:cubicBezTo>
                  <a:cubicBezTo>
                    <a:pt x="18" y="22"/>
                    <a:pt x="1" y="61"/>
                    <a:pt x="1" y="113"/>
                  </a:cubicBezTo>
                  <a:lnTo>
                    <a:pt x="433" y="1575"/>
                  </a:lnTo>
                  <a:cubicBezTo>
                    <a:pt x="451" y="1610"/>
                    <a:pt x="485" y="1627"/>
                    <a:pt x="520" y="1627"/>
                  </a:cubicBezTo>
                  <a:lnTo>
                    <a:pt x="541" y="1627"/>
                  </a:lnTo>
                  <a:cubicBezTo>
                    <a:pt x="576" y="1610"/>
                    <a:pt x="611" y="1575"/>
                    <a:pt x="593" y="1519"/>
                  </a:cubicBezTo>
                  <a:lnTo>
                    <a:pt x="161" y="61"/>
                  </a:lnTo>
                  <a:cubicBezTo>
                    <a:pt x="161" y="29"/>
                    <a:pt x="126" y="0"/>
                    <a:pt x="92"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1513975" y="1096150"/>
              <a:ext cx="35175" cy="41450"/>
            </a:xfrm>
            <a:custGeom>
              <a:rect b="b" l="l" r="r" t="t"/>
              <a:pathLst>
                <a:path extrusionOk="0" h="1658" w="1407">
                  <a:moveTo>
                    <a:pt x="0" y="0"/>
                  </a:moveTo>
                  <a:lnTo>
                    <a:pt x="0" y="1657"/>
                  </a:lnTo>
                  <a:lnTo>
                    <a:pt x="1406" y="1657"/>
                  </a:lnTo>
                  <a:lnTo>
                    <a:pt x="1406" y="0"/>
                  </a:ln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1694700" y="866250"/>
              <a:ext cx="119425" cy="100650"/>
            </a:xfrm>
            <a:custGeom>
              <a:rect b="b" l="l" r="r" t="t"/>
              <a:pathLst>
                <a:path extrusionOk="0" h="4026" w="4777">
                  <a:moveTo>
                    <a:pt x="4582" y="0"/>
                  </a:moveTo>
                  <a:cubicBezTo>
                    <a:pt x="4052" y="0"/>
                    <a:pt x="2732" y="109"/>
                    <a:pt x="1459" y="959"/>
                  </a:cubicBezTo>
                  <a:cubicBezTo>
                    <a:pt x="1" y="1932"/>
                    <a:pt x="918" y="3140"/>
                    <a:pt x="1173" y="3412"/>
                  </a:cubicBezTo>
                  <a:cubicBezTo>
                    <a:pt x="1173" y="3412"/>
                    <a:pt x="1173" y="3429"/>
                    <a:pt x="1190" y="3447"/>
                  </a:cubicBezTo>
                  <a:cubicBezTo>
                    <a:pt x="1208" y="3464"/>
                    <a:pt x="1225" y="3464"/>
                    <a:pt x="1225" y="3464"/>
                  </a:cubicBezTo>
                  <a:cubicBezTo>
                    <a:pt x="1376" y="3615"/>
                    <a:pt x="1859" y="4026"/>
                    <a:pt x="2447" y="4026"/>
                  </a:cubicBezTo>
                  <a:cubicBezTo>
                    <a:pt x="2839" y="4026"/>
                    <a:pt x="3277" y="3844"/>
                    <a:pt x="3695" y="3282"/>
                  </a:cubicBezTo>
                  <a:cubicBezTo>
                    <a:pt x="4686" y="1915"/>
                    <a:pt x="4777" y="453"/>
                    <a:pt x="4777" y="59"/>
                  </a:cubicBezTo>
                  <a:lnTo>
                    <a:pt x="4777" y="3"/>
                  </a:lnTo>
                  <a:lnTo>
                    <a:pt x="4721" y="3"/>
                  </a:lnTo>
                  <a:cubicBezTo>
                    <a:pt x="4684" y="1"/>
                    <a:pt x="4637" y="0"/>
                    <a:pt x="458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1726725" y="875100"/>
              <a:ext cx="78425" cy="75050"/>
            </a:xfrm>
            <a:custGeom>
              <a:rect b="b" l="l" r="r" t="t"/>
              <a:pathLst>
                <a:path extrusionOk="0" h="3002" w="3137">
                  <a:moveTo>
                    <a:pt x="3054" y="0"/>
                  </a:moveTo>
                  <a:cubicBezTo>
                    <a:pt x="3032" y="0"/>
                    <a:pt x="3009" y="10"/>
                    <a:pt x="2990" y="30"/>
                  </a:cubicBezTo>
                  <a:lnTo>
                    <a:pt x="35" y="2859"/>
                  </a:lnTo>
                  <a:cubicBezTo>
                    <a:pt x="0" y="2894"/>
                    <a:pt x="0" y="2950"/>
                    <a:pt x="18" y="2985"/>
                  </a:cubicBezTo>
                  <a:cubicBezTo>
                    <a:pt x="35" y="3002"/>
                    <a:pt x="69" y="3002"/>
                    <a:pt x="87" y="3002"/>
                  </a:cubicBezTo>
                  <a:cubicBezTo>
                    <a:pt x="108" y="3002"/>
                    <a:pt x="126" y="3002"/>
                    <a:pt x="143" y="2985"/>
                  </a:cubicBezTo>
                  <a:lnTo>
                    <a:pt x="3098" y="138"/>
                  </a:lnTo>
                  <a:cubicBezTo>
                    <a:pt x="3137" y="116"/>
                    <a:pt x="3137" y="64"/>
                    <a:pt x="3115" y="30"/>
                  </a:cubicBezTo>
                  <a:cubicBezTo>
                    <a:pt x="3098" y="10"/>
                    <a:pt x="3076" y="0"/>
                    <a:pt x="3054"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1755500" y="889350"/>
              <a:ext cx="6825" cy="31075"/>
            </a:xfrm>
            <a:custGeom>
              <a:rect b="b" l="l" r="r" t="t"/>
              <a:pathLst>
                <a:path extrusionOk="0" h="1243" w="273">
                  <a:moveTo>
                    <a:pt x="74" y="0"/>
                  </a:moveTo>
                  <a:cubicBezTo>
                    <a:pt x="39" y="0"/>
                    <a:pt x="0" y="35"/>
                    <a:pt x="0" y="87"/>
                  </a:cubicBezTo>
                  <a:lnTo>
                    <a:pt x="91" y="1151"/>
                  </a:lnTo>
                  <a:cubicBezTo>
                    <a:pt x="108" y="1207"/>
                    <a:pt x="147" y="1242"/>
                    <a:pt x="182" y="1242"/>
                  </a:cubicBezTo>
                  <a:lnTo>
                    <a:pt x="199" y="1242"/>
                  </a:lnTo>
                  <a:cubicBezTo>
                    <a:pt x="234" y="1242"/>
                    <a:pt x="273" y="1190"/>
                    <a:pt x="273" y="1151"/>
                  </a:cubicBezTo>
                  <a:lnTo>
                    <a:pt x="182" y="70"/>
                  </a:lnTo>
                  <a:cubicBezTo>
                    <a:pt x="164" y="35"/>
                    <a:pt x="126" y="0"/>
                    <a:pt x="74"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1733850" y="909575"/>
              <a:ext cx="7275" cy="31175"/>
            </a:xfrm>
            <a:custGeom>
              <a:rect b="b" l="l" r="r" t="t"/>
              <a:pathLst>
                <a:path extrusionOk="0" h="1247" w="291">
                  <a:moveTo>
                    <a:pt x="92" y="0"/>
                  </a:moveTo>
                  <a:cubicBezTo>
                    <a:pt x="40" y="18"/>
                    <a:pt x="1" y="57"/>
                    <a:pt x="1" y="109"/>
                  </a:cubicBezTo>
                  <a:lnTo>
                    <a:pt x="109" y="1173"/>
                  </a:lnTo>
                  <a:cubicBezTo>
                    <a:pt x="109" y="1225"/>
                    <a:pt x="148" y="1246"/>
                    <a:pt x="200" y="1246"/>
                  </a:cubicBezTo>
                  <a:cubicBezTo>
                    <a:pt x="256" y="1246"/>
                    <a:pt x="291" y="1208"/>
                    <a:pt x="273" y="1156"/>
                  </a:cubicBezTo>
                  <a:lnTo>
                    <a:pt x="182" y="91"/>
                  </a:lnTo>
                  <a:cubicBezTo>
                    <a:pt x="182" y="35"/>
                    <a:pt x="126" y="0"/>
                    <a:pt x="92"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1757750" y="916225"/>
              <a:ext cx="31625" cy="7750"/>
            </a:xfrm>
            <a:custGeom>
              <a:rect b="b" l="l" r="r" t="t"/>
              <a:pathLst>
                <a:path extrusionOk="0" h="310" w="1265">
                  <a:moveTo>
                    <a:pt x="81" y="1"/>
                  </a:moveTo>
                  <a:cubicBezTo>
                    <a:pt x="44" y="1"/>
                    <a:pt x="18" y="34"/>
                    <a:pt x="18" y="76"/>
                  </a:cubicBezTo>
                  <a:cubicBezTo>
                    <a:pt x="1" y="115"/>
                    <a:pt x="36" y="167"/>
                    <a:pt x="92" y="167"/>
                  </a:cubicBezTo>
                  <a:lnTo>
                    <a:pt x="1156" y="310"/>
                  </a:lnTo>
                  <a:lnTo>
                    <a:pt x="1173" y="310"/>
                  </a:lnTo>
                  <a:cubicBezTo>
                    <a:pt x="1208" y="310"/>
                    <a:pt x="1247" y="275"/>
                    <a:pt x="1247" y="241"/>
                  </a:cubicBezTo>
                  <a:cubicBezTo>
                    <a:pt x="1264" y="184"/>
                    <a:pt x="1225" y="150"/>
                    <a:pt x="1173" y="150"/>
                  </a:cubicBezTo>
                  <a:lnTo>
                    <a:pt x="109" y="7"/>
                  </a:lnTo>
                  <a:cubicBezTo>
                    <a:pt x="99" y="3"/>
                    <a:pt x="89" y="1"/>
                    <a:pt x="81"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1736550" y="936625"/>
              <a:ext cx="31175" cy="8125"/>
            </a:xfrm>
            <a:custGeom>
              <a:rect b="b" l="l" r="r" t="t"/>
              <a:pathLst>
                <a:path extrusionOk="0" h="325" w="1247">
                  <a:moveTo>
                    <a:pt x="92" y="0"/>
                  </a:moveTo>
                  <a:cubicBezTo>
                    <a:pt x="57" y="0"/>
                    <a:pt x="1" y="35"/>
                    <a:pt x="1" y="74"/>
                  </a:cubicBezTo>
                  <a:cubicBezTo>
                    <a:pt x="1" y="126"/>
                    <a:pt x="40" y="164"/>
                    <a:pt x="74" y="182"/>
                  </a:cubicBezTo>
                  <a:lnTo>
                    <a:pt x="1139" y="325"/>
                  </a:lnTo>
                  <a:lnTo>
                    <a:pt x="1156" y="325"/>
                  </a:lnTo>
                  <a:cubicBezTo>
                    <a:pt x="1191" y="325"/>
                    <a:pt x="1230" y="290"/>
                    <a:pt x="1247" y="234"/>
                  </a:cubicBezTo>
                  <a:cubicBezTo>
                    <a:pt x="1247" y="199"/>
                    <a:pt x="1208" y="143"/>
                    <a:pt x="1173" y="143"/>
                  </a:cubicBezTo>
                  <a:lnTo>
                    <a:pt x="92" y="0"/>
                  </a:ln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1759175" y="873550"/>
              <a:ext cx="34625" cy="13975"/>
            </a:xfrm>
            <a:custGeom>
              <a:rect b="b" l="l" r="r" t="t"/>
              <a:pathLst>
                <a:path extrusionOk="0" h="559" w="1385">
                  <a:moveTo>
                    <a:pt x="1190" y="1"/>
                  </a:moveTo>
                  <a:cubicBezTo>
                    <a:pt x="826" y="35"/>
                    <a:pt x="467" y="126"/>
                    <a:pt x="126" y="234"/>
                  </a:cubicBezTo>
                  <a:cubicBezTo>
                    <a:pt x="35" y="269"/>
                    <a:pt x="0" y="360"/>
                    <a:pt x="35" y="451"/>
                  </a:cubicBezTo>
                  <a:cubicBezTo>
                    <a:pt x="35" y="485"/>
                    <a:pt x="52" y="503"/>
                    <a:pt x="69" y="524"/>
                  </a:cubicBezTo>
                  <a:cubicBezTo>
                    <a:pt x="87" y="542"/>
                    <a:pt x="143" y="559"/>
                    <a:pt x="195" y="559"/>
                  </a:cubicBezTo>
                  <a:lnTo>
                    <a:pt x="251" y="559"/>
                  </a:lnTo>
                  <a:cubicBezTo>
                    <a:pt x="558" y="451"/>
                    <a:pt x="883" y="377"/>
                    <a:pt x="1225" y="343"/>
                  </a:cubicBezTo>
                  <a:cubicBezTo>
                    <a:pt x="1315" y="325"/>
                    <a:pt x="1385" y="234"/>
                    <a:pt x="1367" y="144"/>
                  </a:cubicBezTo>
                  <a:cubicBezTo>
                    <a:pt x="1367" y="53"/>
                    <a:pt x="1276" y="1"/>
                    <a:pt x="1207" y="1"/>
                  </a:cubicBezTo>
                  <a:close/>
                </a:path>
              </a:pathLst>
            </a:custGeom>
            <a:solidFill>
              <a:srgbClr val="00D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2276925" y="1224100"/>
              <a:ext cx="186600" cy="132525"/>
            </a:xfrm>
            <a:custGeom>
              <a:rect b="b" l="l" r="r" t="t"/>
              <a:pathLst>
                <a:path extrusionOk="0" h="5301" w="7464">
                  <a:moveTo>
                    <a:pt x="3875" y="0"/>
                  </a:moveTo>
                  <a:cubicBezTo>
                    <a:pt x="3864" y="0"/>
                    <a:pt x="3853" y="0"/>
                    <a:pt x="3842" y="1"/>
                  </a:cubicBezTo>
                  <a:cubicBezTo>
                    <a:pt x="3211" y="22"/>
                    <a:pt x="2705" y="541"/>
                    <a:pt x="2722" y="1190"/>
                  </a:cubicBezTo>
                  <a:lnTo>
                    <a:pt x="2761" y="2705"/>
                  </a:lnTo>
                  <a:lnTo>
                    <a:pt x="2272" y="1986"/>
                  </a:lnTo>
                  <a:cubicBezTo>
                    <a:pt x="2058" y="1659"/>
                    <a:pt x="1696" y="1481"/>
                    <a:pt x="1326" y="1481"/>
                  </a:cubicBezTo>
                  <a:cubicBezTo>
                    <a:pt x="1104" y="1481"/>
                    <a:pt x="880" y="1545"/>
                    <a:pt x="684" y="1679"/>
                  </a:cubicBezTo>
                  <a:cubicBezTo>
                    <a:pt x="143" y="2021"/>
                    <a:pt x="1" y="2744"/>
                    <a:pt x="360" y="3267"/>
                  </a:cubicBezTo>
                  <a:lnTo>
                    <a:pt x="1731" y="5300"/>
                  </a:lnTo>
                  <a:lnTo>
                    <a:pt x="5227" y="5283"/>
                  </a:lnTo>
                  <a:lnTo>
                    <a:pt x="6940" y="3769"/>
                  </a:lnTo>
                  <a:cubicBezTo>
                    <a:pt x="7429" y="3354"/>
                    <a:pt x="7464" y="2635"/>
                    <a:pt x="7048" y="2146"/>
                  </a:cubicBezTo>
                  <a:cubicBezTo>
                    <a:pt x="6821" y="1891"/>
                    <a:pt x="6499" y="1759"/>
                    <a:pt x="6176" y="1759"/>
                  </a:cubicBezTo>
                  <a:cubicBezTo>
                    <a:pt x="5908" y="1759"/>
                    <a:pt x="5640" y="1850"/>
                    <a:pt x="5426" y="2038"/>
                  </a:cubicBezTo>
                  <a:lnTo>
                    <a:pt x="5067" y="2363"/>
                  </a:lnTo>
                  <a:lnTo>
                    <a:pt x="5032" y="1121"/>
                  </a:lnTo>
                  <a:cubicBezTo>
                    <a:pt x="5011" y="500"/>
                    <a:pt x="4509" y="0"/>
                    <a:pt x="3875"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7"/>
          <p:cNvSpPr/>
          <p:nvPr/>
        </p:nvSpPr>
        <p:spPr>
          <a:xfrm>
            <a:off x="8047490" y="559908"/>
            <a:ext cx="230824" cy="68683"/>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7"/>
          <p:cNvGrpSpPr/>
          <p:nvPr/>
        </p:nvGrpSpPr>
        <p:grpSpPr>
          <a:xfrm>
            <a:off x="1457124" y="4938638"/>
            <a:ext cx="2749703" cy="122913"/>
            <a:chOff x="5024149" y="4918613"/>
            <a:chExt cx="2749703" cy="122913"/>
          </a:xfrm>
        </p:grpSpPr>
        <p:sp>
          <p:nvSpPr>
            <p:cNvPr id="404" name="Google Shape;404;p7"/>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7"/>
          <p:cNvSpPr/>
          <p:nvPr/>
        </p:nvSpPr>
        <p:spPr>
          <a:xfrm>
            <a:off x="8422760" y="416054"/>
            <a:ext cx="246884" cy="246892"/>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352322" y="594592"/>
            <a:ext cx="535741" cy="149440"/>
          </a:xfrm>
          <a:custGeom>
            <a:rect b="b" l="l" r="r" t="t"/>
            <a:pathLst>
              <a:path extrusionOk="0" h="1906" w="6833">
                <a:moveTo>
                  <a:pt x="3617" y="1"/>
                </a:moveTo>
                <a:cubicBezTo>
                  <a:pt x="2995" y="1"/>
                  <a:pt x="2490" y="518"/>
                  <a:pt x="2490" y="1164"/>
                </a:cubicBezTo>
                <a:lnTo>
                  <a:pt x="2490" y="1178"/>
                </a:lnTo>
                <a:cubicBezTo>
                  <a:pt x="2417" y="1157"/>
                  <a:pt x="2342" y="1134"/>
                  <a:pt x="2253" y="1134"/>
                </a:cubicBezTo>
                <a:cubicBezTo>
                  <a:pt x="2083" y="1134"/>
                  <a:pt x="1919" y="1201"/>
                  <a:pt x="1794" y="1304"/>
                </a:cubicBezTo>
                <a:cubicBezTo>
                  <a:pt x="1668" y="1141"/>
                  <a:pt x="1474" y="1030"/>
                  <a:pt x="1261" y="1030"/>
                </a:cubicBezTo>
                <a:cubicBezTo>
                  <a:pt x="950" y="1030"/>
                  <a:pt x="697" y="1246"/>
                  <a:pt x="608" y="1527"/>
                </a:cubicBezTo>
                <a:lnTo>
                  <a:pt x="557" y="1527"/>
                </a:lnTo>
                <a:cubicBezTo>
                  <a:pt x="311" y="1527"/>
                  <a:pt x="96" y="1683"/>
                  <a:pt x="0" y="1905"/>
                </a:cubicBezTo>
                <a:lnTo>
                  <a:pt x="6818" y="1905"/>
                </a:lnTo>
                <a:cubicBezTo>
                  <a:pt x="6825" y="1852"/>
                  <a:pt x="6833" y="1801"/>
                  <a:pt x="6833" y="1749"/>
                </a:cubicBezTo>
                <a:cubicBezTo>
                  <a:pt x="6833" y="1327"/>
                  <a:pt x="6498" y="986"/>
                  <a:pt x="6091" y="986"/>
                </a:cubicBezTo>
                <a:cubicBezTo>
                  <a:pt x="5876" y="986"/>
                  <a:pt x="5684" y="1075"/>
                  <a:pt x="5543" y="1230"/>
                </a:cubicBezTo>
                <a:cubicBezTo>
                  <a:pt x="5410" y="1075"/>
                  <a:pt x="5209" y="972"/>
                  <a:pt x="4987" y="972"/>
                </a:cubicBezTo>
                <a:cubicBezTo>
                  <a:pt x="4898" y="972"/>
                  <a:pt x="4809" y="993"/>
                  <a:pt x="4729" y="1023"/>
                </a:cubicBezTo>
                <a:cubicBezTo>
                  <a:pt x="4661" y="445"/>
                  <a:pt x="4195" y="1"/>
                  <a:pt x="3617"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6" name="Shape 436"/>
        <p:cNvGrpSpPr/>
        <p:nvPr/>
      </p:nvGrpSpPr>
      <p:grpSpPr>
        <a:xfrm>
          <a:off x="0" y="0"/>
          <a:ext cx="0" cy="0"/>
          <a:chOff x="0" y="0"/>
          <a:chExt cx="0" cy="0"/>
        </a:xfrm>
      </p:grpSpPr>
      <p:sp>
        <p:nvSpPr>
          <p:cNvPr id="437" name="Google Shape;437;p8"/>
          <p:cNvSpPr txBox="1"/>
          <p:nvPr>
            <p:ph type="title"/>
          </p:nvPr>
        </p:nvSpPr>
        <p:spPr>
          <a:xfrm>
            <a:off x="646425" y="973675"/>
            <a:ext cx="5815500" cy="18486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38" name="Google Shape;438;p8"/>
          <p:cNvGrpSpPr/>
          <p:nvPr/>
        </p:nvGrpSpPr>
        <p:grpSpPr>
          <a:xfrm>
            <a:off x="3325236" y="4670938"/>
            <a:ext cx="5557953" cy="122913"/>
            <a:chOff x="3325236" y="4670938"/>
            <a:chExt cx="5557953" cy="122913"/>
          </a:xfrm>
        </p:grpSpPr>
        <p:grpSp>
          <p:nvGrpSpPr>
            <p:cNvPr id="439" name="Google Shape;439;p8"/>
            <p:cNvGrpSpPr/>
            <p:nvPr/>
          </p:nvGrpSpPr>
          <p:grpSpPr>
            <a:xfrm>
              <a:off x="6133486" y="4670938"/>
              <a:ext cx="2749703" cy="122913"/>
              <a:chOff x="5024149" y="4918613"/>
              <a:chExt cx="2749703" cy="122913"/>
            </a:xfrm>
          </p:grpSpPr>
          <p:sp>
            <p:nvSpPr>
              <p:cNvPr id="440" name="Google Shape;440;p8"/>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8"/>
            <p:cNvGrpSpPr/>
            <p:nvPr/>
          </p:nvGrpSpPr>
          <p:grpSpPr>
            <a:xfrm>
              <a:off x="3325236" y="4670938"/>
              <a:ext cx="2749703" cy="122913"/>
              <a:chOff x="5024149" y="4918613"/>
              <a:chExt cx="2749703" cy="122913"/>
            </a:xfrm>
          </p:grpSpPr>
          <p:sp>
            <p:nvSpPr>
              <p:cNvPr id="471" name="Google Shape;471;p8"/>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1" name="Google Shape;501;p8"/>
          <p:cNvSpPr/>
          <p:nvPr/>
        </p:nvSpPr>
        <p:spPr>
          <a:xfrm>
            <a:off x="3325225" y="4950300"/>
            <a:ext cx="6004800" cy="10644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502" name="Shape 502"/>
        <p:cNvGrpSpPr/>
        <p:nvPr/>
      </p:nvGrpSpPr>
      <p:grpSpPr>
        <a:xfrm>
          <a:off x="0" y="0"/>
          <a:ext cx="0" cy="0"/>
          <a:chOff x="0" y="0"/>
          <a:chExt cx="0" cy="0"/>
        </a:xfrm>
      </p:grpSpPr>
      <p:sp>
        <p:nvSpPr>
          <p:cNvPr id="503" name="Google Shape;503;p9"/>
          <p:cNvSpPr txBox="1"/>
          <p:nvPr>
            <p:ph type="title"/>
          </p:nvPr>
        </p:nvSpPr>
        <p:spPr>
          <a:xfrm>
            <a:off x="688550" y="919475"/>
            <a:ext cx="4146000" cy="102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8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04" name="Google Shape;504;p9"/>
          <p:cNvSpPr txBox="1"/>
          <p:nvPr>
            <p:ph idx="1" type="subTitle"/>
          </p:nvPr>
        </p:nvSpPr>
        <p:spPr>
          <a:xfrm>
            <a:off x="4973275" y="919475"/>
            <a:ext cx="3457500" cy="102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Kumbh Sans"/>
                <a:ea typeface="Kumbh Sans"/>
                <a:cs typeface="Kumbh Sans"/>
                <a:sym typeface="Kumbh Sans"/>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5" name="Shape 505"/>
        <p:cNvGrpSpPr/>
        <p:nvPr/>
      </p:nvGrpSpPr>
      <p:grpSpPr>
        <a:xfrm>
          <a:off x="0" y="0"/>
          <a:ext cx="0" cy="0"/>
          <a:chOff x="0" y="0"/>
          <a:chExt cx="0" cy="0"/>
        </a:xfrm>
      </p:grpSpPr>
      <p:sp>
        <p:nvSpPr>
          <p:cNvPr id="506" name="Google Shape;506;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aytone One"/>
              <a:buNone/>
              <a:defRPr sz="3000">
                <a:solidFill>
                  <a:schemeClr val="dk1"/>
                </a:solidFill>
                <a:latin typeface="Paytone One"/>
                <a:ea typeface="Paytone One"/>
                <a:cs typeface="Paytone One"/>
                <a:sym typeface="Paytone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hyperlink" Target="https://en.wikipedia.org/wiki/Alkane" TargetMode="External"/><Relationship Id="rId4" Type="http://schemas.openxmlformats.org/officeDocument/2006/relationships/hyperlink" Target="https://en.wikipedia.org/wiki/Hydrocarbons" TargetMode="External"/><Relationship Id="rId5" Type="http://schemas.openxmlformats.org/officeDocument/2006/relationships/hyperlink" Target="https://en.wikipedia.org/wiki/Methan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5" name="Shape 2485"/>
        <p:cNvGrpSpPr/>
        <p:nvPr/>
      </p:nvGrpSpPr>
      <p:grpSpPr>
        <a:xfrm>
          <a:off x="0" y="0"/>
          <a:ext cx="0" cy="0"/>
          <a:chOff x="0" y="0"/>
          <a:chExt cx="0" cy="0"/>
        </a:xfrm>
      </p:grpSpPr>
      <p:sp>
        <p:nvSpPr>
          <p:cNvPr id="2486" name="Google Shape;2486;p34"/>
          <p:cNvSpPr/>
          <p:nvPr/>
        </p:nvSpPr>
        <p:spPr>
          <a:xfrm>
            <a:off x="6208225" y="1611088"/>
            <a:ext cx="3611700" cy="3611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4"/>
          <p:cNvSpPr txBox="1"/>
          <p:nvPr>
            <p:ph type="ctrTitle"/>
          </p:nvPr>
        </p:nvSpPr>
        <p:spPr>
          <a:xfrm>
            <a:off x="713225" y="539500"/>
            <a:ext cx="5120400" cy="175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Global Emissions</a:t>
            </a:r>
            <a:endParaRPr>
              <a:solidFill>
                <a:schemeClr val="dk2"/>
              </a:solidFill>
            </a:endParaRPr>
          </a:p>
          <a:p>
            <a:pPr indent="0" lvl="0" marL="0" rtl="0" algn="l">
              <a:spcBef>
                <a:spcPts val="0"/>
              </a:spcBef>
              <a:spcAft>
                <a:spcPts val="0"/>
              </a:spcAft>
              <a:buNone/>
            </a:pPr>
            <a:r>
              <a:rPr lang="en">
                <a:solidFill>
                  <a:schemeClr val="dk2"/>
                </a:solidFill>
              </a:rPr>
              <a:t>Project 3 </a:t>
            </a:r>
            <a:endParaRPr>
              <a:solidFill>
                <a:schemeClr val="dk2"/>
              </a:solidFill>
            </a:endParaRPr>
          </a:p>
          <a:p>
            <a:pPr indent="0" lvl="0" marL="0" rtl="0" algn="l">
              <a:spcBef>
                <a:spcPts val="0"/>
              </a:spcBef>
              <a:spcAft>
                <a:spcPts val="0"/>
              </a:spcAft>
              <a:buNone/>
            </a:pPr>
            <a:r>
              <a:rPr lang="en">
                <a:solidFill>
                  <a:schemeClr val="dk2"/>
                </a:solidFill>
              </a:rPr>
              <a:t>Group Five</a:t>
            </a:r>
            <a:endParaRPr>
              <a:solidFill>
                <a:schemeClr val="dk2"/>
              </a:solidFill>
            </a:endParaRPr>
          </a:p>
        </p:txBody>
      </p:sp>
      <p:sp>
        <p:nvSpPr>
          <p:cNvPr id="2488" name="Google Shape;2488;p34"/>
          <p:cNvSpPr txBox="1"/>
          <p:nvPr>
            <p:ph idx="1" type="subTitle"/>
          </p:nvPr>
        </p:nvSpPr>
        <p:spPr>
          <a:xfrm>
            <a:off x="713225" y="2291775"/>
            <a:ext cx="2497800" cy="18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Lange</a:t>
            </a:r>
            <a:endParaRPr/>
          </a:p>
          <a:p>
            <a:pPr indent="0" lvl="0" marL="0" rtl="0" algn="l">
              <a:spcBef>
                <a:spcPts val="0"/>
              </a:spcBef>
              <a:spcAft>
                <a:spcPts val="0"/>
              </a:spcAft>
              <a:buNone/>
            </a:pPr>
            <a:r>
              <a:rPr lang="en"/>
              <a:t>Josh Cross</a:t>
            </a:r>
            <a:endParaRPr/>
          </a:p>
          <a:p>
            <a:pPr indent="0" lvl="0" marL="0" rtl="0" algn="l">
              <a:spcBef>
                <a:spcPts val="0"/>
              </a:spcBef>
              <a:spcAft>
                <a:spcPts val="0"/>
              </a:spcAft>
              <a:buNone/>
            </a:pPr>
            <a:r>
              <a:rPr lang="en"/>
              <a:t>Erick Adame</a:t>
            </a:r>
            <a:endParaRPr/>
          </a:p>
          <a:p>
            <a:pPr indent="0" lvl="0" marL="0" rtl="0" algn="l">
              <a:spcBef>
                <a:spcPts val="0"/>
              </a:spcBef>
              <a:spcAft>
                <a:spcPts val="0"/>
              </a:spcAft>
              <a:buNone/>
            </a:pPr>
            <a:r>
              <a:rPr lang="en"/>
              <a:t>Xiao Li</a:t>
            </a:r>
            <a:endParaRPr/>
          </a:p>
          <a:p>
            <a:pPr indent="0" lvl="0" marL="0" rtl="0" algn="l">
              <a:spcBef>
                <a:spcPts val="0"/>
              </a:spcBef>
              <a:spcAft>
                <a:spcPts val="0"/>
              </a:spcAft>
              <a:buNone/>
            </a:pPr>
            <a:r>
              <a:t/>
            </a:r>
            <a:endParaRPr/>
          </a:p>
        </p:txBody>
      </p:sp>
      <p:grpSp>
        <p:nvGrpSpPr>
          <p:cNvPr id="2489" name="Google Shape;2489;p34"/>
          <p:cNvGrpSpPr/>
          <p:nvPr/>
        </p:nvGrpSpPr>
        <p:grpSpPr>
          <a:xfrm>
            <a:off x="3543047" y="1998952"/>
            <a:ext cx="4962455" cy="2353774"/>
            <a:chOff x="3543047" y="2291777"/>
            <a:chExt cx="4962455" cy="2353774"/>
          </a:xfrm>
        </p:grpSpPr>
        <p:grpSp>
          <p:nvGrpSpPr>
            <p:cNvPr id="2490" name="Google Shape;2490;p34"/>
            <p:cNvGrpSpPr/>
            <p:nvPr/>
          </p:nvGrpSpPr>
          <p:grpSpPr>
            <a:xfrm>
              <a:off x="5144543" y="3090517"/>
              <a:ext cx="711915" cy="309843"/>
              <a:chOff x="5089506" y="3133229"/>
              <a:chExt cx="711915" cy="309843"/>
            </a:xfrm>
          </p:grpSpPr>
          <p:sp>
            <p:nvSpPr>
              <p:cNvPr id="2491" name="Google Shape;2491;p34"/>
              <p:cNvSpPr/>
              <p:nvPr/>
            </p:nvSpPr>
            <p:spPr>
              <a:xfrm>
                <a:off x="5089506" y="3133229"/>
                <a:ext cx="711915" cy="309843"/>
              </a:xfrm>
              <a:custGeom>
                <a:rect b="b" l="l" r="r" t="t"/>
                <a:pathLst>
                  <a:path extrusionOk="0" h="3729" w="8568">
                    <a:moveTo>
                      <a:pt x="4485" y="1"/>
                    </a:moveTo>
                    <a:cubicBezTo>
                      <a:pt x="4480" y="1"/>
                      <a:pt x="4475" y="1"/>
                      <a:pt x="4470" y="1"/>
                    </a:cubicBezTo>
                    <a:cubicBezTo>
                      <a:pt x="3848" y="17"/>
                      <a:pt x="3328" y="424"/>
                      <a:pt x="3150" y="995"/>
                    </a:cubicBezTo>
                    <a:cubicBezTo>
                      <a:pt x="3069" y="972"/>
                      <a:pt x="2987" y="965"/>
                      <a:pt x="2898" y="965"/>
                    </a:cubicBezTo>
                    <a:cubicBezTo>
                      <a:pt x="2231" y="979"/>
                      <a:pt x="1706" y="1521"/>
                      <a:pt x="1714" y="2188"/>
                    </a:cubicBezTo>
                    <a:lnTo>
                      <a:pt x="1632" y="2188"/>
                    </a:lnTo>
                    <a:cubicBezTo>
                      <a:pt x="698" y="2202"/>
                      <a:pt x="209" y="2862"/>
                      <a:pt x="1" y="3728"/>
                    </a:cubicBezTo>
                    <a:lnTo>
                      <a:pt x="8567" y="3602"/>
                    </a:lnTo>
                    <a:cubicBezTo>
                      <a:pt x="8382" y="2907"/>
                      <a:pt x="7826" y="2357"/>
                      <a:pt x="7130" y="2179"/>
                    </a:cubicBezTo>
                    <a:cubicBezTo>
                      <a:pt x="7108" y="1592"/>
                      <a:pt x="6626" y="1128"/>
                      <a:pt x="6033" y="1128"/>
                    </a:cubicBezTo>
                    <a:cubicBezTo>
                      <a:pt x="6028" y="1128"/>
                      <a:pt x="6024" y="1128"/>
                      <a:pt x="6019" y="1128"/>
                    </a:cubicBezTo>
                    <a:cubicBezTo>
                      <a:pt x="5975" y="1128"/>
                      <a:pt x="5921" y="1135"/>
                      <a:pt x="5877" y="1143"/>
                    </a:cubicBezTo>
                    <a:cubicBezTo>
                      <a:pt x="5744" y="488"/>
                      <a:pt x="5174" y="1"/>
                      <a:pt x="4485"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4"/>
              <p:cNvSpPr/>
              <p:nvPr/>
            </p:nvSpPr>
            <p:spPr>
              <a:xfrm>
                <a:off x="5497810" y="3229281"/>
                <a:ext cx="78271" cy="156625"/>
              </a:xfrm>
              <a:custGeom>
                <a:rect b="b" l="l" r="r" t="t"/>
                <a:pathLst>
                  <a:path extrusionOk="0" h="1885" w="942">
                    <a:moveTo>
                      <a:pt x="941" y="1"/>
                    </a:moveTo>
                    <a:cubicBezTo>
                      <a:pt x="422" y="1"/>
                      <a:pt x="1" y="424"/>
                      <a:pt x="1" y="943"/>
                    </a:cubicBezTo>
                    <a:cubicBezTo>
                      <a:pt x="1" y="1461"/>
                      <a:pt x="422" y="1884"/>
                      <a:pt x="941" y="1884"/>
                    </a:cubicBezTo>
                    <a:cubicBezTo>
                      <a:pt x="941" y="1884"/>
                      <a:pt x="274" y="1713"/>
                      <a:pt x="230" y="943"/>
                    </a:cubicBezTo>
                    <a:cubicBezTo>
                      <a:pt x="193" y="246"/>
                      <a:pt x="941" y="1"/>
                      <a:pt x="941" y="1"/>
                    </a:cubicBezTo>
                    <a:close/>
                  </a:path>
                </a:pathLst>
              </a:custGeom>
              <a:solidFill>
                <a:srgbClr val="CB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4"/>
              <p:cNvSpPr/>
              <p:nvPr/>
            </p:nvSpPr>
            <p:spPr>
              <a:xfrm>
                <a:off x="5098230" y="3321096"/>
                <a:ext cx="222349" cy="113418"/>
              </a:xfrm>
              <a:custGeom>
                <a:rect b="b" l="l" r="r" t="t"/>
                <a:pathLst>
                  <a:path extrusionOk="0" h="1365" w="2676">
                    <a:moveTo>
                      <a:pt x="1260" y="0"/>
                    </a:moveTo>
                    <a:cubicBezTo>
                      <a:pt x="1148" y="0"/>
                      <a:pt x="1045" y="16"/>
                      <a:pt x="942" y="38"/>
                    </a:cubicBezTo>
                    <a:cubicBezTo>
                      <a:pt x="481" y="222"/>
                      <a:pt x="186" y="616"/>
                      <a:pt x="1" y="1119"/>
                    </a:cubicBezTo>
                    <a:cubicBezTo>
                      <a:pt x="163" y="800"/>
                      <a:pt x="518" y="319"/>
                      <a:pt x="1267" y="267"/>
                    </a:cubicBezTo>
                    <a:lnTo>
                      <a:pt x="1356" y="267"/>
                    </a:lnTo>
                    <a:cubicBezTo>
                      <a:pt x="2320" y="267"/>
                      <a:pt x="2676" y="1364"/>
                      <a:pt x="2676" y="1364"/>
                    </a:cubicBezTo>
                    <a:cubicBezTo>
                      <a:pt x="2660" y="608"/>
                      <a:pt x="2037" y="0"/>
                      <a:pt x="1281" y="0"/>
                    </a:cubicBezTo>
                    <a:close/>
                  </a:path>
                </a:pathLst>
              </a:custGeom>
              <a:solidFill>
                <a:srgbClr val="CB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4"/>
              <p:cNvSpPr/>
              <p:nvPr/>
            </p:nvSpPr>
            <p:spPr>
              <a:xfrm>
                <a:off x="5389445" y="3256351"/>
                <a:ext cx="42044" cy="41877"/>
              </a:xfrm>
              <a:custGeom>
                <a:rect b="b" l="l" r="r" t="t"/>
                <a:pathLst>
                  <a:path extrusionOk="0" h="504" w="506">
                    <a:moveTo>
                      <a:pt x="253" y="1"/>
                    </a:moveTo>
                    <a:cubicBezTo>
                      <a:pt x="113" y="1"/>
                      <a:pt x="0" y="113"/>
                      <a:pt x="0" y="253"/>
                    </a:cubicBezTo>
                    <a:cubicBezTo>
                      <a:pt x="0" y="394"/>
                      <a:pt x="113" y="504"/>
                      <a:pt x="253" y="504"/>
                    </a:cubicBezTo>
                    <a:cubicBezTo>
                      <a:pt x="394" y="504"/>
                      <a:pt x="506" y="394"/>
                      <a:pt x="506" y="253"/>
                    </a:cubicBezTo>
                    <a:cubicBezTo>
                      <a:pt x="506" y="113"/>
                      <a:pt x="394" y="1"/>
                      <a:pt x="253" y="1"/>
                    </a:cubicBezTo>
                    <a:close/>
                  </a:path>
                </a:pathLst>
              </a:custGeom>
              <a:solidFill>
                <a:srgbClr val="CB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5" name="Google Shape;2495;p34"/>
            <p:cNvGrpSpPr/>
            <p:nvPr/>
          </p:nvGrpSpPr>
          <p:grpSpPr>
            <a:xfrm>
              <a:off x="3543047" y="3827485"/>
              <a:ext cx="564098" cy="245780"/>
              <a:chOff x="3406747" y="3772073"/>
              <a:chExt cx="564098" cy="245780"/>
            </a:xfrm>
          </p:grpSpPr>
          <p:sp>
            <p:nvSpPr>
              <p:cNvPr id="2496" name="Google Shape;2496;p34"/>
              <p:cNvSpPr/>
              <p:nvPr/>
            </p:nvSpPr>
            <p:spPr>
              <a:xfrm>
                <a:off x="3406747" y="3772073"/>
                <a:ext cx="564098" cy="245780"/>
              </a:xfrm>
              <a:custGeom>
                <a:rect b="b" l="l" r="r" t="t"/>
                <a:pathLst>
                  <a:path extrusionOk="0" h="2958" w="6789">
                    <a:moveTo>
                      <a:pt x="3232" y="0"/>
                    </a:moveTo>
                    <a:cubicBezTo>
                      <a:pt x="2690" y="0"/>
                      <a:pt x="2239" y="391"/>
                      <a:pt x="2135" y="906"/>
                    </a:cubicBezTo>
                    <a:cubicBezTo>
                      <a:pt x="2097" y="899"/>
                      <a:pt x="2062" y="899"/>
                      <a:pt x="2017" y="890"/>
                    </a:cubicBezTo>
                    <a:cubicBezTo>
                      <a:pt x="1550" y="890"/>
                      <a:pt x="1157" y="1261"/>
                      <a:pt x="1135" y="1727"/>
                    </a:cubicBezTo>
                    <a:cubicBezTo>
                      <a:pt x="586" y="1868"/>
                      <a:pt x="150" y="2305"/>
                      <a:pt x="1" y="2855"/>
                    </a:cubicBezTo>
                    <a:lnTo>
                      <a:pt x="6789" y="2958"/>
                    </a:lnTo>
                    <a:cubicBezTo>
                      <a:pt x="6625" y="2268"/>
                      <a:pt x="6241" y="1743"/>
                      <a:pt x="5499" y="1734"/>
                    </a:cubicBezTo>
                    <a:lnTo>
                      <a:pt x="5432" y="1734"/>
                    </a:lnTo>
                    <a:cubicBezTo>
                      <a:pt x="5441" y="1210"/>
                      <a:pt x="5025" y="772"/>
                      <a:pt x="4498" y="765"/>
                    </a:cubicBezTo>
                    <a:cubicBezTo>
                      <a:pt x="4425" y="765"/>
                      <a:pt x="4358" y="772"/>
                      <a:pt x="4292" y="787"/>
                    </a:cubicBezTo>
                    <a:cubicBezTo>
                      <a:pt x="4159" y="335"/>
                      <a:pt x="3742" y="9"/>
                      <a:pt x="3246" y="1"/>
                    </a:cubicBezTo>
                    <a:cubicBezTo>
                      <a:pt x="3241" y="1"/>
                      <a:pt x="3237" y="0"/>
                      <a:pt x="3232"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4"/>
              <p:cNvSpPr/>
              <p:nvPr/>
            </p:nvSpPr>
            <p:spPr>
              <a:xfrm>
                <a:off x="3585390" y="3847851"/>
                <a:ext cx="62151" cy="124552"/>
              </a:xfrm>
              <a:custGeom>
                <a:rect b="b" l="l" r="r" t="t"/>
                <a:pathLst>
                  <a:path extrusionOk="0" h="1499" w="748">
                    <a:moveTo>
                      <a:pt x="1" y="1"/>
                    </a:moveTo>
                    <a:cubicBezTo>
                      <a:pt x="1" y="1"/>
                      <a:pt x="593" y="193"/>
                      <a:pt x="563" y="750"/>
                    </a:cubicBezTo>
                    <a:cubicBezTo>
                      <a:pt x="534" y="1365"/>
                      <a:pt x="1" y="1498"/>
                      <a:pt x="1" y="1498"/>
                    </a:cubicBezTo>
                    <a:cubicBezTo>
                      <a:pt x="415" y="1498"/>
                      <a:pt x="748" y="1164"/>
                      <a:pt x="748" y="750"/>
                    </a:cubicBezTo>
                    <a:cubicBezTo>
                      <a:pt x="748" y="333"/>
                      <a:pt x="415" y="1"/>
                      <a:pt x="1" y="1"/>
                    </a:cubicBezTo>
                    <a:close/>
                  </a:path>
                </a:pathLst>
              </a:custGeom>
              <a:solidFill>
                <a:srgbClr val="CB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4"/>
              <p:cNvSpPr/>
              <p:nvPr/>
            </p:nvSpPr>
            <p:spPr>
              <a:xfrm>
                <a:off x="3901797" y="3923546"/>
                <a:ext cx="37557" cy="23598"/>
              </a:xfrm>
              <a:custGeom>
                <a:rect b="b" l="l" r="r" t="t"/>
                <a:pathLst>
                  <a:path extrusionOk="0" h="284" w="452">
                    <a:moveTo>
                      <a:pt x="0" y="0"/>
                    </a:moveTo>
                    <a:lnTo>
                      <a:pt x="0" y="0"/>
                    </a:lnTo>
                    <a:cubicBezTo>
                      <a:pt x="164" y="61"/>
                      <a:pt x="297" y="157"/>
                      <a:pt x="416" y="283"/>
                    </a:cubicBezTo>
                    <a:lnTo>
                      <a:pt x="452" y="232"/>
                    </a:lnTo>
                    <a:cubicBezTo>
                      <a:pt x="319" y="120"/>
                      <a:pt x="171" y="38"/>
                      <a:pt x="0" y="0"/>
                    </a:cubicBezTo>
                    <a:close/>
                  </a:path>
                </a:pathLst>
              </a:custGeom>
              <a:solidFill>
                <a:srgbClr val="959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4"/>
              <p:cNvSpPr/>
              <p:nvPr/>
            </p:nvSpPr>
            <p:spPr>
              <a:xfrm>
                <a:off x="3787880" y="3920554"/>
                <a:ext cx="148565" cy="90568"/>
              </a:xfrm>
              <a:custGeom>
                <a:rect b="b" l="l" r="r" t="t"/>
                <a:pathLst>
                  <a:path extrusionOk="0" h="1090" w="1788">
                    <a:moveTo>
                      <a:pt x="1105" y="1"/>
                    </a:moveTo>
                    <a:cubicBezTo>
                      <a:pt x="505" y="1"/>
                      <a:pt x="16" y="481"/>
                      <a:pt x="0" y="1089"/>
                    </a:cubicBezTo>
                    <a:cubicBezTo>
                      <a:pt x="0" y="1089"/>
                      <a:pt x="283" y="214"/>
                      <a:pt x="1046" y="214"/>
                    </a:cubicBezTo>
                    <a:lnTo>
                      <a:pt x="1121" y="214"/>
                    </a:lnTo>
                    <a:cubicBezTo>
                      <a:pt x="1364" y="237"/>
                      <a:pt x="1565" y="312"/>
                      <a:pt x="1713" y="415"/>
                    </a:cubicBezTo>
                    <a:lnTo>
                      <a:pt x="1787" y="319"/>
                    </a:lnTo>
                    <a:cubicBezTo>
                      <a:pt x="1668" y="193"/>
                      <a:pt x="1535" y="97"/>
                      <a:pt x="1371" y="36"/>
                    </a:cubicBezTo>
                    <a:cubicBezTo>
                      <a:pt x="1298" y="15"/>
                      <a:pt x="1209" y="1"/>
                      <a:pt x="1121" y="1"/>
                    </a:cubicBezTo>
                    <a:close/>
                  </a:path>
                </a:pathLst>
              </a:custGeom>
              <a:solidFill>
                <a:srgbClr val="CB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0" name="Google Shape;2500;p34"/>
            <p:cNvSpPr/>
            <p:nvPr/>
          </p:nvSpPr>
          <p:spPr>
            <a:xfrm>
              <a:off x="4583678" y="2820859"/>
              <a:ext cx="603981" cy="219275"/>
            </a:xfrm>
            <a:custGeom>
              <a:rect b="b" l="l" r="r" t="t"/>
              <a:pathLst>
                <a:path extrusionOk="0" h="2639" w="7269">
                  <a:moveTo>
                    <a:pt x="3113" y="1"/>
                  </a:moveTo>
                  <a:cubicBezTo>
                    <a:pt x="2305" y="1"/>
                    <a:pt x="1615" y="497"/>
                    <a:pt x="1334" y="1192"/>
                  </a:cubicBezTo>
                  <a:cubicBezTo>
                    <a:pt x="1283" y="1185"/>
                    <a:pt x="1238" y="1185"/>
                    <a:pt x="1187" y="1185"/>
                  </a:cubicBezTo>
                  <a:cubicBezTo>
                    <a:pt x="534" y="1185"/>
                    <a:pt x="1" y="1712"/>
                    <a:pt x="1" y="2371"/>
                  </a:cubicBezTo>
                  <a:cubicBezTo>
                    <a:pt x="1" y="2460"/>
                    <a:pt x="15" y="2549"/>
                    <a:pt x="38" y="2638"/>
                  </a:cubicBezTo>
                  <a:lnTo>
                    <a:pt x="5876" y="2638"/>
                  </a:lnTo>
                  <a:cubicBezTo>
                    <a:pt x="5891" y="2624"/>
                    <a:pt x="5907" y="2615"/>
                    <a:pt x="5921" y="2601"/>
                  </a:cubicBezTo>
                  <a:cubicBezTo>
                    <a:pt x="5921" y="2615"/>
                    <a:pt x="5928" y="2624"/>
                    <a:pt x="5935" y="2638"/>
                  </a:cubicBezTo>
                  <a:lnTo>
                    <a:pt x="7217" y="2638"/>
                  </a:lnTo>
                  <a:cubicBezTo>
                    <a:pt x="7248" y="2556"/>
                    <a:pt x="7269" y="2467"/>
                    <a:pt x="7269" y="2371"/>
                  </a:cubicBezTo>
                  <a:cubicBezTo>
                    <a:pt x="7269" y="1986"/>
                    <a:pt x="6958" y="1674"/>
                    <a:pt x="6573" y="1674"/>
                  </a:cubicBezTo>
                  <a:cubicBezTo>
                    <a:pt x="6440" y="1674"/>
                    <a:pt x="6314" y="1712"/>
                    <a:pt x="6202" y="1779"/>
                  </a:cubicBezTo>
                  <a:cubicBezTo>
                    <a:pt x="6136" y="1335"/>
                    <a:pt x="5750" y="993"/>
                    <a:pt x="5291" y="993"/>
                  </a:cubicBezTo>
                  <a:cubicBezTo>
                    <a:pt x="5128" y="993"/>
                    <a:pt x="4980" y="1038"/>
                    <a:pt x="4854" y="1103"/>
                  </a:cubicBezTo>
                  <a:cubicBezTo>
                    <a:pt x="4543" y="453"/>
                    <a:pt x="3883" y="1"/>
                    <a:pt x="311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1" name="Google Shape;2501;p34"/>
            <p:cNvGrpSpPr/>
            <p:nvPr/>
          </p:nvGrpSpPr>
          <p:grpSpPr>
            <a:xfrm>
              <a:off x="5369392" y="2716836"/>
              <a:ext cx="335102" cy="121976"/>
              <a:chOff x="5369379" y="2651511"/>
              <a:chExt cx="335102" cy="121976"/>
            </a:xfrm>
          </p:grpSpPr>
          <p:sp>
            <p:nvSpPr>
              <p:cNvPr id="2502" name="Google Shape;2502;p34"/>
              <p:cNvSpPr/>
              <p:nvPr/>
            </p:nvSpPr>
            <p:spPr>
              <a:xfrm>
                <a:off x="5369379" y="2651511"/>
                <a:ext cx="335102" cy="121976"/>
              </a:xfrm>
              <a:custGeom>
                <a:rect b="b" l="l" r="r" t="t"/>
                <a:pathLst>
                  <a:path extrusionOk="0" h="1468" w="4033">
                    <a:moveTo>
                      <a:pt x="2306" y="0"/>
                    </a:moveTo>
                    <a:cubicBezTo>
                      <a:pt x="1875" y="0"/>
                      <a:pt x="1512" y="253"/>
                      <a:pt x="1342" y="616"/>
                    </a:cubicBezTo>
                    <a:cubicBezTo>
                      <a:pt x="1267" y="578"/>
                      <a:pt x="1187" y="557"/>
                      <a:pt x="1098" y="557"/>
                    </a:cubicBezTo>
                    <a:cubicBezTo>
                      <a:pt x="838" y="557"/>
                      <a:pt x="623" y="742"/>
                      <a:pt x="586" y="986"/>
                    </a:cubicBezTo>
                    <a:cubicBezTo>
                      <a:pt x="527" y="950"/>
                      <a:pt x="460" y="927"/>
                      <a:pt x="387" y="927"/>
                    </a:cubicBezTo>
                    <a:cubicBezTo>
                      <a:pt x="171" y="927"/>
                      <a:pt x="1" y="1105"/>
                      <a:pt x="1" y="1320"/>
                    </a:cubicBezTo>
                    <a:cubicBezTo>
                      <a:pt x="1" y="1372"/>
                      <a:pt x="8" y="1416"/>
                      <a:pt x="31" y="1468"/>
                    </a:cubicBezTo>
                    <a:lnTo>
                      <a:pt x="742" y="1468"/>
                    </a:lnTo>
                    <a:cubicBezTo>
                      <a:pt x="742" y="1460"/>
                      <a:pt x="742" y="1453"/>
                      <a:pt x="749" y="1446"/>
                    </a:cubicBezTo>
                    <a:cubicBezTo>
                      <a:pt x="757" y="1453"/>
                      <a:pt x="764" y="1460"/>
                      <a:pt x="771" y="1468"/>
                    </a:cubicBezTo>
                    <a:lnTo>
                      <a:pt x="4009" y="1468"/>
                    </a:lnTo>
                    <a:cubicBezTo>
                      <a:pt x="4023" y="1416"/>
                      <a:pt x="4032" y="1364"/>
                      <a:pt x="4032" y="1320"/>
                    </a:cubicBezTo>
                    <a:cubicBezTo>
                      <a:pt x="4032" y="957"/>
                      <a:pt x="3735" y="660"/>
                      <a:pt x="3373" y="660"/>
                    </a:cubicBezTo>
                    <a:cubicBezTo>
                      <a:pt x="3342" y="660"/>
                      <a:pt x="3321" y="660"/>
                      <a:pt x="3291" y="667"/>
                    </a:cubicBezTo>
                    <a:cubicBezTo>
                      <a:pt x="3134" y="274"/>
                      <a:pt x="2750" y="0"/>
                      <a:pt x="23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4"/>
              <p:cNvSpPr/>
              <p:nvPr/>
            </p:nvSpPr>
            <p:spPr>
              <a:xfrm>
                <a:off x="5480803" y="2651511"/>
                <a:ext cx="162025" cy="109097"/>
              </a:xfrm>
              <a:custGeom>
                <a:rect b="b" l="l" r="r" t="t"/>
                <a:pathLst>
                  <a:path extrusionOk="0" h="1313" w="1950">
                    <a:moveTo>
                      <a:pt x="965" y="0"/>
                    </a:moveTo>
                    <a:cubicBezTo>
                      <a:pt x="534" y="0"/>
                      <a:pt x="171" y="253"/>
                      <a:pt x="1" y="616"/>
                    </a:cubicBezTo>
                    <a:lnTo>
                      <a:pt x="1372" y="1313"/>
                    </a:lnTo>
                    <a:cubicBezTo>
                      <a:pt x="1372" y="979"/>
                      <a:pt x="1624" y="705"/>
                      <a:pt x="1950" y="660"/>
                    </a:cubicBezTo>
                    <a:cubicBezTo>
                      <a:pt x="1793" y="274"/>
                      <a:pt x="1409" y="0"/>
                      <a:pt x="9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4"/>
              <p:cNvSpPr/>
              <p:nvPr/>
            </p:nvSpPr>
            <p:spPr>
              <a:xfrm>
                <a:off x="5642745" y="2706350"/>
                <a:ext cx="61736" cy="54258"/>
              </a:xfrm>
              <a:custGeom>
                <a:rect b="b" l="l" r="r" t="t"/>
                <a:pathLst>
                  <a:path extrusionOk="0" h="653" w="743">
                    <a:moveTo>
                      <a:pt x="1" y="0"/>
                    </a:moveTo>
                    <a:lnTo>
                      <a:pt x="742" y="653"/>
                    </a:lnTo>
                    <a:cubicBezTo>
                      <a:pt x="742" y="290"/>
                      <a:pt x="445" y="0"/>
                      <a:pt x="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4"/>
              <p:cNvSpPr/>
              <p:nvPr/>
            </p:nvSpPr>
            <p:spPr>
              <a:xfrm>
                <a:off x="5594719" y="2706350"/>
                <a:ext cx="48109" cy="54258"/>
              </a:xfrm>
              <a:custGeom>
                <a:rect b="b" l="l" r="r" t="t"/>
                <a:pathLst>
                  <a:path extrusionOk="0" h="653" w="579">
                    <a:moveTo>
                      <a:pt x="579" y="0"/>
                    </a:moveTo>
                    <a:cubicBezTo>
                      <a:pt x="253" y="45"/>
                      <a:pt x="1" y="319"/>
                      <a:pt x="1" y="653"/>
                    </a:cubicBezTo>
                    <a:lnTo>
                      <a:pt x="5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4"/>
              <p:cNvSpPr/>
              <p:nvPr/>
            </p:nvSpPr>
            <p:spPr>
              <a:xfrm>
                <a:off x="5417987" y="2697792"/>
                <a:ext cx="62899" cy="35646"/>
              </a:xfrm>
              <a:custGeom>
                <a:rect b="b" l="l" r="r" t="t"/>
                <a:pathLst>
                  <a:path extrusionOk="0" h="429" w="757">
                    <a:moveTo>
                      <a:pt x="513" y="0"/>
                    </a:moveTo>
                    <a:cubicBezTo>
                      <a:pt x="253" y="0"/>
                      <a:pt x="38" y="185"/>
                      <a:pt x="1" y="429"/>
                    </a:cubicBezTo>
                    <a:lnTo>
                      <a:pt x="757" y="59"/>
                    </a:lnTo>
                    <a:cubicBezTo>
                      <a:pt x="682" y="21"/>
                      <a:pt x="602" y="0"/>
                      <a:pt x="5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7" name="Google Shape;2507;p34"/>
            <p:cNvSpPr/>
            <p:nvPr/>
          </p:nvSpPr>
          <p:spPr>
            <a:xfrm>
              <a:off x="3698744" y="3470154"/>
              <a:ext cx="409551" cy="200745"/>
            </a:xfrm>
            <a:custGeom>
              <a:rect b="b" l="l" r="r" t="t"/>
              <a:pathLst>
                <a:path extrusionOk="0" h="2416" w="4929">
                  <a:moveTo>
                    <a:pt x="2165" y="1"/>
                  </a:moveTo>
                  <a:cubicBezTo>
                    <a:pt x="1290" y="1"/>
                    <a:pt x="579" y="682"/>
                    <a:pt x="527" y="1541"/>
                  </a:cubicBezTo>
                  <a:cubicBezTo>
                    <a:pt x="223" y="1601"/>
                    <a:pt x="1" y="1868"/>
                    <a:pt x="1" y="2186"/>
                  </a:cubicBezTo>
                  <a:cubicBezTo>
                    <a:pt x="1" y="2261"/>
                    <a:pt x="15" y="2341"/>
                    <a:pt x="45" y="2416"/>
                  </a:cubicBezTo>
                  <a:lnTo>
                    <a:pt x="4922" y="2416"/>
                  </a:lnTo>
                  <a:cubicBezTo>
                    <a:pt x="4922" y="2394"/>
                    <a:pt x="4929" y="2371"/>
                    <a:pt x="4929" y="2357"/>
                  </a:cubicBezTo>
                  <a:cubicBezTo>
                    <a:pt x="4929" y="1889"/>
                    <a:pt x="4550" y="1512"/>
                    <a:pt x="4084" y="1512"/>
                  </a:cubicBezTo>
                  <a:cubicBezTo>
                    <a:pt x="3988" y="1512"/>
                    <a:pt x="3890" y="1534"/>
                    <a:pt x="3810" y="1564"/>
                  </a:cubicBezTo>
                  <a:cubicBezTo>
                    <a:pt x="3766" y="696"/>
                    <a:pt x="3045" y="1"/>
                    <a:pt x="2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4"/>
            <p:cNvSpPr/>
            <p:nvPr/>
          </p:nvSpPr>
          <p:spPr>
            <a:xfrm>
              <a:off x="7550383" y="3515693"/>
              <a:ext cx="296382" cy="145324"/>
            </a:xfrm>
            <a:custGeom>
              <a:rect b="b" l="l" r="r" t="t"/>
              <a:pathLst>
                <a:path extrusionOk="0" h="1749" w="3567">
                  <a:moveTo>
                    <a:pt x="1566" y="0"/>
                  </a:moveTo>
                  <a:cubicBezTo>
                    <a:pt x="935" y="0"/>
                    <a:pt x="424" y="496"/>
                    <a:pt x="380" y="1112"/>
                  </a:cubicBezTo>
                  <a:cubicBezTo>
                    <a:pt x="165" y="1156"/>
                    <a:pt x="1" y="1348"/>
                    <a:pt x="1" y="1578"/>
                  </a:cubicBezTo>
                  <a:cubicBezTo>
                    <a:pt x="1" y="1638"/>
                    <a:pt x="17" y="1697"/>
                    <a:pt x="31" y="1748"/>
                  </a:cubicBezTo>
                  <a:lnTo>
                    <a:pt x="3567" y="1748"/>
                  </a:lnTo>
                  <a:lnTo>
                    <a:pt x="3567" y="1704"/>
                  </a:lnTo>
                  <a:cubicBezTo>
                    <a:pt x="3567" y="1371"/>
                    <a:pt x="3291" y="1098"/>
                    <a:pt x="2958" y="1098"/>
                  </a:cubicBezTo>
                  <a:cubicBezTo>
                    <a:pt x="2884" y="1098"/>
                    <a:pt x="2818" y="1112"/>
                    <a:pt x="2750" y="1133"/>
                  </a:cubicBezTo>
                  <a:cubicBezTo>
                    <a:pt x="2722" y="504"/>
                    <a:pt x="2203" y="0"/>
                    <a:pt x="1566"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4"/>
            <p:cNvSpPr/>
            <p:nvPr/>
          </p:nvSpPr>
          <p:spPr>
            <a:xfrm>
              <a:off x="4270820" y="3715773"/>
              <a:ext cx="1197493" cy="666216"/>
            </a:xfrm>
            <a:custGeom>
              <a:rect b="b" l="l" r="r" t="t"/>
              <a:pathLst>
                <a:path extrusionOk="0" h="8018" w="14412">
                  <a:moveTo>
                    <a:pt x="8469" y="0"/>
                  </a:moveTo>
                  <a:cubicBezTo>
                    <a:pt x="8269" y="0"/>
                    <a:pt x="8106" y="171"/>
                    <a:pt x="8106" y="370"/>
                  </a:cubicBezTo>
                  <a:lnTo>
                    <a:pt x="8106" y="1675"/>
                  </a:lnTo>
                  <a:cubicBezTo>
                    <a:pt x="8106" y="1875"/>
                    <a:pt x="7935" y="2038"/>
                    <a:pt x="7736" y="2038"/>
                  </a:cubicBezTo>
                  <a:cubicBezTo>
                    <a:pt x="7542" y="2038"/>
                    <a:pt x="7387" y="1891"/>
                    <a:pt x="7371" y="1704"/>
                  </a:cubicBezTo>
                  <a:lnTo>
                    <a:pt x="7371" y="1037"/>
                  </a:lnTo>
                  <a:cubicBezTo>
                    <a:pt x="7371" y="838"/>
                    <a:pt x="7210" y="667"/>
                    <a:pt x="7009" y="667"/>
                  </a:cubicBezTo>
                  <a:cubicBezTo>
                    <a:pt x="6802" y="667"/>
                    <a:pt x="6639" y="838"/>
                    <a:pt x="6639" y="1037"/>
                  </a:cubicBezTo>
                  <a:lnTo>
                    <a:pt x="6639" y="1809"/>
                  </a:lnTo>
                  <a:cubicBezTo>
                    <a:pt x="6639" y="2015"/>
                    <a:pt x="6475" y="2179"/>
                    <a:pt x="6276" y="2179"/>
                  </a:cubicBezTo>
                  <a:cubicBezTo>
                    <a:pt x="6068" y="2179"/>
                    <a:pt x="5904" y="2015"/>
                    <a:pt x="5904" y="1809"/>
                  </a:cubicBezTo>
                  <a:lnTo>
                    <a:pt x="5904" y="601"/>
                  </a:lnTo>
                  <a:cubicBezTo>
                    <a:pt x="5904" y="393"/>
                    <a:pt x="5742" y="230"/>
                    <a:pt x="5534" y="230"/>
                  </a:cubicBezTo>
                  <a:cubicBezTo>
                    <a:pt x="5408" y="230"/>
                    <a:pt x="5298" y="297"/>
                    <a:pt x="5237" y="393"/>
                  </a:cubicBezTo>
                  <a:cubicBezTo>
                    <a:pt x="5193" y="452"/>
                    <a:pt x="5172" y="519"/>
                    <a:pt x="5172" y="601"/>
                  </a:cubicBezTo>
                  <a:lnTo>
                    <a:pt x="5172" y="993"/>
                  </a:lnTo>
                  <a:cubicBezTo>
                    <a:pt x="5172" y="1179"/>
                    <a:pt x="5015" y="1334"/>
                    <a:pt x="4830" y="1334"/>
                  </a:cubicBezTo>
                  <a:lnTo>
                    <a:pt x="4802" y="1334"/>
                  </a:lnTo>
                  <a:cubicBezTo>
                    <a:pt x="4631" y="1334"/>
                    <a:pt x="4490" y="1201"/>
                    <a:pt x="4467" y="1037"/>
                  </a:cubicBezTo>
                  <a:lnTo>
                    <a:pt x="288" y="6959"/>
                  </a:lnTo>
                  <a:cubicBezTo>
                    <a:pt x="0" y="7366"/>
                    <a:pt x="237" y="7982"/>
                    <a:pt x="711" y="8010"/>
                  </a:cubicBezTo>
                  <a:cubicBezTo>
                    <a:pt x="726" y="8017"/>
                    <a:pt x="740" y="8017"/>
                    <a:pt x="756" y="8017"/>
                  </a:cubicBezTo>
                  <a:lnTo>
                    <a:pt x="13656" y="8017"/>
                  </a:lnTo>
                  <a:cubicBezTo>
                    <a:pt x="13670" y="8017"/>
                    <a:pt x="13685" y="8017"/>
                    <a:pt x="13701" y="8010"/>
                  </a:cubicBezTo>
                  <a:cubicBezTo>
                    <a:pt x="14174" y="7982"/>
                    <a:pt x="14412" y="7366"/>
                    <a:pt x="14122" y="6959"/>
                  </a:cubicBezTo>
                  <a:lnTo>
                    <a:pt x="9550" y="527"/>
                  </a:lnTo>
                  <a:lnTo>
                    <a:pt x="9550" y="1341"/>
                  </a:lnTo>
                  <a:cubicBezTo>
                    <a:pt x="9550" y="1526"/>
                    <a:pt x="9395" y="1683"/>
                    <a:pt x="9210" y="1683"/>
                  </a:cubicBezTo>
                  <a:lnTo>
                    <a:pt x="9180" y="1683"/>
                  </a:lnTo>
                  <a:cubicBezTo>
                    <a:pt x="8988" y="1683"/>
                    <a:pt x="8839" y="1526"/>
                    <a:pt x="8839" y="1341"/>
                  </a:cubicBezTo>
                  <a:lnTo>
                    <a:pt x="8839" y="393"/>
                  </a:lnTo>
                  <a:lnTo>
                    <a:pt x="8839" y="370"/>
                  </a:lnTo>
                  <a:cubicBezTo>
                    <a:pt x="8839" y="171"/>
                    <a:pt x="8670" y="0"/>
                    <a:pt x="84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4"/>
            <p:cNvSpPr/>
            <p:nvPr/>
          </p:nvSpPr>
          <p:spPr>
            <a:xfrm>
              <a:off x="4628356" y="3569203"/>
              <a:ext cx="435973" cy="327624"/>
            </a:xfrm>
            <a:custGeom>
              <a:rect b="b" l="l" r="r" t="t"/>
              <a:pathLst>
                <a:path extrusionOk="0" h="3943" w="5247">
                  <a:moveTo>
                    <a:pt x="2891" y="0"/>
                  </a:moveTo>
                  <a:cubicBezTo>
                    <a:pt x="2418" y="0"/>
                    <a:pt x="1973" y="238"/>
                    <a:pt x="1683" y="646"/>
                  </a:cubicBezTo>
                  <a:lnTo>
                    <a:pt x="890" y="1771"/>
                  </a:lnTo>
                  <a:lnTo>
                    <a:pt x="890" y="1764"/>
                  </a:lnTo>
                  <a:lnTo>
                    <a:pt x="165" y="2804"/>
                  </a:lnTo>
                  <a:lnTo>
                    <a:pt x="165" y="2804"/>
                  </a:lnTo>
                  <a:cubicBezTo>
                    <a:pt x="165" y="2803"/>
                    <a:pt x="164" y="2802"/>
                    <a:pt x="164" y="2801"/>
                  </a:cubicBezTo>
                  <a:lnTo>
                    <a:pt x="1" y="3039"/>
                  </a:lnTo>
                  <a:lnTo>
                    <a:pt x="1" y="3039"/>
                  </a:lnTo>
                  <a:lnTo>
                    <a:pt x="165" y="2804"/>
                  </a:lnTo>
                  <a:lnTo>
                    <a:pt x="165" y="2804"/>
                  </a:lnTo>
                  <a:cubicBezTo>
                    <a:pt x="189" y="2966"/>
                    <a:pt x="329" y="3091"/>
                    <a:pt x="499" y="3091"/>
                  </a:cubicBezTo>
                  <a:lnTo>
                    <a:pt x="534" y="3091"/>
                  </a:lnTo>
                  <a:cubicBezTo>
                    <a:pt x="721" y="3091"/>
                    <a:pt x="876" y="2943"/>
                    <a:pt x="876" y="2749"/>
                  </a:cubicBezTo>
                  <a:lnTo>
                    <a:pt x="876" y="2356"/>
                  </a:lnTo>
                  <a:cubicBezTo>
                    <a:pt x="876" y="2283"/>
                    <a:pt x="899" y="2209"/>
                    <a:pt x="934" y="2157"/>
                  </a:cubicBezTo>
                  <a:cubicBezTo>
                    <a:pt x="943" y="2143"/>
                    <a:pt x="957" y="2127"/>
                    <a:pt x="965" y="2120"/>
                  </a:cubicBezTo>
                  <a:cubicBezTo>
                    <a:pt x="972" y="2113"/>
                    <a:pt x="972" y="2106"/>
                    <a:pt x="979" y="2099"/>
                  </a:cubicBezTo>
                  <a:cubicBezTo>
                    <a:pt x="988" y="2090"/>
                    <a:pt x="1002" y="2083"/>
                    <a:pt x="1009" y="2075"/>
                  </a:cubicBezTo>
                  <a:cubicBezTo>
                    <a:pt x="1023" y="2068"/>
                    <a:pt x="1032" y="2054"/>
                    <a:pt x="1046" y="2045"/>
                  </a:cubicBezTo>
                  <a:cubicBezTo>
                    <a:pt x="1053" y="2045"/>
                    <a:pt x="1061" y="2038"/>
                    <a:pt x="1068" y="2038"/>
                  </a:cubicBezTo>
                  <a:cubicBezTo>
                    <a:pt x="1091" y="2024"/>
                    <a:pt x="1121" y="2017"/>
                    <a:pt x="1142" y="2010"/>
                  </a:cubicBezTo>
                  <a:cubicBezTo>
                    <a:pt x="1173" y="2001"/>
                    <a:pt x="1201" y="1994"/>
                    <a:pt x="1231" y="1994"/>
                  </a:cubicBezTo>
                  <a:cubicBezTo>
                    <a:pt x="1439" y="1994"/>
                    <a:pt x="1601" y="2157"/>
                    <a:pt x="1601" y="2365"/>
                  </a:cubicBezTo>
                  <a:lnTo>
                    <a:pt x="1601" y="3573"/>
                  </a:lnTo>
                  <a:cubicBezTo>
                    <a:pt x="1601" y="3779"/>
                    <a:pt x="1765" y="3943"/>
                    <a:pt x="1973" y="3943"/>
                  </a:cubicBezTo>
                  <a:cubicBezTo>
                    <a:pt x="2172" y="3943"/>
                    <a:pt x="2336" y="3779"/>
                    <a:pt x="2336" y="3573"/>
                  </a:cubicBezTo>
                  <a:lnTo>
                    <a:pt x="2336" y="2801"/>
                  </a:lnTo>
                  <a:cubicBezTo>
                    <a:pt x="2336" y="2602"/>
                    <a:pt x="2499" y="2431"/>
                    <a:pt x="2706" y="2431"/>
                  </a:cubicBezTo>
                  <a:cubicBezTo>
                    <a:pt x="2907" y="2431"/>
                    <a:pt x="3068" y="2602"/>
                    <a:pt x="3068" y="2801"/>
                  </a:cubicBezTo>
                  <a:lnTo>
                    <a:pt x="3068" y="3468"/>
                  </a:lnTo>
                  <a:cubicBezTo>
                    <a:pt x="3084" y="3655"/>
                    <a:pt x="3239" y="3802"/>
                    <a:pt x="3433" y="3802"/>
                  </a:cubicBezTo>
                  <a:cubicBezTo>
                    <a:pt x="3632" y="3802"/>
                    <a:pt x="3803" y="3639"/>
                    <a:pt x="3803" y="3439"/>
                  </a:cubicBezTo>
                  <a:lnTo>
                    <a:pt x="3803" y="2134"/>
                  </a:lnTo>
                  <a:cubicBezTo>
                    <a:pt x="3803" y="1935"/>
                    <a:pt x="3966" y="1764"/>
                    <a:pt x="4166" y="1764"/>
                  </a:cubicBezTo>
                  <a:cubicBezTo>
                    <a:pt x="4367" y="1764"/>
                    <a:pt x="4536" y="1935"/>
                    <a:pt x="4536" y="2134"/>
                  </a:cubicBezTo>
                  <a:lnTo>
                    <a:pt x="4536" y="2157"/>
                  </a:lnTo>
                  <a:lnTo>
                    <a:pt x="4536" y="3105"/>
                  </a:lnTo>
                  <a:cubicBezTo>
                    <a:pt x="4536" y="3290"/>
                    <a:pt x="4685" y="3447"/>
                    <a:pt x="4870" y="3447"/>
                  </a:cubicBezTo>
                  <a:lnTo>
                    <a:pt x="4907" y="3447"/>
                  </a:lnTo>
                  <a:cubicBezTo>
                    <a:pt x="5092" y="3447"/>
                    <a:pt x="5247" y="3290"/>
                    <a:pt x="5247" y="3105"/>
                  </a:cubicBezTo>
                  <a:lnTo>
                    <a:pt x="5247" y="2291"/>
                  </a:lnTo>
                  <a:lnTo>
                    <a:pt x="4062" y="631"/>
                  </a:lnTo>
                  <a:cubicBezTo>
                    <a:pt x="3780" y="231"/>
                    <a:pt x="3351" y="0"/>
                    <a:pt x="289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4"/>
            <p:cNvSpPr/>
            <p:nvPr/>
          </p:nvSpPr>
          <p:spPr>
            <a:xfrm>
              <a:off x="4317517" y="4131971"/>
              <a:ext cx="759276" cy="249353"/>
            </a:xfrm>
            <a:custGeom>
              <a:rect b="b" l="l" r="r" t="t"/>
              <a:pathLst>
                <a:path extrusionOk="0" h="3001" w="9138">
                  <a:moveTo>
                    <a:pt x="1104" y="1"/>
                  </a:moveTo>
                  <a:lnTo>
                    <a:pt x="0" y="1571"/>
                  </a:lnTo>
                  <a:cubicBezTo>
                    <a:pt x="75" y="1550"/>
                    <a:pt x="149" y="1534"/>
                    <a:pt x="229" y="1534"/>
                  </a:cubicBezTo>
                  <a:cubicBezTo>
                    <a:pt x="608" y="1534"/>
                    <a:pt x="912" y="1808"/>
                    <a:pt x="971" y="2172"/>
                  </a:cubicBezTo>
                  <a:cubicBezTo>
                    <a:pt x="1015" y="2149"/>
                    <a:pt x="1067" y="2135"/>
                    <a:pt x="1128" y="2135"/>
                  </a:cubicBezTo>
                  <a:cubicBezTo>
                    <a:pt x="1163" y="2135"/>
                    <a:pt x="1200" y="2142"/>
                    <a:pt x="1238" y="2156"/>
                  </a:cubicBezTo>
                  <a:cubicBezTo>
                    <a:pt x="1341" y="2030"/>
                    <a:pt x="1490" y="1957"/>
                    <a:pt x="1661" y="1957"/>
                  </a:cubicBezTo>
                  <a:cubicBezTo>
                    <a:pt x="1956" y="1957"/>
                    <a:pt x="2195" y="2201"/>
                    <a:pt x="2195" y="2498"/>
                  </a:cubicBezTo>
                  <a:lnTo>
                    <a:pt x="2195" y="2535"/>
                  </a:lnTo>
                  <a:cubicBezTo>
                    <a:pt x="2246" y="2498"/>
                    <a:pt x="2305" y="2467"/>
                    <a:pt x="2372" y="2467"/>
                  </a:cubicBezTo>
                  <a:cubicBezTo>
                    <a:pt x="2527" y="2467"/>
                    <a:pt x="2653" y="2594"/>
                    <a:pt x="2653" y="2750"/>
                  </a:cubicBezTo>
                  <a:cubicBezTo>
                    <a:pt x="2653" y="2860"/>
                    <a:pt x="2595" y="2957"/>
                    <a:pt x="2497" y="3001"/>
                  </a:cubicBezTo>
                  <a:lnTo>
                    <a:pt x="5188" y="3001"/>
                  </a:lnTo>
                  <a:cubicBezTo>
                    <a:pt x="5136" y="2973"/>
                    <a:pt x="5106" y="2912"/>
                    <a:pt x="5106" y="2853"/>
                  </a:cubicBezTo>
                  <a:cubicBezTo>
                    <a:pt x="5106" y="2750"/>
                    <a:pt x="5188" y="2668"/>
                    <a:pt x="5291" y="2668"/>
                  </a:cubicBezTo>
                  <a:cubicBezTo>
                    <a:pt x="5335" y="2668"/>
                    <a:pt x="5380" y="2683"/>
                    <a:pt x="5410" y="2706"/>
                  </a:cubicBezTo>
                  <a:lnTo>
                    <a:pt x="5410" y="2683"/>
                  </a:lnTo>
                  <a:cubicBezTo>
                    <a:pt x="5410" y="2483"/>
                    <a:pt x="5573" y="2327"/>
                    <a:pt x="5765" y="2327"/>
                  </a:cubicBezTo>
                  <a:cubicBezTo>
                    <a:pt x="5876" y="2327"/>
                    <a:pt x="5981" y="2379"/>
                    <a:pt x="6039" y="2453"/>
                  </a:cubicBezTo>
                  <a:cubicBezTo>
                    <a:pt x="6070" y="2446"/>
                    <a:pt x="6091" y="2446"/>
                    <a:pt x="6121" y="2446"/>
                  </a:cubicBezTo>
                  <a:cubicBezTo>
                    <a:pt x="6159" y="2446"/>
                    <a:pt x="6187" y="2453"/>
                    <a:pt x="6224" y="2467"/>
                  </a:cubicBezTo>
                  <a:cubicBezTo>
                    <a:pt x="6240" y="2357"/>
                    <a:pt x="6292" y="2261"/>
                    <a:pt x="6365" y="2186"/>
                  </a:cubicBezTo>
                  <a:lnTo>
                    <a:pt x="6388" y="734"/>
                  </a:lnTo>
                  <a:cubicBezTo>
                    <a:pt x="6402" y="734"/>
                    <a:pt x="6409" y="1505"/>
                    <a:pt x="6418" y="2142"/>
                  </a:cubicBezTo>
                  <a:cubicBezTo>
                    <a:pt x="6498" y="2083"/>
                    <a:pt x="6603" y="2046"/>
                    <a:pt x="6713" y="2046"/>
                  </a:cubicBezTo>
                  <a:cubicBezTo>
                    <a:pt x="6774" y="2046"/>
                    <a:pt x="6833" y="2060"/>
                    <a:pt x="6884" y="2074"/>
                  </a:cubicBezTo>
                  <a:cubicBezTo>
                    <a:pt x="7076" y="2135"/>
                    <a:pt x="7218" y="2306"/>
                    <a:pt x="7218" y="2512"/>
                  </a:cubicBezTo>
                  <a:lnTo>
                    <a:pt x="7218" y="2549"/>
                  </a:lnTo>
                  <a:cubicBezTo>
                    <a:pt x="7233" y="2542"/>
                    <a:pt x="7247" y="2542"/>
                    <a:pt x="7270" y="2542"/>
                  </a:cubicBezTo>
                  <a:lnTo>
                    <a:pt x="7284" y="2542"/>
                  </a:lnTo>
                  <a:cubicBezTo>
                    <a:pt x="7441" y="2386"/>
                    <a:pt x="7626" y="2245"/>
                    <a:pt x="7832" y="2112"/>
                  </a:cubicBezTo>
                  <a:cubicBezTo>
                    <a:pt x="7841" y="1934"/>
                    <a:pt x="7900" y="1756"/>
                    <a:pt x="8010" y="1601"/>
                  </a:cubicBezTo>
                  <a:lnTo>
                    <a:pt x="9137" y="1"/>
                  </a:lnTo>
                  <a:close/>
                </a:path>
              </a:pathLst>
            </a:custGeom>
            <a:solidFill>
              <a:srgbClr val="DFD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4"/>
            <p:cNvSpPr/>
            <p:nvPr/>
          </p:nvSpPr>
          <p:spPr>
            <a:xfrm>
              <a:off x="4949749" y="3411082"/>
              <a:ext cx="1654488" cy="975310"/>
            </a:xfrm>
            <a:custGeom>
              <a:rect b="b" l="l" r="r" t="t"/>
              <a:pathLst>
                <a:path extrusionOk="0" h="11738" w="19912">
                  <a:moveTo>
                    <a:pt x="8752" y="0"/>
                  </a:moveTo>
                  <a:cubicBezTo>
                    <a:pt x="8604" y="0"/>
                    <a:pt x="8471" y="59"/>
                    <a:pt x="8368" y="155"/>
                  </a:cubicBezTo>
                  <a:cubicBezTo>
                    <a:pt x="8270" y="251"/>
                    <a:pt x="8211" y="391"/>
                    <a:pt x="8211" y="541"/>
                  </a:cubicBezTo>
                  <a:lnTo>
                    <a:pt x="8211" y="770"/>
                  </a:lnTo>
                  <a:lnTo>
                    <a:pt x="8211" y="3512"/>
                  </a:lnTo>
                  <a:lnTo>
                    <a:pt x="8211" y="3742"/>
                  </a:lnTo>
                  <a:cubicBezTo>
                    <a:pt x="8211" y="3890"/>
                    <a:pt x="8153" y="4023"/>
                    <a:pt x="8048" y="4126"/>
                  </a:cubicBezTo>
                  <a:cubicBezTo>
                    <a:pt x="7952" y="4224"/>
                    <a:pt x="7818" y="4283"/>
                    <a:pt x="7664" y="4283"/>
                  </a:cubicBezTo>
                  <a:cubicBezTo>
                    <a:pt x="7367" y="4283"/>
                    <a:pt x="7123" y="4037"/>
                    <a:pt x="7123" y="3742"/>
                  </a:cubicBezTo>
                  <a:lnTo>
                    <a:pt x="7123" y="770"/>
                  </a:lnTo>
                  <a:lnTo>
                    <a:pt x="7123" y="756"/>
                  </a:lnTo>
                  <a:lnTo>
                    <a:pt x="401" y="10277"/>
                  </a:lnTo>
                  <a:cubicBezTo>
                    <a:pt x="1" y="10848"/>
                    <a:pt x="328" y="11693"/>
                    <a:pt x="979" y="11737"/>
                  </a:cubicBezTo>
                  <a:lnTo>
                    <a:pt x="18933" y="11737"/>
                  </a:lnTo>
                  <a:cubicBezTo>
                    <a:pt x="19586" y="11693"/>
                    <a:pt x="19911" y="10839"/>
                    <a:pt x="19511" y="10277"/>
                  </a:cubicBezTo>
                  <a:lnTo>
                    <a:pt x="12561" y="496"/>
                  </a:lnTo>
                  <a:lnTo>
                    <a:pt x="12561" y="3393"/>
                  </a:lnTo>
                  <a:cubicBezTo>
                    <a:pt x="12561" y="3541"/>
                    <a:pt x="12494" y="3674"/>
                    <a:pt x="12398" y="3770"/>
                  </a:cubicBezTo>
                  <a:cubicBezTo>
                    <a:pt x="12302" y="3875"/>
                    <a:pt x="12161" y="3934"/>
                    <a:pt x="12014" y="3934"/>
                  </a:cubicBezTo>
                  <a:cubicBezTo>
                    <a:pt x="11717" y="3934"/>
                    <a:pt x="11471" y="3690"/>
                    <a:pt x="11471" y="3393"/>
                  </a:cubicBezTo>
                  <a:lnTo>
                    <a:pt x="11471" y="1592"/>
                  </a:lnTo>
                  <a:cubicBezTo>
                    <a:pt x="11471" y="1290"/>
                    <a:pt x="11227" y="1044"/>
                    <a:pt x="10923" y="1044"/>
                  </a:cubicBezTo>
                  <a:cubicBezTo>
                    <a:pt x="10776" y="1044"/>
                    <a:pt x="10642" y="1112"/>
                    <a:pt x="10537" y="1208"/>
                  </a:cubicBezTo>
                  <a:cubicBezTo>
                    <a:pt x="10441" y="1304"/>
                    <a:pt x="10383" y="1444"/>
                    <a:pt x="10383" y="1592"/>
                  </a:cubicBezTo>
                  <a:lnTo>
                    <a:pt x="10383" y="2734"/>
                  </a:lnTo>
                  <a:cubicBezTo>
                    <a:pt x="10383" y="2890"/>
                    <a:pt x="10324" y="3023"/>
                    <a:pt x="10219" y="3119"/>
                  </a:cubicBezTo>
                  <a:cubicBezTo>
                    <a:pt x="10123" y="3223"/>
                    <a:pt x="9990" y="3281"/>
                    <a:pt x="9835" y="3281"/>
                  </a:cubicBezTo>
                  <a:cubicBezTo>
                    <a:pt x="9538" y="3281"/>
                    <a:pt x="9293" y="3038"/>
                    <a:pt x="9293" y="2734"/>
                  </a:cubicBezTo>
                  <a:lnTo>
                    <a:pt x="9302" y="2734"/>
                  </a:lnTo>
                  <a:lnTo>
                    <a:pt x="9302" y="541"/>
                  </a:lnTo>
                  <a:cubicBezTo>
                    <a:pt x="9302" y="244"/>
                    <a:pt x="9056" y="0"/>
                    <a:pt x="87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4"/>
            <p:cNvSpPr/>
            <p:nvPr/>
          </p:nvSpPr>
          <p:spPr>
            <a:xfrm>
              <a:off x="5541599" y="3263847"/>
              <a:ext cx="451927" cy="503110"/>
            </a:xfrm>
            <a:custGeom>
              <a:rect b="b" l="l" r="r" t="t"/>
              <a:pathLst>
                <a:path extrusionOk="0" h="6055" w="5439">
                  <a:moveTo>
                    <a:pt x="2815" y="1"/>
                  </a:moveTo>
                  <a:cubicBezTo>
                    <a:pt x="2163" y="1"/>
                    <a:pt x="1547" y="334"/>
                    <a:pt x="1147" y="897"/>
                  </a:cubicBezTo>
                  <a:lnTo>
                    <a:pt x="0" y="2528"/>
                  </a:lnTo>
                  <a:lnTo>
                    <a:pt x="0" y="2542"/>
                  </a:lnTo>
                  <a:lnTo>
                    <a:pt x="0" y="5514"/>
                  </a:lnTo>
                  <a:cubicBezTo>
                    <a:pt x="0" y="5809"/>
                    <a:pt x="244" y="6055"/>
                    <a:pt x="541" y="6055"/>
                  </a:cubicBezTo>
                  <a:cubicBezTo>
                    <a:pt x="695" y="6055"/>
                    <a:pt x="829" y="5996"/>
                    <a:pt x="925" y="5898"/>
                  </a:cubicBezTo>
                  <a:cubicBezTo>
                    <a:pt x="1030" y="5795"/>
                    <a:pt x="1088" y="5662"/>
                    <a:pt x="1088" y="5514"/>
                  </a:cubicBezTo>
                  <a:lnTo>
                    <a:pt x="1088" y="5284"/>
                  </a:lnTo>
                  <a:lnTo>
                    <a:pt x="1088" y="2542"/>
                  </a:lnTo>
                  <a:lnTo>
                    <a:pt x="1088" y="2313"/>
                  </a:lnTo>
                  <a:cubicBezTo>
                    <a:pt x="1088" y="2163"/>
                    <a:pt x="1147" y="2023"/>
                    <a:pt x="1245" y="1927"/>
                  </a:cubicBezTo>
                  <a:cubicBezTo>
                    <a:pt x="1348" y="1831"/>
                    <a:pt x="1481" y="1772"/>
                    <a:pt x="1629" y="1772"/>
                  </a:cubicBezTo>
                  <a:cubicBezTo>
                    <a:pt x="1933" y="1772"/>
                    <a:pt x="2179" y="2016"/>
                    <a:pt x="2179" y="2313"/>
                  </a:cubicBezTo>
                  <a:lnTo>
                    <a:pt x="2179" y="4506"/>
                  </a:lnTo>
                  <a:lnTo>
                    <a:pt x="2170" y="4506"/>
                  </a:lnTo>
                  <a:cubicBezTo>
                    <a:pt x="2170" y="4810"/>
                    <a:pt x="2415" y="5053"/>
                    <a:pt x="2712" y="5053"/>
                  </a:cubicBezTo>
                  <a:cubicBezTo>
                    <a:pt x="2867" y="5053"/>
                    <a:pt x="3000" y="4995"/>
                    <a:pt x="3096" y="4891"/>
                  </a:cubicBezTo>
                  <a:cubicBezTo>
                    <a:pt x="3201" y="4795"/>
                    <a:pt x="3260" y="4662"/>
                    <a:pt x="3260" y="4506"/>
                  </a:cubicBezTo>
                  <a:lnTo>
                    <a:pt x="3260" y="3364"/>
                  </a:lnTo>
                  <a:cubicBezTo>
                    <a:pt x="3260" y="3216"/>
                    <a:pt x="3318" y="3076"/>
                    <a:pt x="3414" y="2980"/>
                  </a:cubicBezTo>
                  <a:cubicBezTo>
                    <a:pt x="3519" y="2884"/>
                    <a:pt x="3653" y="2816"/>
                    <a:pt x="3800" y="2816"/>
                  </a:cubicBezTo>
                  <a:cubicBezTo>
                    <a:pt x="4104" y="2816"/>
                    <a:pt x="4348" y="3062"/>
                    <a:pt x="4348" y="3364"/>
                  </a:cubicBezTo>
                  <a:lnTo>
                    <a:pt x="4348" y="5165"/>
                  </a:lnTo>
                  <a:cubicBezTo>
                    <a:pt x="4348" y="5462"/>
                    <a:pt x="4594" y="5706"/>
                    <a:pt x="4891" y="5706"/>
                  </a:cubicBezTo>
                  <a:cubicBezTo>
                    <a:pt x="5038" y="5706"/>
                    <a:pt x="5179" y="5647"/>
                    <a:pt x="5275" y="5542"/>
                  </a:cubicBezTo>
                  <a:cubicBezTo>
                    <a:pt x="5371" y="5446"/>
                    <a:pt x="5438" y="5313"/>
                    <a:pt x="5438" y="5165"/>
                  </a:cubicBezTo>
                  <a:lnTo>
                    <a:pt x="5438" y="2268"/>
                  </a:lnTo>
                  <a:lnTo>
                    <a:pt x="4437" y="867"/>
                  </a:lnTo>
                  <a:cubicBezTo>
                    <a:pt x="4053" y="326"/>
                    <a:pt x="3452" y="1"/>
                    <a:pt x="2815"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4"/>
            <p:cNvSpPr/>
            <p:nvPr/>
          </p:nvSpPr>
          <p:spPr>
            <a:xfrm>
              <a:off x="5023034" y="4384980"/>
              <a:ext cx="11217" cy="1413"/>
            </a:xfrm>
            <a:custGeom>
              <a:rect b="b" l="l" r="r" t="t"/>
              <a:pathLst>
                <a:path extrusionOk="0" h="17" w="135">
                  <a:moveTo>
                    <a:pt x="1" y="0"/>
                  </a:moveTo>
                  <a:lnTo>
                    <a:pt x="1" y="0"/>
                  </a:lnTo>
                  <a:cubicBezTo>
                    <a:pt x="31" y="8"/>
                    <a:pt x="61" y="16"/>
                    <a:pt x="97" y="16"/>
                  </a:cubicBezTo>
                  <a:lnTo>
                    <a:pt x="134" y="16"/>
                  </a:lnTo>
                  <a:lnTo>
                    <a:pt x="97" y="16"/>
                  </a:lnTo>
                  <a:cubicBezTo>
                    <a:pt x="61" y="16"/>
                    <a:pt x="31" y="8"/>
                    <a:pt x="1" y="0"/>
                  </a:cubicBezTo>
                  <a:close/>
                </a:path>
              </a:pathLst>
            </a:custGeom>
            <a:solidFill>
              <a:srgbClr val="6771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4"/>
            <p:cNvSpPr/>
            <p:nvPr/>
          </p:nvSpPr>
          <p:spPr>
            <a:xfrm>
              <a:off x="4968195" y="4041403"/>
              <a:ext cx="1233970" cy="344990"/>
            </a:xfrm>
            <a:custGeom>
              <a:rect b="b" l="l" r="r" t="t"/>
              <a:pathLst>
                <a:path extrusionOk="0" h="4152" w="14851">
                  <a:moveTo>
                    <a:pt x="661" y="4135"/>
                  </a:moveTo>
                  <a:cubicBezTo>
                    <a:pt x="691" y="4143"/>
                    <a:pt x="721" y="4151"/>
                    <a:pt x="757" y="4151"/>
                  </a:cubicBezTo>
                  <a:lnTo>
                    <a:pt x="6101" y="4151"/>
                  </a:lnTo>
                  <a:cubicBezTo>
                    <a:pt x="6101" y="4151"/>
                    <a:pt x="6101" y="4143"/>
                    <a:pt x="6108" y="4135"/>
                  </a:cubicBezTo>
                  <a:close/>
                  <a:moveTo>
                    <a:pt x="2076" y="1"/>
                  </a:moveTo>
                  <a:lnTo>
                    <a:pt x="179" y="2691"/>
                  </a:lnTo>
                  <a:cubicBezTo>
                    <a:pt x="69" y="2846"/>
                    <a:pt x="10" y="3024"/>
                    <a:pt x="1" y="3202"/>
                  </a:cubicBezTo>
                  <a:cubicBezTo>
                    <a:pt x="862" y="2661"/>
                    <a:pt x="2121" y="2313"/>
                    <a:pt x="3522" y="2313"/>
                  </a:cubicBezTo>
                  <a:cubicBezTo>
                    <a:pt x="4811" y="2313"/>
                    <a:pt x="5982" y="2602"/>
                    <a:pt x="6826" y="3068"/>
                  </a:cubicBezTo>
                  <a:cubicBezTo>
                    <a:pt x="7664" y="2231"/>
                    <a:pt x="8982" y="1683"/>
                    <a:pt x="10472" y="1683"/>
                  </a:cubicBezTo>
                  <a:cubicBezTo>
                    <a:pt x="12524" y="1683"/>
                    <a:pt x="14265" y="2720"/>
                    <a:pt x="14843" y="4151"/>
                  </a:cubicBezTo>
                  <a:lnTo>
                    <a:pt x="14850" y="1"/>
                  </a:lnTo>
                  <a:close/>
                </a:path>
              </a:pathLst>
            </a:custGeom>
            <a:solidFill>
              <a:srgbClr val="DFD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4"/>
            <p:cNvSpPr/>
            <p:nvPr/>
          </p:nvSpPr>
          <p:spPr>
            <a:xfrm>
              <a:off x="6429914" y="3718848"/>
              <a:ext cx="553629" cy="671866"/>
            </a:xfrm>
            <a:custGeom>
              <a:rect b="b" l="l" r="r" t="t"/>
              <a:pathLst>
                <a:path extrusionOk="0" h="8086" w="6663">
                  <a:moveTo>
                    <a:pt x="1" y="1"/>
                  </a:moveTo>
                  <a:lnTo>
                    <a:pt x="1" y="8085"/>
                  </a:lnTo>
                  <a:lnTo>
                    <a:pt x="6662" y="8085"/>
                  </a:lnTo>
                  <a:lnTo>
                    <a:pt x="6662"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4"/>
            <p:cNvSpPr/>
            <p:nvPr/>
          </p:nvSpPr>
          <p:spPr>
            <a:xfrm>
              <a:off x="6429914" y="3960141"/>
              <a:ext cx="553629" cy="34649"/>
            </a:xfrm>
            <a:custGeom>
              <a:rect b="b" l="l" r="r" t="t"/>
              <a:pathLst>
                <a:path extrusionOk="0" h="417" w="6663">
                  <a:moveTo>
                    <a:pt x="1" y="1"/>
                  </a:moveTo>
                  <a:lnTo>
                    <a:pt x="1" y="417"/>
                  </a:lnTo>
                  <a:lnTo>
                    <a:pt x="6662" y="417"/>
                  </a:lnTo>
                  <a:lnTo>
                    <a:pt x="666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4"/>
            <p:cNvSpPr/>
            <p:nvPr/>
          </p:nvSpPr>
          <p:spPr>
            <a:xfrm>
              <a:off x="6429914" y="4086355"/>
              <a:ext cx="553629" cy="116492"/>
            </a:xfrm>
            <a:custGeom>
              <a:rect b="b" l="l" r="r" t="t"/>
              <a:pathLst>
                <a:path extrusionOk="0" h="1402" w="6663">
                  <a:moveTo>
                    <a:pt x="1" y="0"/>
                  </a:moveTo>
                  <a:lnTo>
                    <a:pt x="1" y="1402"/>
                  </a:lnTo>
                  <a:lnTo>
                    <a:pt x="6662" y="1402"/>
                  </a:lnTo>
                  <a:lnTo>
                    <a:pt x="666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4"/>
            <p:cNvSpPr/>
            <p:nvPr/>
          </p:nvSpPr>
          <p:spPr>
            <a:xfrm>
              <a:off x="6826336" y="4081452"/>
              <a:ext cx="68549" cy="125134"/>
            </a:xfrm>
            <a:custGeom>
              <a:rect b="b" l="l" r="r" t="t"/>
              <a:pathLst>
                <a:path extrusionOk="0" h="1506" w="825">
                  <a:moveTo>
                    <a:pt x="743" y="82"/>
                  </a:moveTo>
                  <a:lnTo>
                    <a:pt x="743" y="1423"/>
                  </a:lnTo>
                  <a:lnTo>
                    <a:pt x="83" y="1423"/>
                  </a:lnTo>
                  <a:lnTo>
                    <a:pt x="83" y="82"/>
                  </a:lnTo>
                  <a:close/>
                  <a:moveTo>
                    <a:pt x="1" y="1"/>
                  </a:moveTo>
                  <a:lnTo>
                    <a:pt x="1" y="1505"/>
                  </a:lnTo>
                  <a:lnTo>
                    <a:pt x="824" y="1505"/>
                  </a:lnTo>
                  <a:lnTo>
                    <a:pt x="824"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4"/>
            <p:cNvSpPr/>
            <p:nvPr/>
          </p:nvSpPr>
          <p:spPr>
            <a:xfrm>
              <a:off x="6703280" y="4081452"/>
              <a:ext cx="68466" cy="125134"/>
            </a:xfrm>
            <a:custGeom>
              <a:rect b="b" l="l" r="r" t="t"/>
              <a:pathLst>
                <a:path extrusionOk="0" h="1506" w="824">
                  <a:moveTo>
                    <a:pt x="742" y="82"/>
                  </a:moveTo>
                  <a:lnTo>
                    <a:pt x="742" y="1423"/>
                  </a:lnTo>
                  <a:lnTo>
                    <a:pt x="82" y="1423"/>
                  </a:lnTo>
                  <a:lnTo>
                    <a:pt x="82" y="82"/>
                  </a:lnTo>
                  <a:close/>
                  <a:moveTo>
                    <a:pt x="1" y="1"/>
                  </a:moveTo>
                  <a:lnTo>
                    <a:pt x="1" y="1505"/>
                  </a:lnTo>
                  <a:lnTo>
                    <a:pt x="824" y="1505"/>
                  </a:lnTo>
                  <a:lnTo>
                    <a:pt x="824"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4"/>
            <p:cNvSpPr/>
            <p:nvPr/>
          </p:nvSpPr>
          <p:spPr>
            <a:xfrm>
              <a:off x="6950223" y="4081452"/>
              <a:ext cx="36393" cy="125134"/>
            </a:xfrm>
            <a:custGeom>
              <a:rect b="b" l="l" r="r" t="t"/>
              <a:pathLst>
                <a:path extrusionOk="0" h="1506" w="438">
                  <a:moveTo>
                    <a:pt x="363" y="82"/>
                  </a:moveTo>
                  <a:lnTo>
                    <a:pt x="363" y="1423"/>
                  </a:lnTo>
                  <a:lnTo>
                    <a:pt x="75" y="1423"/>
                  </a:lnTo>
                  <a:lnTo>
                    <a:pt x="75" y="82"/>
                  </a:lnTo>
                  <a:close/>
                  <a:moveTo>
                    <a:pt x="0" y="1"/>
                  </a:moveTo>
                  <a:lnTo>
                    <a:pt x="0" y="1505"/>
                  </a:lnTo>
                  <a:lnTo>
                    <a:pt x="438" y="1505"/>
                  </a:lnTo>
                  <a:lnTo>
                    <a:pt x="438"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4"/>
            <p:cNvSpPr/>
            <p:nvPr/>
          </p:nvSpPr>
          <p:spPr>
            <a:xfrm>
              <a:off x="6887989" y="4081452"/>
              <a:ext cx="68466" cy="125134"/>
            </a:xfrm>
            <a:custGeom>
              <a:rect b="b" l="l" r="r" t="t"/>
              <a:pathLst>
                <a:path extrusionOk="0" h="1506" w="824">
                  <a:moveTo>
                    <a:pt x="749" y="82"/>
                  </a:moveTo>
                  <a:lnTo>
                    <a:pt x="749" y="1423"/>
                  </a:lnTo>
                  <a:lnTo>
                    <a:pt x="82" y="1423"/>
                  </a:lnTo>
                  <a:lnTo>
                    <a:pt x="82" y="82"/>
                  </a:lnTo>
                  <a:close/>
                  <a:moveTo>
                    <a:pt x="1" y="1"/>
                  </a:moveTo>
                  <a:lnTo>
                    <a:pt x="1" y="1505"/>
                  </a:lnTo>
                  <a:lnTo>
                    <a:pt x="824" y="1505"/>
                  </a:lnTo>
                  <a:lnTo>
                    <a:pt x="824"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4"/>
            <p:cNvSpPr/>
            <p:nvPr/>
          </p:nvSpPr>
          <p:spPr>
            <a:xfrm>
              <a:off x="6764933" y="4081452"/>
              <a:ext cx="68300" cy="125134"/>
            </a:xfrm>
            <a:custGeom>
              <a:rect b="b" l="l" r="r" t="t"/>
              <a:pathLst>
                <a:path extrusionOk="0" h="1506" w="822">
                  <a:moveTo>
                    <a:pt x="740" y="82"/>
                  </a:moveTo>
                  <a:lnTo>
                    <a:pt x="740" y="1423"/>
                  </a:lnTo>
                  <a:lnTo>
                    <a:pt x="82" y="1423"/>
                  </a:lnTo>
                  <a:lnTo>
                    <a:pt x="82" y="82"/>
                  </a:lnTo>
                  <a:close/>
                  <a:moveTo>
                    <a:pt x="0" y="1"/>
                  </a:moveTo>
                  <a:lnTo>
                    <a:pt x="0" y="1505"/>
                  </a:lnTo>
                  <a:lnTo>
                    <a:pt x="822" y="1505"/>
                  </a:lnTo>
                  <a:lnTo>
                    <a:pt x="822"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4"/>
            <p:cNvSpPr/>
            <p:nvPr/>
          </p:nvSpPr>
          <p:spPr>
            <a:xfrm>
              <a:off x="6426258" y="4081452"/>
              <a:ext cx="36975" cy="125134"/>
            </a:xfrm>
            <a:custGeom>
              <a:rect b="b" l="l" r="r" t="t"/>
              <a:pathLst>
                <a:path extrusionOk="0" h="1506" w="445">
                  <a:moveTo>
                    <a:pt x="363" y="82"/>
                  </a:moveTo>
                  <a:lnTo>
                    <a:pt x="363" y="1423"/>
                  </a:lnTo>
                  <a:lnTo>
                    <a:pt x="82" y="1423"/>
                  </a:lnTo>
                  <a:lnTo>
                    <a:pt x="82" y="82"/>
                  </a:lnTo>
                  <a:close/>
                  <a:moveTo>
                    <a:pt x="0" y="1"/>
                  </a:moveTo>
                  <a:lnTo>
                    <a:pt x="0" y="1505"/>
                  </a:lnTo>
                  <a:lnTo>
                    <a:pt x="445" y="1505"/>
                  </a:lnTo>
                  <a:lnTo>
                    <a:pt x="445"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4"/>
            <p:cNvSpPr/>
            <p:nvPr/>
          </p:nvSpPr>
          <p:spPr>
            <a:xfrm>
              <a:off x="6456336" y="4081452"/>
              <a:ext cx="68549" cy="125134"/>
            </a:xfrm>
            <a:custGeom>
              <a:rect b="b" l="l" r="r" t="t"/>
              <a:pathLst>
                <a:path extrusionOk="0" h="1506" w="825">
                  <a:moveTo>
                    <a:pt x="750" y="82"/>
                  </a:moveTo>
                  <a:lnTo>
                    <a:pt x="750" y="1423"/>
                  </a:lnTo>
                  <a:lnTo>
                    <a:pt x="83" y="1423"/>
                  </a:lnTo>
                  <a:lnTo>
                    <a:pt x="83" y="82"/>
                  </a:lnTo>
                  <a:close/>
                  <a:moveTo>
                    <a:pt x="1" y="1"/>
                  </a:moveTo>
                  <a:lnTo>
                    <a:pt x="1" y="1505"/>
                  </a:lnTo>
                  <a:lnTo>
                    <a:pt x="824" y="1505"/>
                  </a:lnTo>
                  <a:lnTo>
                    <a:pt x="824"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4"/>
            <p:cNvSpPr/>
            <p:nvPr/>
          </p:nvSpPr>
          <p:spPr>
            <a:xfrm>
              <a:off x="6518571" y="4081452"/>
              <a:ext cx="67801" cy="125134"/>
            </a:xfrm>
            <a:custGeom>
              <a:rect b="b" l="l" r="r" t="t"/>
              <a:pathLst>
                <a:path extrusionOk="0" h="1506" w="816">
                  <a:moveTo>
                    <a:pt x="742" y="82"/>
                  </a:moveTo>
                  <a:lnTo>
                    <a:pt x="742" y="1423"/>
                  </a:lnTo>
                  <a:lnTo>
                    <a:pt x="75" y="1423"/>
                  </a:lnTo>
                  <a:lnTo>
                    <a:pt x="75" y="82"/>
                  </a:lnTo>
                  <a:close/>
                  <a:moveTo>
                    <a:pt x="1" y="1"/>
                  </a:moveTo>
                  <a:lnTo>
                    <a:pt x="1" y="1505"/>
                  </a:lnTo>
                  <a:lnTo>
                    <a:pt x="815" y="1505"/>
                  </a:lnTo>
                  <a:lnTo>
                    <a:pt x="815"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4"/>
            <p:cNvSpPr/>
            <p:nvPr/>
          </p:nvSpPr>
          <p:spPr>
            <a:xfrm>
              <a:off x="6641627" y="4081452"/>
              <a:ext cx="68549" cy="125134"/>
            </a:xfrm>
            <a:custGeom>
              <a:rect b="b" l="l" r="r" t="t"/>
              <a:pathLst>
                <a:path extrusionOk="0" h="1506" w="825">
                  <a:moveTo>
                    <a:pt x="743" y="82"/>
                  </a:moveTo>
                  <a:lnTo>
                    <a:pt x="743" y="1423"/>
                  </a:lnTo>
                  <a:lnTo>
                    <a:pt x="83" y="1423"/>
                  </a:lnTo>
                  <a:lnTo>
                    <a:pt x="83" y="82"/>
                  </a:lnTo>
                  <a:close/>
                  <a:moveTo>
                    <a:pt x="1" y="1"/>
                  </a:moveTo>
                  <a:lnTo>
                    <a:pt x="1" y="1505"/>
                  </a:lnTo>
                  <a:lnTo>
                    <a:pt x="824" y="1505"/>
                  </a:lnTo>
                  <a:lnTo>
                    <a:pt x="824"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4"/>
            <p:cNvSpPr/>
            <p:nvPr/>
          </p:nvSpPr>
          <p:spPr>
            <a:xfrm>
              <a:off x="6580224" y="4081452"/>
              <a:ext cx="68300" cy="125134"/>
            </a:xfrm>
            <a:custGeom>
              <a:rect b="b" l="l" r="r" t="t"/>
              <a:pathLst>
                <a:path extrusionOk="0" h="1506" w="822">
                  <a:moveTo>
                    <a:pt x="740" y="82"/>
                  </a:moveTo>
                  <a:lnTo>
                    <a:pt x="740" y="1423"/>
                  </a:lnTo>
                  <a:lnTo>
                    <a:pt x="73" y="1423"/>
                  </a:lnTo>
                  <a:lnTo>
                    <a:pt x="73" y="82"/>
                  </a:lnTo>
                  <a:close/>
                  <a:moveTo>
                    <a:pt x="0" y="1"/>
                  </a:moveTo>
                  <a:lnTo>
                    <a:pt x="0" y="1505"/>
                  </a:lnTo>
                  <a:lnTo>
                    <a:pt x="822" y="1505"/>
                  </a:lnTo>
                  <a:lnTo>
                    <a:pt x="822"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4"/>
            <p:cNvSpPr/>
            <p:nvPr/>
          </p:nvSpPr>
          <p:spPr>
            <a:xfrm>
              <a:off x="6593020" y="3340123"/>
              <a:ext cx="173741" cy="1050590"/>
            </a:xfrm>
            <a:custGeom>
              <a:rect b="b" l="l" r="r" t="t"/>
              <a:pathLst>
                <a:path extrusionOk="0" h="12644" w="2091">
                  <a:moveTo>
                    <a:pt x="565" y="1"/>
                  </a:moveTo>
                  <a:lnTo>
                    <a:pt x="1" y="12613"/>
                  </a:lnTo>
                  <a:lnTo>
                    <a:pt x="2090" y="12643"/>
                  </a:lnTo>
                  <a:lnTo>
                    <a:pt x="1824" y="17"/>
                  </a:lnTo>
                  <a:lnTo>
                    <a:pt x="56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4"/>
            <p:cNvSpPr/>
            <p:nvPr/>
          </p:nvSpPr>
          <p:spPr>
            <a:xfrm>
              <a:off x="6593020" y="3340871"/>
              <a:ext cx="99293" cy="1039871"/>
            </a:xfrm>
            <a:custGeom>
              <a:rect b="b" l="l" r="r" t="t"/>
              <a:pathLst>
                <a:path extrusionOk="0" h="12515" w="1195">
                  <a:moveTo>
                    <a:pt x="565" y="0"/>
                  </a:moveTo>
                  <a:lnTo>
                    <a:pt x="1" y="12515"/>
                  </a:lnTo>
                  <a:lnTo>
                    <a:pt x="1047" y="12515"/>
                  </a:lnTo>
                  <a:lnTo>
                    <a:pt x="1194" y="8"/>
                  </a:lnTo>
                  <a:lnTo>
                    <a:pt x="565" y="0"/>
                  </a:lnTo>
                  <a:close/>
                </a:path>
              </a:pathLst>
            </a:custGeom>
            <a:solidFill>
              <a:srgbClr val="929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4"/>
            <p:cNvSpPr/>
            <p:nvPr/>
          </p:nvSpPr>
          <p:spPr>
            <a:xfrm>
              <a:off x="6626339" y="3592634"/>
              <a:ext cx="124469" cy="62899"/>
            </a:xfrm>
            <a:custGeom>
              <a:rect b="b" l="l" r="r" t="t"/>
              <a:pathLst>
                <a:path extrusionOk="0" h="757" w="1498">
                  <a:moveTo>
                    <a:pt x="37" y="1"/>
                  </a:moveTo>
                  <a:lnTo>
                    <a:pt x="0" y="734"/>
                  </a:lnTo>
                  <a:lnTo>
                    <a:pt x="749" y="741"/>
                  </a:lnTo>
                  <a:lnTo>
                    <a:pt x="1497" y="757"/>
                  </a:lnTo>
                  <a:lnTo>
                    <a:pt x="1483" y="22"/>
                  </a:lnTo>
                  <a:lnTo>
                    <a:pt x="756" y="15"/>
                  </a:lnTo>
                  <a:lnTo>
                    <a:pt x="3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4"/>
            <p:cNvSpPr/>
            <p:nvPr/>
          </p:nvSpPr>
          <p:spPr>
            <a:xfrm>
              <a:off x="6618944" y="3735383"/>
              <a:ext cx="135520" cy="90651"/>
            </a:xfrm>
            <a:custGeom>
              <a:rect b="b" l="l" r="r" t="t"/>
              <a:pathLst>
                <a:path extrusionOk="0" h="1091" w="1631">
                  <a:moveTo>
                    <a:pt x="45" y="1"/>
                  </a:moveTo>
                  <a:lnTo>
                    <a:pt x="0" y="1068"/>
                  </a:lnTo>
                  <a:lnTo>
                    <a:pt x="816" y="1077"/>
                  </a:lnTo>
                  <a:lnTo>
                    <a:pt x="1631" y="1091"/>
                  </a:lnTo>
                  <a:lnTo>
                    <a:pt x="1608" y="17"/>
                  </a:lnTo>
                  <a:lnTo>
                    <a:pt x="831" y="10"/>
                  </a:lnTo>
                  <a:lnTo>
                    <a:pt x="45"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4"/>
            <p:cNvSpPr/>
            <p:nvPr/>
          </p:nvSpPr>
          <p:spPr>
            <a:xfrm>
              <a:off x="5886256" y="2611175"/>
              <a:ext cx="321475" cy="256914"/>
            </a:xfrm>
            <a:custGeom>
              <a:rect b="b" l="l" r="r" t="t"/>
              <a:pathLst>
                <a:path extrusionOk="0" h="3092" w="3869">
                  <a:moveTo>
                    <a:pt x="3647" y="1"/>
                  </a:moveTo>
                  <a:cubicBezTo>
                    <a:pt x="2706" y="1"/>
                    <a:pt x="1898" y="579"/>
                    <a:pt x="1557" y="1393"/>
                  </a:cubicBezTo>
                  <a:cubicBezTo>
                    <a:pt x="1505" y="1386"/>
                    <a:pt x="1445" y="1386"/>
                    <a:pt x="1393" y="1386"/>
                  </a:cubicBezTo>
                  <a:cubicBezTo>
                    <a:pt x="623" y="1386"/>
                    <a:pt x="1" y="2009"/>
                    <a:pt x="1" y="2772"/>
                  </a:cubicBezTo>
                  <a:cubicBezTo>
                    <a:pt x="1" y="2884"/>
                    <a:pt x="15" y="2987"/>
                    <a:pt x="38" y="3092"/>
                  </a:cubicBezTo>
                  <a:lnTo>
                    <a:pt x="3869" y="3092"/>
                  </a:lnTo>
                  <a:lnTo>
                    <a:pt x="3869" y="2217"/>
                  </a:lnTo>
                  <a:lnTo>
                    <a:pt x="3869" y="8"/>
                  </a:lnTo>
                  <a:cubicBezTo>
                    <a:pt x="3794" y="1"/>
                    <a:pt x="3721" y="1"/>
                    <a:pt x="3647"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4"/>
            <p:cNvSpPr/>
            <p:nvPr/>
          </p:nvSpPr>
          <p:spPr>
            <a:xfrm>
              <a:off x="6203411" y="2610012"/>
              <a:ext cx="391022" cy="258659"/>
            </a:xfrm>
            <a:custGeom>
              <a:rect b="b" l="l" r="r" t="t"/>
              <a:pathLst>
                <a:path extrusionOk="0" h="3113" w="4706">
                  <a:moveTo>
                    <a:pt x="0" y="1"/>
                  </a:moveTo>
                  <a:lnTo>
                    <a:pt x="0" y="8"/>
                  </a:lnTo>
                  <a:lnTo>
                    <a:pt x="0" y="2231"/>
                  </a:lnTo>
                  <a:lnTo>
                    <a:pt x="0" y="3113"/>
                  </a:lnTo>
                  <a:lnTo>
                    <a:pt x="3061" y="3113"/>
                  </a:lnTo>
                  <a:cubicBezTo>
                    <a:pt x="3075" y="3097"/>
                    <a:pt x="3089" y="3090"/>
                    <a:pt x="3105" y="3075"/>
                  </a:cubicBezTo>
                  <a:cubicBezTo>
                    <a:pt x="3112" y="3090"/>
                    <a:pt x="3120" y="3097"/>
                    <a:pt x="3120" y="3113"/>
                  </a:cubicBezTo>
                  <a:lnTo>
                    <a:pt x="4638" y="3113"/>
                  </a:lnTo>
                  <a:cubicBezTo>
                    <a:pt x="4683" y="3017"/>
                    <a:pt x="4706" y="2912"/>
                    <a:pt x="4706" y="2794"/>
                  </a:cubicBezTo>
                  <a:cubicBezTo>
                    <a:pt x="4706" y="2341"/>
                    <a:pt x="4334" y="1971"/>
                    <a:pt x="3883" y="1971"/>
                  </a:cubicBezTo>
                  <a:cubicBezTo>
                    <a:pt x="3719" y="1971"/>
                    <a:pt x="3571" y="2016"/>
                    <a:pt x="3445" y="2097"/>
                  </a:cubicBezTo>
                  <a:cubicBezTo>
                    <a:pt x="3363" y="1571"/>
                    <a:pt x="2904" y="1171"/>
                    <a:pt x="2357" y="1171"/>
                  </a:cubicBezTo>
                  <a:cubicBezTo>
                    <a:pt x="2172" y="1171"/>
                    <a:pt x="1994" y="1215"/>
                    <a:pt x="1837" y="1297"/>
                  </a:cubicBezTo>
                  <a:cubicBezTo>
                    <a:pt x="1505" y="593"/>
                    <a:pt x="815" y="82"/>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4"/>
            <p:cNvSpPr/>
            <p:nvPr/>
          </p:nvSpPr>
          <p:spPr>
            <a:xfrm>
              <a:off x="7406388" y="3808668"/>
              <a:ext cx="625086" cy="580051"/>
            </a:xfrm>
            <a:custGeom>
              <a:rect b="b" l="l" r="r" t="t"/>
              <a:pathLst>
                <a:path extrusionOk="0" h="6981" w="7523">
                  <a:moveTo>
                    <a:pt x="0" y="1"/>
                  </a:moveTo>
                  <a:lnTo>
                    <a:pt x="0" y="6981"/>
                  </a:lnTo>
                  <a:lnTo>
                    <a:pt x="7523" y="6981"/>
                  </a:lnTo>
                  <a:lnTo>
                    <a:pt x="752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4"/>
            <p:cNvSpPr/>
            <p:nvPr/>
          </p:nvSpPr>
          <p:spPr>
            <a:xfrm>
              <a:off x="8031391" y="3821713"/>
              <a:ext cx="665" cy="559030"/>
            </a:xfrm>
            <a:custGeom>
              <a:rect b="b" l="l" r="r" t="t"/>
              <a:pathLst>
                <a:path extrusionOk="0" h="6728" w="8">
                  <a:moveTo>
                    <a:pt x="1" y="0"/>
                  </a:moveTo>
                  <a:lnTo>
                    <a:pt x="1" y="6728"/>
                  </a:lnTo>
                  <a:lnTo>
                    <a:pt x="8" y="6728"/>
                  </a:lnTo>
                  <a:lnTo>
                    <a:pt x="8" y="0"/>
                  </a:lnTo>
                  <a:close/>
                </a:path>
              </a:pathLst>
            </a:custGeom>
            <a:solidFill>
              <a:srgbClr val="5259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4"/>
            <p:cNvSpPr/>
            <p:nvPr/>
          </p:nvSpPr>
          <p:spPr>
            <a:xfrm>
              <a:off x="7876843" y="3821713"/>
              <a:ext cx="154630" cy="525212"/>
            </a:xfrm>
            <a:custGeom>
              <a:rect b="b" l="l" r="r" t="t"/>
              <a:pathLst>
                <a:path extrusionOk="0" h="6321" w="1861">
                  <a:moveTo>
                    <a:pt x="0" y="0"/>
                  </a:moveTo>
                  <a:lnTo>
                    <a:pt x="0" y="6321"/>
                  </a:lnTo>
                  <a:lnTo>
                    <a:pt x="1861" y="6321"/>
                  </a:lnTo>
                  <a:lnTo>
                    <a:pt x="1861" y="0"/>
                  </a:lnTo>
                  <a:close/>
                </a:path>
              </a:pathLst>
            </a:custGeom>
            <a:solidFill>
              <a:srgbClr val="858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4"/>
            <p:cNvSpPr/>
            <p:nvPr/>
          </p:nvSpPr>
          <p:spPr>
            <a:xfrm>
              <a:off x="7380463" y="3796454"/>
              <a:ext cx="676103" cy="25342"/>
            </a:xfrm>
            <a:custGeom>
              <a:rect b="b" l="l" r="r" t="t"/>
              <a:pathLst>
                <a:path extrusionOk="0" h="305" w="8137">
                  <a:moveTo>
                    <a:pt x="150" y="0"/>
                  </a:moveTo>
                  <a:cubicBezTo>
                    <a:pt x="68" y="0"/>
                    <a:pt x="1" y="66"/>
                    <a:pt x="1" y="148"/>
                  </a:cubicBezTo>
                  <a:cubicBezTo>
                    <a:pt x="1" y="237"/>
                    <a:pt x="68" y="304"/>
                    <a:pt x="150" y="304"/>
                  </a:cubicBezTo>
                  <a:lnTo>
                    <a:pt x="7989" y="304"/>
                  </a:lnTo>
                  <a:cubicBezTo>
                    <a:pt x="8071" y="304"/>
                    <a:pt x="8137" y="237"/>
                    <a:pt x="8137" y="148"/>
                  </a:cubicBezTo>
                  <a:cubicBezTo>
                    <a:pt x="8137" y="66"/>
                    <a:pt x="8071" y="0"/>
                    <a:pt x="7989"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4"/>
            <p:cNvSpPr/>
            <p:nvPr/>
          </p:nvSpPr>
          <p:spPr>
            <a:xfrm>
              <a:off x="7949381" y="3921421"/>
              <a:ext cx="39551" cy="57914"/>
            </a:xfrm>
            <a:custGeom>
              <a:rect b="b" l="l" r="r" t="t"/>
              <a:pathLst>
                <a:path extrusionOk="0" h="697" w="476">
                  <a:moveTo>
                    <a:pt x="1" y="1"/>
                  </a:moveTo>
                  <a:lnTo>
                    <a:pt x="1" y="696"/>
                  </a:lnTo>
                  <a:lnTo>
                    <a:pt x="475" y="696"/>
                  </a:lnTo>
                  <a:lnTo>
                    <a:pt x="475"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4"/>
            <p:cNvSpPr/>
            <p:nvPr/>
          </p:nvSpPr>
          <p:spPr>
            <a:xfrm>
              <a:off x="7878588" y="3921421"/>
              <a:ext cx="38969" cy="57914"/>
            </a:xfrm>
            <a:custGeom>
              <a:rect b="b" l="l" r="r" t="t"/>
              <a:pathLst>
                <a:path extrusionOk="0" h="697" w="469">
                  <a:moveTo>
                    <a:pt x="1" y="1"/>
                  </a:moveTo>
                  <a:lnTo>
                    <a:pt x="1" y="696"/>
                  </a:lnTo>
                  <a:lnTo>
                    <a:pt x="468" y="696"/>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4"/>
            <p:cNvSpPr/>
            <p:nvPr/>
          </p:nvSpPr>
          <p:spPr>
            <a:xfrm>
              <a:off x="7807214" y="3921421"/>
              <a:ext cx="38803" cy="57914"/>
            </a:xfrm>
            <a:custGeom>
              <a:rect b="b" l="l" r="r" t="t"/>
              <a:pathLst>
                <a:path extrusionOk="0" h="697" w="467">
                  <a:moveTo>
                    <a:pt x="1" y="1"/>
                  </a:moveTo>
                  <a:lnTo>
                    <a:pt x="1" y="696"/>
                  </a:lnTo>
                  <a:lnTo>
                    <a:pt x="467" y="696"/>
                  </a:lnTo>
                  <a:lnTo>
                    <a:pt x="46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4"/>
            <p:cNvSpPr/>
            <p:nvPr/>
          </p:nvSpPr>
          <p:spPr>
            <a:xfrm>
              <a:off x="7735839" y="3921421"/>
              <a:ext cx="38803" cy="57914"/>
            </a:xfrm>
            <a:custGeom>
              <a:rect b="b" l="l" r="r" t="t"/>
              <a:pathLst>
                <a:path extrusionOk="0" h="697" w="467">
                  <a:moveTo>
                    <a:pt x="1" y="1"/>
                  </a:moveTo>
                  <a:lnTo>
                    <a:pt x="1" y="696"/>
                  </a:lnTo>
                  <a:lnTo>
                    <a:pt x="467" y="696"/>
                  </a:lnTo>
                  <a:lnTo>
                    <a:pt x="46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4"/>
            <p:cNvSpPr/>
            <p:nvPr/>
          </p:nvSpPr>
          <p:spPr>
            <a:xfrm>
              <a:off x="7664382" y="3921421"/>
              <a:ext cx="38886" cy="57914"/>
            </a:xfrm>
            <a:custGeom>
              <a:rect b="b" l="l" r="r" t="t"/>
              <a:pathLst>
                <a:path extrusionOk="0" h="697" w="468">
                  <a:moveTo>
                    <a:pt x="0" y="1"/>
                  </a:moveTo>
                  <a:lnTo>
                    <a:pt x="0" y="696"/>
                  </a:lnTo>
                  <a:lnTo>
                    <a:pt x="468" y="696"/>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4"/>
            <p:cNvSpPr/>
            <p:nvPr/>
          </p:nvSpPr>
          <p:spPr>
            <a:xfrm>
              <a:off x="7593008" y="3921421"/>
              <a:ext cx="38803" cy="57914"/>
            </a:xfrm>
            <a:custGeom>
              <a:rect b="b" l="l" r="r" t="t"/>
              <a:pathLst>
                <a:path extrusionOk="0" h="697" w="467">
                  <a:moveTo>
                    <a:pt x="0" y="1"/>
                  </a:moveTo>
                  <a:lnTo>
                    <a:pt x="0" y="696"/>
                  </a:lnTo>
                  <a:lnTo>
                    <a:pt x="466" y="696"/>
                  </a:lnTo>
                  <a:lnTo>
                    <a:pt x="466"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4"/>
            <p:cNvSpPr/>
            <p:nvPr/>
          </p:nvSpPr>
          <p:spPr>
            <a:xfrm>
              <a:off x="7521633" y="3921421"/>
              <a:ext cx="38803" cy="57914"/>
            </a:xfrm>
            <a:custGeom>
              <a:rect b="b" l="l" r="r" t="t"/>
              <a:pathLst>
                <a:path extrusionOk="0" h="697" w="467">
                  <a:moveTo>
                    <a:pt x="0" y="1"/>
                  </a:moveTo>
                  <a:lnTo>
                    <a:pt x="0" y="696"/>
                  </a:lnTo>
                  <a:lnTo>
                    <a:pt x="466" y="696"/>
                  </a:lnTo>
                  <a:lnTo>
                    <a:pt x="466"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4"/>
            <p:cNvSpPr/>
            <p:nvPr/>
          </p:nvSpPr>
          <p:spPr>
            <a:xfrm>
              <a:off x="7450093" y="3921421"/>
              <a:ext cx="38969" cy="57914"/>
            </a:xfrm>
            <a:custGeom>
              <a:rect b="b" l="l" r="r" t="t"/>
              <a:pathLst>
                <a:path extrusionOk="0" h="697" w="469">
                  <a:moveTo>
                    <a:pt x="0" y="1"/>
                  </a:moveTo>
                  <a:lnTo>
                    <a:pt x="0" y="696"/>
                  </a:lnTo>
                  <a:lnTo>
                    <a:pt x="468" y="696"/>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4"/>
            <p:cNvSpPr/>
            <p:nvPr/>
          </p:nvSpPr>
          <p:spPr>
            <a:xfrm>
              <a:off x="7949381" y="4032845"/>
              <a:ext cx="39551" cy="57997"/>
            </a:xfrm>
            <a:custGeom>
              <a:rect b="b" l="l" r="r" t="t"/>
              <a:pathLst>
                <a:path extrusionOk="0" h="698" w="476">
                  <a:moveTo>
                    <a:pt x="1" y="1"/>
                  </a:moveTo>
                  <a:lnTo>
                    <a:pt x="1" y="698"/>
                  </a:lnTo>
                  <a:lnTo>
                    <a:pt x="475" y="698"/>
                  </a:lnTo>
                  <a:lnTo>
                    <a:pt x="475"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4"/>
            <p:cNvSpPr/>
            <p:nvPr/>
          </p:nvSpPr>
          <p:spPr>
            <a:xfrm>
              <a:off x="7878588" y="4032845"/>
              <a:ext cx="38969" cy="57997"/>
            </a:xfrm>
            <a:custGeom>
              <a:rect b="b" l="l" r="r" t="t"/>
              <a:pathLst>
                <a:path extrusionOk="0" h="698" w="469">
                  <a:moveTo>
                    <a:pt x="1" y="1"/>
                  </a:moveTo>
                  <a:lnTo>
                    <a:pt x="1" y="698"/>
                  </a:lnTo>
                  <a:lnTo>
                    <a:pt x="468" y="698"/>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4"/>
            <p:cNvSpPr/>
            <p:nvPr/>
          </p:nvSpPr>
          <p:spPr>
            <a:xfrm>
              <a:off x="7807214" y="4032845"/>
              <a:ext cx="38803" cy="57997"/>
            </a:xfrm>
            <a:custGeom>
              <a:rect b="b" l="l" r="r" t="t"/>
              <a:pathLst>
                <a:path extrusionOk="0" h="698" w="467">
                  <a:moveTo>
                    <a:pt x="1" y="1"/>
                  </a:moveTo>
                  <a:lnTo>
                    <a:pt x="1" y="698"/>
                  </a:lnTo>
                  <a:lnTo>
                    <a:pt x="467" y="698"/>
                  </a:lnTo>
                  <a:lnTo>
                    <a:pt x="46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4"/>
            <p:cNvSpPr/>
            <p:nvPr/>
          </p:nvSpPr>
          <p:spPr>
            <a:xfrm>
              <a:off x="7735839" y="4032845"/>
              <a:ext cx="38803" cy="57997"/>
            </a:xfrm>
            <a:custGeom>
              <a:rect b="b" l="l" r="r" t="t"/>
              <a:pathLst>
                <a:path extrusionOk="0" h="698" w="467">
                  <a:moveTo>
                    <a:pt x="1" y="1"/>
                  </a:moveTo>
                  <a:lnTo>
                    <a:pt x="1" y="698"/>
                  </a:lnTo>
                  <a:lnTo>
                    <a:pt x="467" y="698"/>
                  </a:lnTo>
                  <a:lnTo>
                    <a:pt x="46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4"/>
            <p:cNvSpPr/>
            <p:nvPr/>
          </p:nvSpPr>
          <p:spPr>
            <a:xfrm>
              <a:off x="7664382" y="4032845"/>
              <a:ext cx="38886" cy="57997"/>
            </a:xfrm>
            <a:custGeom>
              <a:rect b="b" l="l" r="r" t="t"/>
              <a:pathLst>
                <a:path extrusionOk="0" h="698" w="468">
                  <a:moveTo>
                    <a:pt x="0" y="1"/>
                  </a:moveTo>
                  <a:lnTo>
                    <a:pt x="0" y="698"/>
                  </a:lnTo>
                  <a:lnTo>
                    <a:pt x="468" y="698"/>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4"/>
            <p:cNvSpPr/>
            <p:nvPr/>
          </p:nvSpPr>
          <p:spPr>
            <a:xfrm>
              <a:off x="7593008" y="4032845"/>
              <a:ext cx="38803" cy="57997"/>
            </a:xfrm>
            <a:custGeom>
              <a:rect b="b" l="l" r="r" t="t"/>
              <a:pathLst>
                <a:path extrusionOk="0" h="698" w="467">
                  <a:moveTo>
                    <a:pt x="0" y="1"/>
                  </a:moveTo>
                  <a:lnTo>
                    <a:pt x="0" y="698"/>
                  </a:lnTo>
                  <a:lnTo>
                    <a:pt x="466" y="698"/>
                  </a:lnTo>
                  <a:lnTo>
                    <a:pt x="466"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4"/>
            <p:cNvSpPr/>
            <p:nvPr/>
          </p:nvSpPr>
          <p:spPr>
            <a:xfrm>
              <a:off x="7521633" y="4032845"/>
              <a:ext cx="38803" cy="57997"/>
            </a:xfrm>
            <a:custGeom>
              <a:rect b="b" l="l" r="r" t="t"/>
              <a:pathLst>
                <a:path extrusionOk="0" h="698" w="467">
                  <a:moveTo>
                    <a:pt x="0" y="1"/>
                  </a:moveTo>
                  <a:lnTo>
                    <a:pt x="0" y="698"/>
                  </a:lnTo>
                  <a:lnTo>
                    <a:pt x="466" y="698"/>
                  </a:lnTo>
                  <a:lnTo>
                    <a:pt x="466"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4"/>
            <p:cNvSpPr/>
            <p:nvPr/>
          </p:nvSpPr>
          <p:spPr>
            <a:xfrm>
              <a:off x="7450093" y="4032845"/>
              <a:ext cx="38969" cy="57997"/>
            </a:xfrm>
            <a:custGeom>
              <a:rect b="b" l="l" r="r" t="t"/>
              <a:pathLst>
                <a:path extrusionOk="0" h="698" w="469">
                  <a:moveTo>
                    <a:pt x="0" y="1"/>
                  </a:moveTo>
                  <a:lnTo>
                    <a:pt x="0" y="698"/>
                  </a:lnTo>
                  <a:lnTo>
                    <a:pt x="468" y="698"/>
                  </a:lnTo>
                  <a:lnTo>
                    <a:pt x="46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4"/>
            <p:cNvSpPr/>
            <p:nvPr/>
          </p:nvSpPr>
          <p:spPr>
            <a:xfrm>
              <a:off x="7949381" y="4144268"/>
              <a:ext cx="39551" cy="58578"/>
            </a:xfrm>
            <a:custGeom>
              <a:rect b="b" l="l" r="r" t="t"/>
              <a:pathLst>
                <a:path extrusionOk="0" h="705" w="476">
                  <a:moveTo>
                    <a:pt x="1" y="0"/>
                  </a:moveTo>
                  <a:lnTo>
                    <a:pt x="1" y="705"/>
                  </a:lnTo>
                  <a:lnTo>
                    <a:pt x="475" y="705"/>
                  </a:lnTo>
                  <a:lnTo>
                    <a:pt x="475"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4"/>
            <p:cNvSpPr/>
            <p:nvPr/>
          </p:nvSpPr>
          <p:spPr>
            <a:xfrm>
              <a:off x="7878588" y="4144268"/>
              <a:ext cx="38969" cy="58578"/>
            </a:xfrm>
            <a:custGeom>
              <a:rect b="b" l="l" r="r" t="t"/>
              <a:pathLst>
                <a:path extrusionOk="0" h="705" w="469">
                  <a:moveTo>
                    <a:pt x="1" y="0"/>
                  </a:moveTo>
                  <a:lnTo>
                    <a:pt x="1" y="705"/>
                  </a:lnTo>
                  <a:lnTo>
                    <a:pt x="468" y="705"/>
                  </a:lnTo>
                  <a:lnTo>
                    <a:pt x="46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4"/>
            <p:cNvSpPr/>
            <p:nvPr/>
          </p:nvSpPr>
          <p:spPr>
            <a:xfrm>
              <a:off x="7807214" y="4144268"/>
              <a:ext cx="38803" cy="58578"/>
            </a:xfrm>
            <a:custGeom>
              <a:rect b="b" l="l" r="r" t="t"/>
              <a:pathLst>
                <a:path extrusionOk="0" h="705" w="467">
                  <a:moveTo>
                    <a:pt x="1" y="0"/>
                  </a:moveTo>
                  <a:lnTo>
                    <a:pt x="1" y="705"/>
                  </a:lnTo>
                  <a:lnTo>
                    <a:pt x="467" y="705"/>
                  </a:lnTo>
                  <a:lnTo>
                    <a:pt x="467"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4"/>
            <p:cNvSpPr/>
            <p:nvPr/>
          </p:nvSpPr>
          <p:spPr>
            <a:xfrm>
              <a:off x="7735839" y="4144268"/>
              <a:ext cx="38803" cy="58578"/>
            </a:xfrm>
            <a:custGeom>
              <a:rect b="b" l="l" r="r" t="t"/>
              <a:pathLst>
                <a:path extrusionOk="0" h="705" w="467">
                  <a:moveTo>
                    <a:pt x="1" y="0"/>
                  </a:moveTo>
                  <a:lnTo>
                    <a:pt x="1" y="705"/>
                  </a:lnTo>
                  <a:lnTo>
                    <a:pt x="467" y="705"/>
                  </a:lnTo>
                  <a:lnTo>
                    <a:pt x="467"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4"/>
            <p:cNvSpPr/>
            <p:nvPr/>
          </p:nvSpPr>
          <p:spPr>
            <a:xfrm>
              <a:off x="7664382" y="4144268"/>
              <a:ext cx="38886" cy="58578"/>
            </a:xfrm>
            <a:custGeom>
              <a:rect b="b" l="l" r="r" t="t"/>
              <a:pathLst>
                <a:path extrusionOk="0" h="705" w="468">
                  <a:moveTo>
                    <a:pt x="0" y="0"/>
                  </a:moveTo>
                  <a:lnTo>
                    <a:pt x="0" y="705"/>
                  </a:lnTo>
                  <a:lnTo>
                    <a:pt x="468" y="705"/>
                  </a:lnTo>
                  <a:lnTo>
                    <a:pt x="46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4"/>
            <p:cNvSpPr/>
            <p:nvPr/>
          </p:nvSpPr>
          <p:spPr>
            <a:xfrm>
              <a:off x="7593008" y="4144268"/>
              <a:ext cx="38803" cy="58578"/>
            </a:xfrm>
            <a:custGeom>
              <a:rect b="b" l="l" r="r" t="t"/>
              <a:pathLst>
                <a:path extrusionOk="0" h="705" w="467">
                  <a:moveTo>
                    <a:pt x="0" y="0"/>
                  </a:moveTo>
                  <a:lnTo>
                    <a:pt x="0" y="705"/>
                  </a:lnTo>
                  <a:lnTo>
                    <a:pt x="466" y="705"/>
                  </a:lnTo>
                  <a:lnTo>
                    <a:pt x="466"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4"/>
            <p:cNvSpPr/>
            <p:nvPr/>
          </p:nvSpPr>
          <p:spPr>
            <a:xfrm>
              <a:off x="7521633" y="4144268"/>
              <a:ext cx="38803" cy="58578"/>
            </a:xfrm>
            <a:custGeom>
              <a:rect b="b" l="l" r="r" t="t"/>
              <a:pathLst>
                <a:path extrusionOk="0" h="705" w="467">
                  <a:moveTo>
                    <a:pt x="0" y="0"/>
                  </a:moveTo>
                  <a:lnTo>
                    <a:pt x="0" y="705"/>
                  </a:lnTo>
                  <a:lnTo>
                    <a:pt x="466" y="705"/>
                  </a:lnTo>
                  <a:lnTo>
                    <a:pt x="466"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4"/>
            <p:cNvSpPr/>
            <p:nvPr/>
          </p:nvSpPr>
          <p:spPr>
            <a:xfrm>
              <a:off x="7450093" y="4144268"/>
              <a:ext cx="38969" cy="58578"/>
            </a:xfrm>
            <a:custGeom>
              <a:rect b="b" l="l" r="r" t="t"/>
              <a:pathLst>
                <a:path extrusionOk="0" h="705" w="469">
                  <a:moveTo>
                    <a:pt x="0" y="0"/>
                  </a:moveTo>
                  <a:lnTo>
                    <a:pt x="0" y="705"/>
                  </a:lnTo>
                  <a:lnTo>
                    <a:pt x="468" y="705"/>
                  </a:lnTo>
                  <a:lnTo>
                    <a:pt x="46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4"/>
            <p:cNvSpPr/>
            <p:nvPr/>
          </p:nvSpPr>
          <p:spPr>
            <a:xfrm>
              <a:off x="7405723" y="4346842"/>
              <a:ext cx="625751" cy="37058"/>
            </a:xfrm>
            <a:custGeom>
              <a:rect b="b" l="l" r="r" t="t"/>
              <a:pathLst>
                <a:path extrusionOk="0" h="446" w="7531">
                  <a:moveTo>
                    <a:pt x="1" y="1"/>
                  </a:moveTo>
                  <a:lnTo>
                    <a:pt x="1" y="445"/>
                  </a:lnTo>
                  <a:lnTo>
                    <a:pt x="7531" y="445"/>
                  </a:lnTo>
                  <a:lnTo>
                    <a:pt x="753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4"/>
            <p:cNvSpPr/>
            <p:nvPr/>
          </p:nvSpPr>
          <p:spPr>
            <a:xfrm>
              <a:off x="6977809" y="3630772"/>
              <a:ext cx="519229" cy="759941"/>
            </a:xfrm>
            <a:custGeom>
              <a:rect b="b" l="l" r="r" t="t"/>
              <a:pathLst>
                <a:path extrusionOk="0" h="9146" w="6249">
                  <a:moveTo>
                    <a:pt x="1246" y="1"/>
                  </a:moveTo>
                  <a:cubicBezTo>
                    <a:pt x="1246" y="1"/>
                    <a:pt x="854" y="8122"/>
                    <a:pt x="1" y="9145"/>
                  </a:cubicBezTo>
                  <a:lnTo>
                    <a:pt x="6248" y="9145"/>
                  </a:lnTo>
                  <a:cubicBezTo>
                    <a:pt x="6248" y="9145"/>
                    <a:pt x="4966" y="6373"/>
                    <a:pt x="4758" y="1"/>
                  </a:cubicBez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4"/>
            <p:cNvSpPr/>
            <p:nvPr/>
          </p:nvSpPr>
          <p:spPr>
            <a:xfrm>
              <a:off x="7237133" y="3630772"/>
              <a:ext cx="255585" cy="749970"/>
            </a:xfrm>
            <a:custGeom>
              <a:rect b="b" l="l" r="r" t="t"/>
              <a:pathLst>
                <a:path extrusionOk="0" h="9026" w="3076">
                  <a:moveTo>
                    <a:pt x="1" y="1"/>
                  </a:moveTo>
                  <a:lnTo>
                    <a:pt x="1" y="9026"/>
                  </a:lnTo>
                  <a:lnTo>
                    <a:pt x="3076" y="9026"/>
                  </a:lnTo>
                  <a:cubicBezTo>
                    <a:pt x="3038" y="8944"/>
                    <a:pt x="2987" y="8804"/>
                    <a:pt x="2926" y="8619"/>
                  </a:cubicBezTo>
                  <a:cubicBezTo>
                    <a:pt x="2697" y="7959"/>
                    <a:pt x="2327" y="6684"/>
                    <a:pt x="2037" y="4706"/>
                  </a:cubicBezTo>
                  <a:cubicBezTo>
                    <a:pt x="1934" y="3981"/>
                    <a:pt x="1838" y="3164"/>
                    <a:pt x="1763" y="2247"/>
                  </a:cubicBezTo>
                  <a:cubicBezTo>
                    <a:pt x="1756" y="2186"/>
                    <a:pt x="1749" y="2128"/>
                    <a:pt x="1749" y="2069"/>
                  </a:cubicBezTo>
                  <a:cubicBezTo>
                    <a:pt x="1697" y="1423"/>
                    <a:pt x="1660" y="735"/>
                    <a:pt x="1637" y="1"/>
                  </a:cubicBezTo>
                  <a:close/>
                </a:path>
              </a:pathLst>
            </a:custGeom>
            <a:solidFill>
              <a:srgbClr val="A96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4"/>
            <p:cNvSpPr/>
            <p:nvPr/>
          </p:nvSpPr>
          <p:spPr>
            <a:xfrm>
              <a:off x="7064721" y="3840741"/>
              <a:ext cx="324550" cy="38221"/>
            </a:xfrm>
            <a:custGeom>
              <a:rect b="b" l="l" r="r" t="t"/>
              <a:pathLst>
                <a:path extrusionOk="0" h="460" w="3906">
                  <a:moveTo>
                    <a:pt x="38" y="1"/>
                  </a:moveTo>
                  <a:lnTo>
                    <a:pt x="0" y="460"/>
                  </a:lnTo>
                  <a:lnTo>
                    <a:pt x="3906" y="460"/>
                  </a:lnTo>
                  <a:lnTo>
                    <a:pt x="386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4"/>
            <p:cNvSpPr/>
            <p:nvPr/>
          </p:nvSpPr>
          <p:spPr>
            <a:xfrm>
              <a:off x="7051095" y="3991050"/>
              <a:ext cx="356705" cy="38803"/>
            </a:xfrm>
            <a:custGeom>
              <a:rect b="b" l="l" r="r" t="t"/>
              <a:pathLst>
                <a:path extrusionOk="0" h="467" w="4293">
                  <a:moveTo>
                    <a:pt x="45" y="0"/>
                  </a:moveTo>
                  <a:lnTo>
                    <a:pt x="1" y="466"/>
                  </a:lnTo>
                  <a:lnTo>
                    <a:pt x="4292" y="466"/>
                  </a:lnTo>
                  <a:lnTo>
                    <a:pt x="422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4"/>
            <p:cNvSpPr/>
            <p:nvPr/>
          </p:nvSpPr>
          <p:spPr>
            <a:xfrm>
              <a:off x="7082004" y="3630772"/>
              <a:ext cx="292477" cy="43207"/>
            </a:xfrm>
            <a:custGeom>
              <a:rect b="b" l="l" r="r" t="t"/>
              <a:pathLst>
                <a:path extrusionOk="0" h="520" w="3520">
                  <a:moveTo>
                    <a:pt x="29" y="1"/>
                  </a:moveTo>
                  <a:lnTo>
                    <a:pt x="1" y="513"/>
                  </a:lnTo>
                  <a:lnTo>
                    <a:pt x="3520" y="520"/>
                  </a:lnTo>
                  <a:lnTo>
                    <a:pt x="350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4"/>
            <p:cNvSpPr/>
            <p:nvPr/>
          </p:nvSpPr>
          <p:spPr>
            <a:xfrm>
              <a:off x="6201499" y="3282376"/>
              <a:ext cx="293806" cy="1108338"/>
            </a:xfrm>
            <a:custGeom>
              <a:rect b="b" l="l" r="r" t="t"/>
              <a:pathLst>
                <a:path extrusionOk="0" h="13339" w="3536">
                  <a:moveTo>
                    <a:pt x="7" y="0"/>
                  </a:moveTo>
                  <a:lnTo>
                    <a:pt x="0" y="13338"/>
                  </a:lnTo>
                  <a:lnTo>
                    <a:pt x="3536" y="13338"/>
                  </a:lnTo>
                  <a:cubicBezTo>
                    <a:pt x="3536" y="13338"/>
                    <a:pt x="3491" y="5773"/>
                    <a:pt x="3395" y="5261"/>
                  </a:cubicBezTo>
                  <a:cubicBezTo>
                    <a:pt x="3306" y="4757"/>
                    <a:pt x="3009" y="3794"/>
                    <a:pt x="2076" y="2757"/>
                  </a:cubicBezTo>
                  <a:cubicBezTo>
                    <a:pt x="1149" y="1711"/>
                    <a:pt x="7" y="0"/>
                    <a:pt x="7" y="0"/>
                  </a:cubicBez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4"/>
            <p:cNvSpPr/>
            <p:nvPr/>
          </p:nvSpPr>
          <p:spPr>
            <a:xfrm>
              <a:off x="6202081" y="3282376"/>
              <a:ext cx="293225" cy="1098367"/>
            </a:xfrm>
            <a:custGeom>
              <a:rect b="b" l="l" r="r" t="t"/>
              <a:pathLst>
                <a:path extrusionOk="0" h="13219" w="3529">
                  <a:moveTo>
                    <a:pt x="0" y="0"/>
                  </a:moveTo>
                  <a:lnTo>
                    <a:pt x="1275" y="2853"/>
                  </a:lnTo>
                  <a:cubicBezTo>
                    <a:pt x="1334" y="2972"/>
                    <a:pt x="2261" y="4839"/>
                    <a:pt x="2268" y="6810"/>
                  </a:cubicBezTo>
                  <a:lnTo>
                    <a:pt x="2328" y="13219"/>
                  </a:lnTo>
                  <a:lnTo>
                    <a:pt x="3529" y="13219"/>
                  </a:lnTo>
                  <a:cubicBezTo>
                    <a:pt x="3529" y="12931"/>
                    <a:pt x="3521" y="12122"/>
                    <a:pt x="3513" y="11122"/>
                  </a:cubicBezTo>
                  <a:lnTo>
                    <a:pt x="3513" y="11040"/>
                  </a:lnTo>
                  <a:cubicBezTo>
                    <a:pt x="3505" y="10619"/>
                    <a:pt x="3505" y="10158"/>
                    <a:pt x="3498" y="9699"/>
                  </a:cubicBezTo>
                  <a:lnTo>
                    <a:pt x="3498" y="9618"/>
                  </a:lnTo>
                  <a:cubicBezTo>
                    <a:pt x="3491" y="9269"/>
                    <a:pt x="3491" y="8913"/>
                    <a:pt x="3484" y="8574"/>
                  </a:cubicBezTo>
                  <a:cubicBezTo>
                    <a:pt x="3484" y="8431"/>
                    <a:pt x="3477" y="8298"/>
                    <a:pt x="3477" y="8158"/>
                  </a:cubicBezTo>
                  <a:cubicBezTo>
                    <a:pt x="3454" y="6706"/>
                    <a:pt x="3424" y="5462"/>
                    <a:pt x="3388" y="5261"/>
                  </a:cubicBezTo>
                  <a:lnTo>
                    <a:pt x="3388" y="5254"/>
                  </a:lnTo>
                  <a:cubicBezTo>
                    <a:pt x="3299" y="4741"/>
                    <a:pt x="2995" y="3786"/>
                    <a:pt x="2069" y="2757"/>
                  </a:cubicBezTo>
                  <a:cubicBezTo>
                    <a:pt x="1142" y="1711"/>
                    <a:pt x="0" y="0"/>
                    <a:pt x="0" y="0"/>
                  </a:cubicBezTo>
                  <a:close/>
                </a:path>
              </a:pathLst>
            </a:custGeom>
            <a:solidFill>
              <a:srgbClr val="A96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4"/>
            <p:cNvSpPr/>
            <p:nvPr/>
          </p:nvSpPr>
          <p:spPr>
            <a:xfrm>
              <a:off x="6202081" y="3739869"/>
              <a:ext cx="285248" cy="52347"/>
            </a:xfrm>
            <a:custGeom>
              <a:rect b="b" l="l" r="r" t="t"/>
              <a:pathLst>
                <a:path extrusionOk="0" h="630" w="3433">
                  <a:moveTo>
                    <a:pt x="0" y="0"/>
                  </a:moveTo>
                  <a:lnTo>
                    <a:pt x="0" y="630"/>
                  </a:lnTo>
                  <a:lnTo>
                    <a:pt x="3433" y="630"/>
                  </a:lnTo>
                  <a:lnTo>
                    <a:pt x="343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4"/>
            <p:cNvSpPr/>
            <p:nvPr/>
          </p:nvSpPr>
          <p:spPr>
            <a:xfrm>
              <a:off x="6201499" y="3888767"/>
              <a:ext cx="289569" cy="12380"/>
            </a:xfrm>
            <a:custGeom>
              <a:rect b="b" l="l" r="r" t="t"/>
              <a:pathLst>
                <a:path extrusionOk="0" h="149" w="3485">
                  <a:moveTo>
                    <a:pt x="0" y="1"/>
                  </a:moveTo>
                  <a:lnTo>
                    <a:pt x="0" y="148"/>
                  </a:lnTo>
                  <a:lnTo>
                    <a:pt x="3484" y="148"/>
                  </a:lnTo>
                  <a:lnTo>
                    <a:pt x="348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4"/>
            <p:cNvSpPr/>
            <p:nvPr/>
          </p:nvSpPr>
          <p:spPr>
            <a:xfrm>
              <a:off x="6201499" y="3917765"/>
              <a:ext cx="289569" cy="12297"/>
            </a:xfrm>
            <a:custGeom>
              <a:rect b="b" l="l" r="r" t="t"/>
              <a:pathLst>
                <a:path extrusionOk="0" h="148" w="3485">
                  <a:moveTo>
                    <a:pt x="0" y="0"/>
                  </a:moveTo>
                  <a:lnTo>
                    <a:pt x="0" y="148"/>
                  </a:lnTo>
                  <a:lnTo>
                    <a:pt x="3484" y="148"/>
                  </a:lnTo>
                  <a:lnTo>
                    <a:pt x="348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4"/>
            <p:cNvSpPr/>
            <p:nvPr/>
          </p:nvSpPr>
          <p:spPr>
            <a:xfrm>
              <a:off x="6201499" y="3946680"/>
              <a:ext cx="289569" cy="12380"/>
            </a:xfrm>
            <a:custGeom>
              <a:rect b="b" l="l" r="r" t="t"/>
              <a:pathLst>
                <a:path extrusionOk="0" h="149" w="3485">
                  <a:moveTo>
                    <a:pt x="0" y="1"/>
                  </a:moveTo>
                  <a:lnTo>
                    <a:pt x="0" y="148"/>
                  </a:lnTo>
                  <a:lnTo>
                    <a:pt x="3484" y="148"/>
                  </a:lnTo>
                  <a:lnTo>
                    <a:pt x="348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4"/>
            <p:cNvSpPr/>
            <p:nvPr/>
          </p:nvSpPr>
          <p:spPr>
            <a:xfrm>
              <a:off x="6201499" y="3975513"/>
              <a:ext cx="289569" cy="12464"/>
            </a:xfrm>
            <a:custGeom>
              <a:rect b="b" l="l" r="r" t="t"/>
              <a:pathLst>
                <a:path extrusionOk="0" h="150" w="3485">
                  <a:moveTo>
                    <a:pt x="0" y="1"/>
                  </a:moveTo>
                  <a:lnTo>
                    <a:pt x="0" y="150"/>
                  </a:lnTo>
                  <a:lnTo>
                    <a:pt x="3484" y="150"/>
                  </a:lnTo>
                  <a:lnTo>
                    <a:pt x="348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4"/>
            <p:cNvSpPr/>
            <p:nvPr/>
          </p:nvSpPr>
          <p:spPr>
            <a:xfrm>
              <a:off x="6201499" y="4004511"/>
              <a:ext cx="289569" cy="12464"/>
            </a:xfrm>
            <a:custGeom>
              <a:rect b="b" l="l" r="r" t="t"/>
              <a:pathLst>
                <a:path extrusionOk="0" h="150" w="3485">
                  <a:moveTo>
                    <a:pt x="0" y="0"/>
                  </a:moveTo>
                  <a:lnTo>
                    <a:pt x="0" y="150"/>
                  </a:lnTo>
                  <a:lnTo>
                    <a:pt x="3484" y="150"/>
                  </a:lnTo>
                  <a:lnTo>
                    <a:pt x="348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4"/>
            <p:cNvSpPr/>
            <p:nvPr/>
          </p:nvSpPr>
          <p:spPr>
            <a:xfrm>
              <a:off x="4890090" y="4233507"/>
              <a:ext cx="741994" cy="151556"/>
            </a:xfrm>
            <a:custGeom>
              <a:rect b="b" l="l" r="r" t="t"/>
              <a:pathLst>
                <a:path extrusionOk="0" h="1824" w="8930">
                  <a:moveTo>
                    <a:pt x="4462" y="1"/>
                  </a:moveTo>
                  <a:cubicBezTo>
                    <a:pt x="2364" y="1"/>
                    <a:pt x="585" y="772"/>
                    <a:pt x="0" y="1823"/>
                  </a:cubicBezTo>
                  <a:lnTo>
                    <a:pt x="8929" y="1823"/>
                  </a:lnTo>
                  <a:cubicBezTo>
                    <a:pt x="8344" y="772"/>
                    <a:pt x="6566" y="1"/>
                    <a:pt x="4462"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4"/>
            <p:cNvSpPr/>
            <p:nvPr/>
          </p:nvSpPr>
          <p:spPr>
            <a:xfrm>
              <a:off x="5474296" y="4181243"/>
              <a:ext cx="727287" cy="206312"/>
            </a:xfrm>
            <a:custGeom>
              <a:rect b="b" l="l" r="r" t="t"/>
              <a:pathLst>
                <a:path extrusionOk="0" h="2483" w="8753">
                  <a:moveTo>
                    <a:pt x="4381" y="0"/>
                  </a:moveTo>
                  <a:cubicBezTo>
                    <a:pt x="2322" y="0"/>
                    <a:pt x="572" y="1046"/>
                    <a:pt x="1" y="2483"/>
                  </a:cubicBezTo>
                  <a:lnTo>
                    <a:pt x="8752" y="2483"/>
                  </a:lnTo>
                  <a:cubicBezTo>
                    <a:pt x="8181" y="1046"/>
                    <a:pt x="6440" y="0"/>
                    <a:pt x="4381"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4"/>
            <p:cNvSpPr/>
            <p:nvPr/>
          </p:nvSpPr>
          <p:spPr>
            <a:xfrm>
              <a:off x="5614718" y="4229269"/>
              <a:ext cx="124469" cy="69048"/>
            </a:xfrm>
            <a:custGeom>
              <a:rect b="b" l="l" r="r" t="t"/>
              <a:pathLst>
                <a:path extrusionOk="0" h="831" w="1498">
                  <a:moveTo>
                    <a:pt x="978" y="0"/>
                  </a:moveTo>
                  <a:cubicBezTo>
                    <a:pt x="882" y="0"/>
                    <a:pt x="772" y="14"/>
                    <a:pt x="660" y="52"/>
                  </a:cubicBezTo>
                  <a:cubicBezTo>
                    <a:pt x="246" y="171"/>
                    <a:pt x="0" y="475"/>
                    <a:pt x="89" y="660"/>
                  </a:cubicBezTo>
                  <a:cubicBezTo>
                    <a:pt x="143" y="779"/>
                    <a:pt x="290" y="831"/>
                    <a:pt x="475" y="831"/>
                  </a:cubicBezTo>
                  <a:cubicBezTo>
                    <a:pt x="594" y="831"/>
                    <a:pt x="735" y="807"/>
                    <a:pt x="868" y="770"/>
                  </a:cubicBezTo>
                  <a:cubicBezTo>
                    <a:pt x="1224" y="667"/>
                    <a:pt x="1498" y="459"/>
                    <a:pt x="1467" y="260"/>
                  </a:cubicBezTo>
                  <a:cubicBezTo>
                    <a:pt x="1446" y="112"/>
                    <a:pt x="1245" y="0"/>
                    <a:pt x="978" y="0"/>
                  </a:cubicBezTo>
                  <a:close/>
                </a:path>
              </a:pathLst>
            </a:custGeom>
            <a:solidFill>
              <a:srgbClr val="BFE1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4"/>
            <p:cNvSpPr/>
            <p:nvPr/>
          </p:nvSpPr>
          <p:spPr>
            <a:xfrm>
              <a:off x="5758214" y="4239739"/>
              <a:ext cx="64810" cy="33319"/>
            </a:xfrm>
            <a:custGeom>
              <a:rect b="b" l="l" r="r" t="t"/>
              <a:pathLst>
                <a:path extrusionOk="0" h="401" w="780">
                  <a:moveTo>
                    <a:pt x="393" y="0"/>
                  </a:moveTo>
                  <a:cubicBezTo>
                    <a:pt x="171" y="0"/>
                    <a:pt x="0" y="103"/>
                    <a:pt x="16" y="215"/>
                  </a:cubicBezTo>
                  <a:cubicBezTo>
                    <a:pt x="23" y="326"/>
                    <a:pt x="185" y="400"/>
                    <a:pt x="386" y="400"/>
                  </a:cubicBezTo>
                  <a:lnTo>
                    <a:pt x="393" y="400"/>
                  </a:lnTo>
                  <a:cubicBezTo>
                    <a:pt x="594" y="400"/>
                    <a:pt x="763" y="319"/>
                    <a:pt x="772" y="215"/>
                  </a:cubicBezTo>
                  <a:cubicBezTo>
                    <a:pt x="779" y="103"/>
                    <a:pt x="608" y="0"/>
                    <a:pt x="393" y="0"/>
                  </a:cubicBezTo>
                  <a:close/>
                </a:path>
              </a:pathLst>
            </a:custGeom>
            <a:solidFill>
              <a:srgbClr val="BFE1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4"/>
            <p:cNvSpPr/>
            <p:nvPr/>
          </p:nvSpPr>
          <p:spPr>
            <a:xfrm>
              <a:off x="4773764" y="4109204"/>
              <a:ext cx="144161" cy="181718"/>
            </a:xfrm>
            <a:custGeom>
              <a:rect b="b" l="l" r="r" t="t"/>
              <a:pathLst>
                <a:path extrusionOk="0" h="2187" w="1735">
                  <a:moveTo>
                    <a:pt x="867" y="1"/>
                  </a:moveTo>
                  <a:cubicBezTo>
                    <a:pt x="490" y="1"/>
                    <a:pt x="178" y="303"/>
                    <a:pt x="178" y="682"/>
                  </a:cubicBezTo>
                  <a:cubicBezTo>
                    <a:pt x="178" y="712"/>
                    <a:pt x="186" y="741"/>
                    <a:pt x="193" y="778"/>
                  </a:cubicBezTo>
                  <a:cubicBezTo>
                    <a:pt x="66" y="926"/>
                    <a:pt x="1" y="1112"/>
                    <a:pt x="1" y="1319"/>
                  </a:cubicBezTo>
                  <a:cubicBezTo>
                    <a:pt x="1" y="1801"/>
                    <a:pt x="385" y="2187"/>
                    <a:pt x="867" y="2187"/>
                  </a:cubicBezTo>
                  <a:cubicBezTo>
                    <a:pt x="1342" y="2187"/>
                    <a:pt x="1735" y="1801"/>
                    <a:pt x="1735" y="1319"/>
                  </a:cubicBezTo>
                  <a:cubicBezTo>
                    <a:pt x="1735" y="1112"/>
                    <a:pt x="1660" y="926"/>
                    <a:pt x="1541" y="778"/>
                  </a:cubicBezTo>
                  <a:cubicBezTo>
                    <a:pt x="1541" y="741"/>
                    <a:pt x="1550" y="712"/>
                    <a:pt x="1550" y="682"/>
                  </a:cubicBezTo>
                  <a:cubicBezTo>
                    <a:pt x="1550" y="303"/>
                    <a:pt x="1245" y="1"/>
                    <a:pt x="867"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4"/>
            <p:cNvSpPr/>
            <p:nvPr/>
          </p:nvSpPr>
          <p:spPr>
            <a:xfrm>
              <a:off x="4845138" y="4192876"/>
              <a:ext cx="6315" cy="189778"/>
            </a:xfrm>
            <a:custGeom>
              <a:rect b="b" l="l" r="r" t="t"/>
              <a:pathLst>
                <a:path extrusionOk="0" h="2284" w="76">
                  <a:moveTo>
                    <a:pt x="38" y="1"/>
                  </a:moveTo>
                  <a:lnTo>
                    <a:pt x="1" y="2247"/>
                  </a:lnTo>
                  <a:cubicBezTo>
                    <a:pt x="1" y="2268"/>
                    <a:pt x="15" y="2284"/>
                    <a:pt x="38" y="2284"/>
                  </a:cubicBezTo>
                  <a:cubicBezTo>
                    <a:pt x="59" y="2284"/>
                    <a:pt x="75" y="2268"/>
                    <a:pt x="75" y="2247"/>
                  </a:cubicBezTo>
                  <a:cubicBezTo>
                    <a:pt x="75" y="2247"/>
                    <a:pt x="59" y="1"/>
                    <a:pt x="38"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4"/>
            <p:cNvSpPr/>
            <p:nvPr/>
          </p:nvSpPr>
          <p:spPr>
            <a:xfrm>
              <a:off x="4811902" y="4237828"/>
              <a:ext cx="36393" cy="29580"/>
            </a:xfrm>
            <a:custGeom>
              <a:rect b="b" l="l" r="r" t="t"/>
              <a:pathLst>
                <a:path extrusionOk="0" h="356" w="438">
                  <a:moveTo>
                    <a:pt x="0" y="0"/>
                  </a:moveTo>
                  <a:cubicBezTo>
                    <a:pt x="205" y="342"/>
                    <a:pt x="404" y="356"/>
                    <a:pt x="434" y="356"/>
                  </a:cubicBezTo>
                  <a:cubicBezTo>
                    <a:pt x="437" y="356"/>
                    <a:pt x="438" y="356"/>
                    <a:pt x="438" y="356"/>
                  </a:cubicBezTo>
                  <a:lnTo>
                    <a:pt x="438" y="311"/>
                  </a:lnTo>
                  <a:cubicBezTo>
                    <a:pt x="438" y="311"/>
                    <a:pt x="434" y="314"/>
                    <a:pt x="422" y="314"/>
                  </a:cubicBezTo>
                  <a:cubicBezTo>
                    <a:pt x="396" y="314"/>
                    <a:pt x="334" y="300"/>
                    <a:pt x="201" y="208"/>
                  </a:cubicBezTo>
                  <a:cubicBezTo>
                    <a:pt x="82" y="126"/>
                    <a:pt x="0" y="0"/>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4"/>
            <p:cNvSpPr/>
            <p:nvPr/>
          </p:nvSpPr>
          <p:spPr>
            <a:xfrm>
              <a:off x="4848213" y="4229851"/>
              <a:ext cx="31408" cy="25342"/>
            </a:xfrm>
            <a:custGeom>
              <a:rect b="b" l="l" r="r" t="t"/>
              <a:pathLst>
                <a:path extrusionOk="0" h="305" w="378">
                  <a:moveTo>
                    <a:pt x="378" y="0"/>
                  </a:moveTo>
                  <a:cubicBezTo>
                    <a:pt x="378" y="0"/>
                    <a:pt x="305" y="105"/>
                    <a:pt x="209" y="171"/>
                  </a:cubicBezTo>
                  <a:cubicBezTo>
                    <a:pt x="96" y="250"/>
                    <a:pt x="41" y="263"/>
                    <a:pt x="17" y="263"/>
                  </a:cubicBezTo>
                  <a:cubicBezTo>
                    <a:pt x="5" y="263"/>
                    <a:pt x="1" y="260"/>
                    <a:pt x="1" y="260"/>
                  </a:cubicBezTo>
                  <a:lnTo>
                    <a:pt x="1" y="260"/>
                  </a:lnTo>
                  <a:lnTo>
                    <a:pt x="8" y="304"/>
                  </a:lnTo>
                  <a:cubicBezTo>
                    <a:pt x="8" y="304"/>
                    <a:pt x="8" y="304"/>
                    <a:pt x="9" y="304"/>
                  </a:cubicBezTo>
                  <a:cubicBezTo>
                    <a:pt x="24" y="304"/>
                    <a:pt x="194" y="298"/>
                    <a:pt x="37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4"/>
            <p:cNvSpPr/>
            <p:nvPr/>
          </p:nvSpPr>
          <p:spPr>
            <a:xfrm>
              <a:off x="4822953" y="4211904"/>
              <a:ext cx="25342" cy="20523"/>
            </a:xfrm>
            <a:custGeom>
              <a:rect b="b" l="l" r="r" t="t"/>
              <a:pathLst>
                <a:path extrusionOk="0" h="247" w="305">
                  <a:moveTo>
                    <a:pt x="1" y="1"/>
                  </a:moveTo>
                  <a:cubicBezTo>
                    <a:pt x="149" y="240"/>
                    <a:pt x="289" y="246"/>
                    <a:pt x="304" y="246"/>
                  </a:cubicBezTo>
                  <a:cubicBezTo>
                    <a:pt x="304" y="246"/>
                    <a:pt x="305" y="246"/>
                    <a:pt x="305" y="246"/>
                  </a:cubicBezTo>
                  <a:lnTo>
                    <a:pt x="305" y="209"/>
                  </a:lnTo>
                  <a:cubicBezTo>
                    <a:pt x="305" y="209"/>
                    <a:pt x="302" y="211"/>
                    <a:pt x="293" y="211"/>
                  </a:cubicBezTo>
                  <a:cubicBezTo>
                    <a:pt x="275" y="211"/>
                    <a:pt x="232" y="201"/>
                    <a:pt x="141" y="134"/>
                  </a:cubicBezTo>
                  <a:cubicBezTo>
                    <a:pt x="60" y="83"/>
                    <a:pt x="1" y="1"/>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4"/>
            <p:cNvSpPr/>
            <p:nvPr/>
          </p:nvSpPr>
          <p:spPr>
            <a:xfrm>
              <a:off x="5807570" y="3795207"/>
              <a:ext cx="528286" cy="514161"/>
            </a:xfrm>
            <a:custGeom>
              <a:rect b="b" l="l" r="r" t="t"/>
              <a:pathLst>
                <a:path extrusionOk="0" h="6188" w="6358">
                  <a:moveTo>
                    <a:pt x="3090" y="1"/>
                  </a:moveTo>
                  <a:cubicBezTo>
                    <a:pt x="2978" y="1"/>
                    <a:pt x="2867" y="30"/>
                    <a:pt x="2771" y="90"/>
                  </a:cubicBezTo>
                  <a:cubicBezTo>
                    <a:pt x="2067" y="534"/>
                    <a:pt x="0" y="6188"/>
                    <a:pt x="3089" y="6188"/>
                  </a:cubicBezTo>
                  <a:cubicBezTo>
                    <a:pt x="6358" y="6188"/>
                    <a:pt x="4112" y="534"/>
                    <a:pt x="3415" y="90"/>
                  </a:cubicBezTo>
                  <a:cubicBezTo>
                    <a:pt x="3315" y="30"/>
                    <a:pt x="3202" y="1"/>
                    <a:pt x="3090"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4"/>
            <p:cNvSpPr/>
            <p:nvPr/>
          </p:nvSpPr>
          <p:spPr>
            <a:xfrm>
              <a:off x="5807570" y="3802436"/>
              <a:ext cx="256748" cy="506932"/>
            </a:xfrm>
            <a:custGeom>
              <a:rect b="b" l="l" r="r" t="t"/>
              <a:pathLst>
                <a:path extrusionOk="0" h="6101" w="3090">
                  <a:moveTo>
                    <a:pt x="2776" y="1"/>
                  </a:moveTo>
                  <a:cubicBezTo>
                    <a:pt x="2775" y="1"/>
                    <a:pt x="2773" y="2"/>
                    <a:pt x="2771" y="3"/>
                  </a:cubicBezTo>
                  <a:cubicBezTo>
                    <a:pt x="2067" y="447"/>
                    <a:pt x="0" y="6101"/>
                    <a:pt x="3089" y="6101"/>
                  </a:cubicBezTo>
                  <a:cubicBezTo>
                    <a:pt x="3089" y="6101"/>
                    <a:pt x="2312" y="6033"/>
                    <a:pt x="2268" y="3826"/>
                  </a:cubicBezTo>
                  <a:cubicBezTo>
                    <a:pt x="2215" y="1638"/>
                    <a:pt x="2848" y="1"/>
                    <a:pt x="2776"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4"/>
            <p:cNvSpPr/>
            <p:nvPr/>
          </p:nvSpPr>
          <p:spPr>
            <a:xfrm>
              <a:off x="6056258" y="4028690"/>
              <a:ext cx="36975" cy="355791"/>
            </a:xfrm>
            <a:custGeom>
              <a:rect b="b" l="l" r="r" t="t"/>
              <a:pathLst>
                <a:path extrusionOk="0" h="4282" w="445">
                  <a:moveTo>
                    <a:pt x="224" y="1"/>
                  </a:moveTo>
                  <a:cubicBezTo>
                    <a:pt x="223" y="1"/>
                    <a:pt x="222" y="6"/>
                    <a:pt x="222" y="20"/>
                  </a:cubicBezTo>
                  <a:lnTo>
                    <a:pt x="0" y="4281"/>
                  </a:lnTo>
                  <a:lnTo>
                    <a:pt x="445" y="4281"/>
                  </a:lnTo>
                  <a:cubicBezTo>
                    <a:pt x="430" y="2458"/>
                    <a:pt x="267" y="20"/>
                    <a:pt x="229" y="20"/>
                  </a:cubicBezTo>
                  <a:cubicBezTo>
                    <a:pt x="229" y="20"/>
                    <a:pt x="226" y="1"/>
                    <a:pt x="224"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4"/>
            <p:cNvSpPr/>
            <p:nvPr/>
          </p:nvSpPr>
          <p:spPr>
            <a:xfrm>
              <a:off x="5974331" y="4154738"/>
              <a:ext cx="101037" cy="81345"/>
            </a:xfrm>
            <a:custGeom>
              <a:rect b="b" l="l" r="r" t="t"/>
              <a:pathLst>
                <a:path extrusionOk="0" h="979" w="1216">
                  <a:moveTo>
                    <a:pt x="1" y="1"/>
                  </a:moveTo>
                  <a:cubicBezTo>
                    <a:pt x="595" y="952"/>
                    <a:pt x="1136" y="979"/>
                    <a:pt x="1196" y="979"/>
                  </a:cubicBezTo>
                  <a:cubicBezTo>
                    <a:pt x="1199" y="979"/>
                    <a:pt x="1201" y="979"/>
                    <a:pt x="1201" y="979"/>
                  </a:cubicBezTo>
                  <a:lnTo>
                    <a:pt x="1215" y="838"/>
                  </a:lnTo>
                  <a:lnTo>
                    <a:pt x="1215" y="838"/>
                  </a:lnTo>
                  <a:cubicBezTo>
                    <a:pt x="1215" y="838"/>
                    <a:pt x="1203" y="847"/>
                    <a:pt x="1168" y="847"/>
                  </a:cubicBezTo>
                  <a:cubicBezTo>
                    <a:pt x="1093" y="847"/>
                    <a:pt x="919" y="806"/>
                    <a:pt x="556" y="548"/>
                  </a:cubicBezTo>
                  <a:cubicBezTo>
                    <a:pt x="245" y="333"/>
                    <a:pt x="1" y="1"/>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4"/>
            <p:cNvSpPr/>
            <p:nvPr/>
          </p:nvSpPr>
          <p:spPr>
            <a:xfrm>
              <a:off x="6075286" y="4131971"/>
              <a:ext cx="85084" cy="68965"/>
            </a:xfrm>
            <a:custGeom>
              <a:rect b="b" l="l" r="r" t="t"/>
              <a:pathLst>
                <a:path extrusionOk="0" h="830" w="1024">
                  <a:moveTo>
                    <a:pt x="1023" y="1"/>
                  </a:moveTo>
                  <a:lnTo>
                    <a:pt x="1023" y="1"/>
                  </a:lnTo>
                  <a:cubicBezTo>
                    <a:pt x="1023" y="1"/>
                    <a:pt x="824" y="282"/>
                    <a:pt x="557" y="467"/>
                  </a:cubicBezTo>
                  <a:cubicBezTo>
                    <a:pt x="255" y="685"/>
                    <a:pt x="108" y="721"/>
                    <a:pt x="44" y="721"/>
                  </a:cubicBezTo>
                  <a:cubicBezTo>
                    <a:pt x="12" y="721"/>
                    <a:pt x="0" y="712"/>
                    <a:pt x="0" y="712"/>
                  </a:cubicBezTo>
                  <a:lnTo>
                    <a:pt x="0" y="712"/>
                  </a:lnTo>
                  <a:lnTo>
                    <a:pt x="8" y="830"/>
                  </a:lnTo>
                  <a:cubicBezTo>
                    <a:pt x="8" y="830"/>
                    <a:pt x="10" y="830"/>
                    <a:pt x="14" y="830"/>
                  </a:cubicBezTo>
                  <a:cubicBezTo>
                    <a:pt x="72" y="830"/>
                    <a:pt x="531" y="803"/>
                    <a:pt x="102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4"/>
            <p:cNvSpPr/>
            <p:nvPr/>
          </p:nvSpPr>
          <p:spPr>
            <a:xfrm>
              <a:off x="6006238" y="4082616"/>
              <a:ext cx="69131" cy="55504"/>
            </a:xfrm>
            <a:custGeom>
              <a:rect b="b" l="l" r="r" t="t"/>
              <a:pathLst>
                <a:path extrusionOk="0" h="668" w="832">
                  <a:moveTo>
                    <a:pt x="1" y="1"/>
                  </a:moveTo>
                  <a:lnTo>
                    <a:pt x="1" y="1"/>
                  </a:lnTo>
                  <a:cubicBezTo>
                    <a:pt x="398" y="648"/>
                    <a:pt x="774" y="668"/>
                    <a:pt x="820" y="668"/>
                  </a:cubicBezTo>
                  <a:cubicBezTo>
                    <a:pt x="823" y="668"/>
                    <a:pt x="824" y="668"/>
                    <a:pt x="824" y="668"/>
                  </a:cubicBezTo>
                  <a:lnTo>
                    <a:pt x="831" y="572"/>
                  </a:lnTo>
                  <a:lnTo>
                    <a:pt x="831" y="572"/>
                  </a:lnTo>
                  <a:cubicBezTo>
                    <a:pt x="831" y="572"/>
                    <a:pt x="821" y="580"/>
                    <a:pt x="793" y="580"/>
                  </a:cubicBezTo>
                  <a:cubicBezTo>
                    <a:pt x="739" y="580"/>
                    <a:pt x="618" y="550"/>
                    <a:pt x="380" y="380"/>
                  </a:cubicBezTo>
                  <a:cubicBezTo>
                    <a:pt x="165" y="232"/>
                    <a:pt x="1" y="1"/>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4"/>
            <p:cNvSpPr/>
            <p:nvPr/>
          </p:nvSpPr>
          <p:spPr>
            <a:xfrm>
              <a:off x="5289587" y="3976011"/>
              <a:ext cx="367756" cy="357952"/>
            </a:xfrm>
            <a:custGeom>
              <a:rect b="b" l="l" r="r" t="t"/>
              <a:pathLst>
                <a:path extrusionOk="0" h="4308" w="4426">
                  <a:moveTo>
                    <a:pt x="2151" y="1"/>
                  </a:moveTo>
                  <a:cubicBezTo>
                    <a:pt x="2073" y="1"/>
                    <a:pt x="1995" y="21"/>
                    <a:pt x="1929" y="62"/>
                  </a:cubicBezTo>
                  <a:cubicBezTo>
                    <a:pt x="1440" y="366"/>
                    <a:pt x="1" y="4307"/>
                    <a:pt x="2151" y="4307"/>
                  </a:cubicBezTo>
                  <a:cubicBezTo>
                    <a:pt x="4425" y="4307"/>
                    <a:pt x="2862" y="366"/>
                    <a:pt x="2373" y="62"/>
                  </a:cubicBezTo>
                  <a:cubicBezTo>
                    <a:pt x="2307" y="21"/>
                    <a:pt x="2229" y="1"/>
                    <a:pt x="2151"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4"/>
            <p:cNvSpPr/>
            <p:nvPr/>
          </p:nvSpPr>
          <p:spPr>
            <a:xfrm>
              <a:off x="5289587" y="3980997"/>
              <a:ext cx="178727" cy="352966"/>
            </a:xfrm>
            <a:custGeom>
              <a:rect b="b" l="l" r="r" t="t"/>
              <a:pathLst>
                <a:path extrusionOk="0" h="4248" w="2151">
                  <a:moveTo>
                    <a:pt x="1932" y="1"/>
                  </a:moveTo>
                  <a:cubicBezTo>
                    <a:pt x="1931" y="1"/>
                    <a:pt x="1930" y="1"/>
                    <a:pt x="1929" y="2"/>
                  </a:cubicBezTo>
                  <a:cubicBezTo>
                    <a:pt x="1440" y="306"/>
                    <a:pt x="1" y="4247"/>
                    <a:pt x="2151" y="4247"/>
                  </a:cubicBezTo>
                  <a:cubicBezTo>
                    <a:pt x="2151" y="4247"/>
                    <a:pt x="1610" y="4203"/>
                    <a:pt x="1580" y="2663"/>
                  </a:cubicBezTo>
                  <a:cubicBezTo>
                    <a:pt x="1543" y="1142"/>
                    <a:pt x="1985" y="1"/>
                    <a:pt x="1932"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4"/>
            <p:cNvSpPr/>
            <p:nvPr/>
          </p:nvSpPr>
          <p:spPr>
            <a:xfrm>
              <a:off x="5462663" y="4138618"/>
              <a:ext cx="25924" cy="247774"/>
            </a:xfrm>
            <a:custGeom>
              <a:rect b="b" l="l" r="r" t="t"/>
              <a:pathLst>
                <a:path extrusionOk="0" h="2982" w="312">
                  <a:moveTo>
                    <a:pt x="159" y="0"/>
                  </a:moveTo>
                  <a:cubicBezTo>
                    <a:pt x="158" y="0"/>
                    <a:pt x="157" y="4"/>
                    <a:pt x="157" y="17"/>
                  </a:cubicBezTo>
                  <a:lnTo>
                    <a:pt x="0" y="2981"/>
                  </a:lnTo>
                  <a:lnTo>
                    <a:pt x="312" y="2981"/>
                  </a:lnTo>
                  <a:cubicBezTo>
                    <a:pt x="304" y="1713"/>
                    <a:pt x="185" y="17"/>
                    <a:pt x="164" y="17"/>
                  </a:cubicBezTo>
                  <a:cubicBezTo>
                    <a:pt x="164" y="17"/>
                    <a:pt x="161" y="0"/>
                    <a:pt x="15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4"/>
            <p:cNvSpPr/>
            <p:nvPr/>
          </p:nvSpPr>
          <p:spPr>
            <a:xfrm>
              <a:off x="5406079" y="4226112"/>
              <a:ext cx="69629" cy="56834"/>
            </a:xfrm>
            <a:custGeom>
              <a:rect b="b" l="l" r="r" t="t"/>
              <a:pathLst>
                <a:path extrusionOk="0" h="684" w="838">
                  <a:moveTo>
                    <a:pt x="0" y="1"/>
                  </a:moveTo>
                  <a:lnTo>
                    <a:pt x="0" y="1"/>
                  </a:lnTo>
                  <a:cubicBezTo>
                    <a:pt x="406" y="665"/>
                    <a:pt x="785" y="684"/>
                    <a:pt x="827" y="684"/>
                  </a:cubicBezTo>
                  <a:cubicBezTo>
                    <a:pt x="829" y="684"/>
                    <a:pt x="831" y="684"/>
                    <a:pt x="831" y="684"/>
                  </a:cubicBezTo>
                  <a:lnTo>
                    <a:pt x="838" y="586"/>
                  </a:lnTo>
                  <a:lnTo>
                    <a:pt x="838" y="586"/>
                  </a:lnTo>
                  <a:cubicBezTo>
                    <a:pt x="838" y="586"/>
                    <a:pt x="830" y="592"/>
                    <a:pt x="806" y="592"/>
                  </a:cubicBezTo>
                  <a:cubicBezTo>
                    <a:pt x="757" y="592"/>
                    <a:pt x="639" y="564"/>
                    <a:pt x="386" y="387"/>
                  </a:cubicBezTo>
                  <a:cubicBezTo>
                    <a:pt x="164" y="230"/>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4"/>
            <p:cNvSpPr/>
            <p:nvPr/>
          </p:nvSpPr>
          <p:spPr>
            <a:xfrm>
              <a:off x="5475625" y="4210740"/>
              <a:ext cx="59825" cy="48109"/>
            </a:xfrm>
            <a:custGeom>
              <a:rect b="b" l="l" r="r" t="t"/>
              <a:pathLst>
                <a:path extrusionOk="0" h="579" w="720">
                  <a:moveTo>
                    <a:pt x="719" y="1"/>
                  </a:moveTo>
                  <a:cubicBezTo>
                    <a:pt x="719" y="1"/>
                    <a:pt x="579" y="193"/>
                    <a:pt x="394" y="326"/>
                  </a:cubicBezTo>
                  <a:cubicBezTo>
                    <a:pt x="184" y="472"/>
                    <a:pt x="81" y="497"/>
                    <a:pt x="34" y="497"/>
                  </a:cubicBezTo>
                  <a:cubicBezTo>
                    <a:pt x="10" y="497"/>
                    <a:pt x="1" y="490"/>
                    <a:pt x="1" y="490"/>
                  </a:cubicBezTo>
                  <a:lnTo>
                    <a:pt x="1" y="490"/>
                  </a:lnTo>
                  <a:lnTo>
                    <a:pt x="8" y="579"/>
                  </a:lnTo>
                  <a:cubicBezTo>
                    <a:pt x="8" y="579"/>
                    <a:pt x="9" y="579"/>
                    <a:pt x="10" y="579"/>
                  </a:cubicBezTo>
                  <a:cubicBezTo>
                    <a:pt x="39" y="579"/>
                    <a:pt x="366" y="566"/>
                    <a:pt x="71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4"/>
            <p:cNvSpPr/>
            <p:nvPr/>
          </p:nvSpPr>
          <p:spPr>
            <a:xfrm>
              <a:off x="5427599" y="4176341"/>
              <a:ext cx="48109" cy="38803"/>
            </a:xfrm>
            <a:custGeom>
              <a:rect b="b" l="l" r="r" t="t"/>
              <a:pathLst>
                <a:path extrusionOk="0" h="467" w="579">
                  <a:moveTo>
                    <a:pt x="1" y="0"/>
                  </a:moveTo>
                  <a:lnTo>
                    <a:pt x="1" y="0"/>
                  </a:lnTo>
                  <a:cubicBezTo>
                    <a:pt x="296" y="460"/>
                    <a:pt x="563" y="466"/>
                    <a:pt x="578" y="466"/>
                  </a:cubicBezTo>
                  <a:cubicBezTo>
                    <a:pt x="579" y="466"/>
                    <a:pt x="579" y="466"/>
                    <a:pt x="579" y="466"/>
                  </a:cubicBezTo>
                  <a:lnTo>
                    <a:pt x="579" y="393"/>
                  </a:lnTo>
                  <a:cubicBezTo>
                    <a:pt x="579" y="393"/>
                    <a:pt x="571" y="400"/>
                    <a:pt x="550" y="400"/>
                  </a:cubicBezTo>
                  <a:cubicBezTo>
                    <a:pt x="511" y="400"/>
                    <a:pt x="429" y="379"/>
                    <a:pt x="268" y="260"/>
                  </a:cubicBezTo>
                  <a:cubicBezTo>
                    <a:pt x="118" y="155"/>
                    <a:pt x="1" y="0"/>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4"/>
            <p:cNvSpPr/>
            <p:nvPr/>
          </p:nvSpPr>
          <p:spPr>
            <a:xfrm>
              <a:off x="5695980" y="3921504"/>
              <a:ext cx="400411" cy="389692"/>
            </a:xfrm>
            <a:custGeom>
              <a:rect b="b" l="l" r="r" t="t"/>
              <a:pathLst>
                <a:path extrusionOk="0" h="4690" w="4819">
                  <a:moveTo>
                    <a:pt x="2476" y="1"/>
                  </a:moveTo>
                  <a:cubicBezTo>
                    <a:pt x="2391" y="1"/>
                    <a:pt x="2306" y="25"/>
                    <a:pt x="2232" y="73"/>
                  </a:cubicBezTo>
                  <a:cubicBezTo>
                    <a:pt x="1699" y="407"/>
                    <a:pt x="0" y="4689"/>
                    <a:pt x="2476" y="4689"/>
                  </a:cubicBezTo>
                  <a:cubicBezTo>
                    <a:pt x="4818" y="4689"/>
                    <a:pt x="3255" y="407"/>
                    <a:pt x="2721" y="73"/>
                  </a:cubicBezTo>
                  <a:cubicBezTo>
                    <a:pt x="2647" y="25"/>
                    <a:pt x="2561" y="1"/>
                    <a:pt x="2476"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4"/>
            <p:cNvSpPr/>
            <p:nvPr/>
          </p:nvSpPr>
          <p:spPr>
            <a:xfrm>
              <a:off x="5702212" y="3938454"/>
              <a:ext cx="187285" cy="370332"/>
            </a:xfrm>
            <a:custGeom>
              <a:rect b="b" l="l" r="r" t="t"/>
              <a:pathLst>
                <a:path extrusionOk="0" h="4457" w="2254">
                  <a:moveTo>
                    <a:pt x="2028" y="0"/>
                  </a:moveTo>
                  <a:cubicBezTo>
                    <a:pt x="2027" y="0"/>
                    <a:pt x="2025" y="1"/>
                    <a:pt x="2024" y="2"/>
                  </a:cubicBezTo>
                  <a:cubicBezTo>
                    <a:pt x="1505" y="322"/>
                    <a:pt x="0" y="4457"/>
                    <a:pt x="2253" y="4457"/>
                  </a:cubicBezTo>
                  <a:cubicBezTo>
                    <a:pt x="2253" y="4457"/>
                    <a:pt x="1690" y="4412"/>
                    <a:pt x="1652" y="2796"/>
                  </a:cubicBezTo>
                  <a:cubicBezTo>
                    <a:pt x="1616" y="1200"/>
                    <a:pt x="2077" y="0"/>
                    <a:pt x="2028"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4"/>
            <p:cNvSpPr/>
            <p:nvPr/>
          </p:nvSpPr>
          <p:spPr>
            <a:xfrm>
              <a:off x="5883182" y="4123828"/>
              <a:ext cx="27170" cy="264309"/>
            </a:xfrm>
            <a:custGeom>
              <a:rect b="b" l="l" r="r" t="t"/>
              <a:pathLst>
                <a:path extrusionOk="0" h="3181" w="327">
                  <a:moveTo>
                    <a:pt x="166" y="0"/>
                  </a:moveTo>
                  <a:cubicBezTo>
                    <a:pt x="165" y="0"/>
                    <a:pt x="164" y="5"/>
                    <a:pt x="164" y="17"/>
                  </a:cubicBezTo>
                  <a:lnTo>
                    <a:pt x="1" y="3181"/>
                  </a:lnTo>
                  <a:cubicBezTo>
                    <a:pt x="13" y="3178"/>
                    <a:pt x="49" y="3178"/>
                    <a:pt x="94" y="3178"/>
                  </a:cubicBezTo>
                  <a:cubicBezTo>
                    <a:pt x="182" y="3178"/>
                    <a:pt x="302" y="3181"/>
                    <a:pt x="326" y="3181"/>
                  </a:cubicBezTo>
                  <a:cubicBezTo>
                    <a:pt x="319" y="1826"/>
                    <a:pt x="193" y="17"/>
                    <a:pt x="171" y="17"/>
                  </a:cubicBezTo>
                  <a:cubicBezTo>
                    <a:pt x="171" y="17"/>
                    <a:pt x="168" y="0"/>
                    <a:pt x="166"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4"/>
            <p:cNvSpPr/>
            <p:nvPr/>
          </p:nvSpPr>
          <p:spPr>
            <a:xfrm>
              <a:off x="5822277" y="4216972"/>
              <a:ext cx="74615" cy="60406"/>
            </a:xfrm>
            <a:custGeom>
              <a:rect b="b" l="l" r="r" t="t"/>
              <a:pathLst>
                <a:path extrusionOk="0" h="727" w="898">
                  <a:moveTo>
                    <a:pt x="1" y="0"/>
                  </a:moveTo>
                  <a:lnTo>
                    <a:pt x="1" y="0"/>
                  </a:lnTo>
                  <a:cubicBezTo>
                    <a:pt x="433" y="706"/>
                    <a:pt x="840" y="726"/>
                    <a:pt x="886" y="726"/>
                  </a:cubicBezTo>
                  <a:cubicBezTo>
                    <a:pt x="889" y="726"/>
                    <a:pt x="890" y="726"/>
                    <a:pt x="890" y="726"/>
                  </a:cubicBezTo>
                  <a:lnTo>
                    <a:pt x="897" y="623"/>
                  </a:lnTo>
                  <a:lnTo>
                    <a:pt x="897" y="623"/>
                  </a:lnTo>
                  <a:cubicBezTo>
                    <a:pt x="897" y="623"/>
                    <a:pt x="888" y="630"/>
                    <a:pt x="862" y="630"/>
                  </a:cubicBezTo>
                  <a:cubicBezTo>
                    <a:pt x="807" y="630"/>
                    <a:pt x="678" y="600"/>
                    <a:pt x="408" y="415"/>
                  </a:cubicBezTo>
                  <a:cubicBezTo>
                    <a:pt x="179" y="251"/>
                    <a:pt x="1" y="1"/>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4"/>
            <p:cNvSpPr/>
            <p:nvPr/>
          </p:nvSpPr>
          <p:spPr>
            <a:xfrm>
              <a:off x="5896808" y="4200271"/>
              <a:ext cx="63481" cy="51183"/>
            </a:xfrm>
            <a:custGeom>
              <a:rect b="b" l="l" r="r" t="t"/>
              <a:pathLst>
                <a:path extrusionOk="0" h="616" w="764">
                  <a:moveTo>
                    <a:pt x="763" y="0"/>
                  </a:moveTo>
                  <a:lnTo>
                    <a:pt x="763" y="0"/>
                  </a:lnTo>
                  <a:cubicBezTo>
                    <a:pt x="763" y="1"/>
                    <a:pt x="615" y="209"/>
                    <a:pt x="415" y="349"/>
                  </a:cubicBezTo>
                  <a:cubicBezTo>
                    <a:pt x="192" y="507"/>
                    <a:pt x="82" y="533"/>
                    <a:pt x="33" y="533"/>
                  </a:cubicBezTo>
                  <a:cubicBezTo>
                    <a:pt x="9" y="533"/>
                    <a:pt x="0" y="527"/>
                    <a:pt x="0" y="527"/>
                  </a:cubicBezTo>
                  <a:lnTo>
                    <a:pt x="0" y="527"/>
                  </a:lnTo>
                  <a:lnTo>
                    <a:pt x="7" y="616"/>
                  </a:lnTo>
                  <a:cubicBezTo>
                    <a:pt x="7" y="616"/>
                    <a:pt x="9" y="616"/>
                    <a:pt x="12" y="616"/>
                  </a:cubicBezTo>
                  <a:cubicBezTo>
                    <a:pt x="56" y="616"/>
                    <a:pt x="397" y="596"/>
                    <a:pt x="763"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4"/>
            <p:cNvSpPr/>
            <p:nvPr/>
          </p:nvSpPr>
          <p:spPr>
            <a:xfrm>
              <a:off x="5845625" y="4163296"/>
              <a:ext cx="51267" cy="42044"/>
            </a:xfrm>
            <a:custGeom>
              <a:rect b="b" l="l" r="r" t="t"/>
              <a:pathLst>
                <a:path extrusionOk="0" h="506" w="617">
                  <a:moveTo>
                    <a:pt x="1" y="1"/>
                  </a:moveTo>
                  <a:lnTo>
                    <a:pt x="1" y="1"/>
                  </a:lnTo>
                  <a:cubicBezTo>
                    <a:pt x="303" y="493"/>
                    <a:pt x="579" y="506"/>
                    <a:pt x="607" y="506"/>
                  </a:cubicBezTo>
                  <a:cubicBezTo>
                    <a:pt x="608" y="506"/>
                    <a:pt x="609" y="506"/>
                    <a:pt x="609" y="506"/>
                  </a:cubicBezTo>
                  <a:lnTo>
                    <a:pt x="616" y="431"/>
                  </a:lnTo>
                  <a:lnTo>
                    <a:pt x="616" y="431"/>
                  </a:lnTo>
                  <a:cubicBezTo>
                    <a:pt x="616" y="431"/>
                    <a:pt x="610" y="436"/>
                    <a:pt x="593" y="436"/>
                  </a:cubicBezTo>
                  <a:cubicBezTo>
                    <a:pt x="557" y="436"/>
                    <a:pt x="469" y="415"/>
                    <a:pt x="282" y="284"/>
                  </a:cubicBezTo>
                  <a:cubicBezTo>
                    <a:pt x="127" y="172"/>
                    <a:pt x="1" y="1"/>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4"/>
            <p:cNvSpPr/>
            <p:nvPr/>
          </p:nvSpPr>
          <p:spPr>
            <a:xfrm>
              <a:off x="4970770" y="3920175"/>
              <a:ext cx="400245" cy="389194"/>
            </a:xfrm>
            <a:custGeom>
              <a:rect b="b" l="l" r="r" t="t"/>
              <a:pathLst>
                <a:path extrusionOk="0" h="4684" w="4817">
                  <a:moveTo>
                    <a:pt x="2475" y="1"/>
                  </a:moveTo>
                  <a:cubicBezTo>
                    <a:pt x="2390" y="1"/>
                    <a:pt x="2305" y="23"/>
                    <a:pt x="2230" y="67"/>
                  </a:cubicBezTo>
                  <a:cubicBezTo>
                    <a:pt x="1704" y="400"/>
                    <a:pt x="0" y="4684"/>
                    <a:pt x="2476" y="4684"/>
                  </a:cubicBezTo>
                  <a:cubicBezTo>
                    <a:pt x="4816" y="4684"/>
                    <a:pt x="3253" y="400"/>
                    <a:pt x="2719" y="67"/>
                  </a:cubicBezTo>
                  <a:cubicBezTo>
                    <a:pt x="2646" y="23"/>
                    <a:pt x="2561" y="1"/>
                    <a:pt x="2475"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4"/>
            <p:cNvSpPr/>
            <p:nvPr/>
          </p:nvSpPr>
          <p:spPr>
            <a:xfrm>
              <a:off x="4976919" y="3936710"/>
              <a:ext cx="187950" cy="370748"/>
            </a:xfrm>
            <a:custGeom>
              <a:rect b="b" l="l" r="r" t="t"/>
              <a:pathLst>
                <a:path extrusionOk="0" h="4462" w="2262">
                  <a:moveTo>
                    <a:pt x="2027" y="0"/>
                  </a:moveTo>
                  <a:cubicBezTo>
                    <a:pt x="2026" y="0"/>
                    <a:pt x="2024" y="1"/>
                    <a:pt x="2023" y="2"/>
                  </a:cubicBezTo>
                  <a:cubicBezTo>
                    <a:pt x="1512" y="327"/>
                    <a:pt x="1" y="4462"/>
                    <a:pt x="2261" y="4462"/>
                  </a:cubicBezTo>
                  <a:cubicBezTo>
                    <a:pt x="2261" y="4462"/>
                    <a:pt x="1690" y="4410"/>
                    <a:pt x="1653" y="2795"/>
                  </a:cubicBezTo>
                  <a:cubicBezTo>
                    <a:pt x="1623" y="1194"/>
                    <a:pt x="2088" y="0"/>
                    <a:pt x="2027"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4"/>
            <p:cNvSpPr/>
            <p:nvPr/>
          </p:nvSpPr>
          <p:spPr>
            <a:xfrm>
              <a:off x="5157972" y="4122000"/>
              <a:ext cx="27669" cy="264392"/>
            </a:xfrm>
            <a:custGeom>
              <a:rect b="b" l="l" r="r" t="t"/>
              <a:pathLst>
                <a:path extrusionOk="0" h="3182" w="333">
                  <a:moveTo>
                    <a:pt x="165" y="0"/>
                  </a:moveTo>
                  <a:cubicBezTo>
                    <a:pt x="163" y="0"/>
                    <a:pt x="162" y="4"/>
                    <a:pt x="162" y="16"/>
                  </a:cubicBezTo>
                  <a:lnTo>
                    <a:pt x="0" y="3181"/>
                  </a:lnTo>
                  <a:lnTo>
                    <a:pt x="333" y="3181"/>
                  </a:lnTo>
                  <a:cubicBezTo>
                    <a:pt x="319" y="1825"/>
                    <a:pt x="200" y="16"/>
                    <a:pt x="171" y="16"/>
                  </a:cubicBezTo>
                  <a:cubicBezTo>
                    <a:pt x="171" y="16"/>
                    <a:pt x="167" y="0"/>
                    <a:pt x="165"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4"/>
            <p:cNvSpPr/>
            <p:nvPr/>
          </p:nvSpPr>
          <p:spPr>
            <a:xfrm>
              <a:off x="5096901" y="4215643"/>
              <a:ext cx="75363" cy="60490"/>
            </a:xfrm>
            <a:custGeom>
              <a:rect b="b" l="l" r="r" t="t"/>
              <a:pathLst>
                <a:path extrusionOk="0" h="728" w="907">
                  <a:moveTo>
                    <a:pt x="1" y="0"/>
                  </a:moveTo>
                  <a:cubicBezTo>
                    <a:pt x="443" y="709"/>
                    <a:pt x="844" y="728"/>
                    <a:pt x="886" y="728"/>
                  </a:cubicBezTo>
                  <a:cubicBezTo>
                    <a:pt x="889" y="728"/>
                    <a:pt x="890" y="728"/>
                    <a:pt x="890" y="728"/>
                  </a:cubicBezTo>
                  <a:lnTo>
                    <a:pt x="906" y="623"/>
                  </a:lnTo>
                  <a:lnTo>
                    <a:pt x="906" y="623"/>
                  </a:lnTo>
                  <a:cubicBezTo>
                    <a:pt x="906" y="623"/>
                    <a:pt x="896" y="630"/>
                    <a:pt x="868" y="630"/>
                  </a:cubicBezTo>
                  <a:cubicBezTo>
                    <a:pt x="812" y="630"/>
                    <a:pt x="681" y="599"/>
                    <a:pt x="417" y="409"/>
                  </a:cubicBezTo>
                  <a:cubicBezTo>
                    <a:pt x="186" y="246"/>
                    <a:pt x="1" y="1"/>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4"/>
            <p:cNvSpPr/>
            <p:nvPr/>
          </p:nvSpPr>
          <p:spPr>
            <a:xfrm>
              <a:off x="5172181" y="4199108"/>
              <a:ext cx="63481" cy="51183"/>
            </a:xfrm>
            <a:custGeom>
              <a:rect b="b" l="l" r="r" t="t"/>
              <a:pathLst>
                <a:path extrusionOk="0" h="616" w="764">
                  <a:moveTo>
                    <a:pt x="763" y="0"/>
                  </a:moveTo>
                  <a:lnTo>
                    <a:pt x="763" y="0"/>
                  </a:lnTo>
                  <a:cubicBezTo>
                    <a:pt x="763" y="0"/>
                    <a:pt x="606" y="208"/>
                    <a:pt x="414" y="342"/>
                  </a:cubicBezTo>
                  <a:cubicBezTo>
                    <a:pt x="184" y="506"/>
                    <a:pt x="76" y="533"/>
                    <a:pt x="30" y="533"/>
                  </a:cubicBezTo>
                  <a:cubicBezTo>
                    <a:pt x="8" y="533"/>
                    <a:pt x="0" y="527"/>
                    <a:pt x="0" y="527"/>
                  </a:cubicBezTo>
                  <a:lnTo>
                    <a:pt x="0" y="527"/>
                  </a:lnTo>
                  <a:lnTo>
                    <a:pt x="7" y="616"/>
                  </a:lnTo>
                  <a:cubicBezTo>
                    <a:pt x="7" y="616"/>
                    <a:pt x="8" y="616"/>
                    <a:pt x="9" y="616"/>
                  </a:cubicBezTo>
                  <a:cubicBezTo>
                    <a:pt x="39" y="616"/>
                    <a:pt x="387" y="603"/>
                    <a:pt x="763"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4"/>
            <p:cNvSpPr/>
            <p:nvPr/>
          </p:nvSpPr>
          <p:spPr>
            <a:xfrm>
              <a:off x="5120415" y="4162133"/>
              <a:ext cx="51848" cy="41296"/>
            </a:xfrm>
            <a:custGeom>
              <a:rect b="b" l="l" r="r" t="t"/>
              <a:pathLst>
                <a:path extrusionOk="0" h="497" w="624">
                  <a:moveTo>
                    <a:pt x="1" y="1"/>
                  </a:moveTo>
                  <a:cubicBezTo>
                    <a:pt x="302" y="484"/>
                    <a:pt x="583" y="497"/>
                    <a:pt x="612" y="497"/>
                  </a:cubicBezTo>
                  <a:cubicBezTo>
                    <a:pt x="613" y="497"/>
                    <a:pt x="614" y="497"/>
                    <a:pt x="614" y="497"/>
                  </a:cubicBezTo>
                  <a:lnTo>
                    <a:pt x="623" y="422"/>
                  </a:lnTo>
                  <a:lnTo>
                    <a:pt x="623" y="422"/>
                  </a:lnTo>
                  <a:cubicBezTo>
                    <a:pt x="623" y="422"/>
                    <a:pt x="615" y="429"/>
                    <a:pt x="591" y="429"/>
                  </a:cubicBezTo>
                  <a:cubicBezTo>
                    <a:pt x="549" y="429"/>
                    <a:pt x="458" y="407"/>
                    <a:pt x="282" y="282"/>
                  </a:cubicBezTo>
                  <a:cubicBezTo>
                    <a:pt x="125" y="171"/>
                    <a:pt x="1" y="1"/>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4"/>
            <p:cNvSpPr/>
            <p:nvPr/>
          </p:nvSpPr>
          <p:spPr>
            <a:xfrm>
              <a:off x="5079784" y="3847803"/>
              <a:ext cx="471037" cy="457909"/>
            </a:xfrm>
            <a:custGeom>
              <a:rect b="b" l="l" r="r" t="t"/>
              <a:pathLst>
                <a:path extrusionOk="0" h="5511" w="5669">
                  <a:moveTo>
                    <a:pt x="2909" y="1"/>
                  </a:moveTo>
                  <a:cubicBezTo>
                    <a:pt x="2808" y="1"/>
                    <a:pt x="2708" y="27"/>
                    <a:pt x="2624" y="79"/>
                  </a:cubicBezTo>
                  <a:cubicBezTo>
                    <a:pt x="2001" y="471"/>
                    <a:pt x="1" y="5510"/>
                    <a:pt x="2912" y="5510"/>
                  </a:cubicBezTo>
                  <a:cubicBezTo>
                    <a:pt x="5668" y="5510"/>
                    <a:pt x="3824" y="471"/>
                    <a:pt x="3202" y="79"/>
                  </a:cubicBezTo>
                  <a:cubicBezTo>
                    <a:pt x="3113" y="27"/>
                    <a:pt x="3011" y="1"/>
                    <a:pt x="2909"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4"/>
            <p:cNvSpPr/>
            <p:nvPr/>
          </p:nvSpPr>
          <p:spPr>
            <a:xfrm>
              <a:off x="5088924" y="3867080"/>
              <a:ext cx="222930" cy="440377"/>
            </a:xfrm>
            <a:custGeom>
              <a:rect b="b" l="l" r="r" t="t"/>
              <a:pathLst>
                <a:path extrusionOk="0" h="5300" w="2683">
                  <a:moveTo>
                    <a:pt x="2413" y="1"/>
                  </a:moveTo>
                  <a:cubicBezTo>
                    <a:pt x="2412" y="1"/>
                    <a:pt x="2410" y="1"/>
                    <a:pt x="2409" y="2"/>
                  </a:cubicBezTo>
                  <a:cubicBezTo>
                    <a:pt x="1793" y="388"/>
                    <a:pt x="1" y="5300"/>
                    <a:pt x="2683" y="5300"/>
                  </a:cubicBezTo>
                  <a:cubicBezTo>
                    <a:pt x="2683" y="5300"/>
                    <a:pt x="2009" y="5241"/>
                    <a:pt x="1971" y="3322"/>
                  </a:cubicBezTo>
                  <a:cubicBezTo>
                    <a:pt x="1928" y="1421"/>
                    <a:pt x="2478" y="1"/>
                    <a:pt x="241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4"/>
            <p:cNvSpPr/>
            <p:nvPr/>
          </p:nvSpPr>
          <p:spPr>
            <a:xfrm>
              <a:off x="5303213" y="4092420"/>
              <a:ext cx="30826" cy="293972"/>
            </a:xfrm>
            <a:custGeom>
              <a:rect b="b" l="l" r="r" t="t"/>
              <a:pathLst>
                <a:path extrusionOk="0" h="3538" w="371">
                  <a:moveTo>
                    <a:pt x="187" y="0"/>
                  </a:moveTo>
                  <a:cubicBezTo>
                    <a:pt x="186" y="0"/>
                    <a:pt x="185" y="4"/>
                    <a:pt x="185" y="16"/>
                  </a:cubicBezTo>
                  <a:lnTo>
                    <a:pt x="1" y="3537"/>
                  </a:lnTo>
                  <a:lnTo>
                    <a:pt x="370" y="3537"/>
                  </a:lnTo>
                  <a:cubicBezTo>
                    <a:pt x="356" y="2033"/>
                    <a:pt x="223" y="16"/>
                    <a:pt x="193" y="16"/>
                  </a:cubicBezTo>
                  <a:cubicBezTo>
                    <a:pt x="193" y="16"/>
                    <a:pt x="189" y="0"/>
                    <a:pt x="187"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4"/>
            <p:cNvSpPr/>
            <p:nvPr/>
          </p:nvSpPr>
          <p:spPr>
            <a:xfrm>
              <a:off x="5236160" y="4196615"/>
              <a:ext cx="83090" cy="67137"/>
            </a:xfrm>
            <a:custGeom>
              <a:rect b="b" l="l" r="r" t="t"/>
              <a:pathLst>
                <a:path extrusionOk="0" h="808" w="1000">
                  <a:moveTo>
                    <a:pt x="0" y="0"/>
                  </a:moveTo>
                  <a:lnTo>
                    <a:pt x="0" y="0"/>
                  </a:lnTo>
                  <a:cubicBezTo>
                    <a:pt x="484" y="787"/>
                    <a:pt x="935" y="807"/>
                    <a:pt x="981" y="807"/>
                  </a:cubicBezTo>
                  <a:cubicBezTo>
                    <a:pt x="984" y="807"/>
                    <a:pt x="985" y="807"/>
                    <a:pt x="985" y="807"/>
                  </a:cubicBezTo>
                  <a:lnTo>
                    <a:pt x="1000" y="690"/>
                  </a:lnTo>
                  <a:lnTo>
                    <a:pt x="1000" y="690"/>
                  </a:lnTo>
                  <a:cubicBezTo>
                    <a:pt x="1000" y="690"/>
                    <a:pt x="989" y="697"/>
                    <a:pt x="960" y="697"/>
                  </a:cubicBezTo>
                  <a:cubicBezTo>
                    <a:pt x="899" y="697"/>
                    <a:pt x="755" y="664"/>
                    <a:pt x="452" y="452"/>
                  </a:cubicBezTo>
                  <a:cubicBezTo>
                    <a:pt x="199" y="274"/>
                    <a:pt x="0" y="0"/>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4"/>
            <p:cNvSpPr/>
            <p:nvPr/>
          </p:nvSpPr>
          <p:spPr>
            <a:xfrm>
              <a:off x="5319167" y="4178086"/>
              <a:ext cx="70294" cy="56834"/>
            </a:xfrm>
            <a:custGeom>
              <a:rect b="b" l="l" r="r" t="t"/>
              <a:pathLst>
                <a:path extrusionOk="0" h="684" w="846">
                  <a:moveTo>
                    <a:pt x="845" y="1"/>
                  </a:moveTo>
                  <a:cubicBezTo>
                    <a:pt x="845" y="1"/>
                    <a:pt x="676" y="230"/>
                    <a:pt x="461" y="387"/>
                  </a:cubicBezTo>
                  <a:cubicBezTo>
                    <a:pt x="210" y="564"/>
                    <a:pt x="89" y="593"/>
                    <a:pt x="37" y="593"/>
                  </a:cubicBezTo>
                  <a:cubicBezTo>
                    <a:pt x="10" y="593"/>
                    <a:pt x="1" y="586"/>
                    <a:pt x="1" y="586"/>
                  </a:cubicBezTo>
                  <a:lnTo>
                    <a:pt x="1" y="586"/>
                  </a:lnTo>
                  <a:lnTo>
                    <a:pt x="9" y="684"/>
                  </a:lnTo>
                  <a:cubicBezTo>
                    <a:pt x="9" y="684"/>
                    <a:pt x="11" y="684"/>
                    <a:pt x="13" y="684"/>
                  </a:cubicBezTo>
                  <a:cubicBezTo>
                    <a:pt x="55" y="684"/>
                    <a:pt x="434" y="665"/>
                    <a:pt x="84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4"/>
            <p:cNvSpPr/>
            <p:nvPr/>
          </p:nvSpPr>
          <p:spPr>
            <a:xfrm>
              <a:off x="5262001" y="4136873"/>
              <a:ext cx="57249" cy="46364"/>
            </a:xfrm>
            <a:custGeom>
              <a:rect b="b" l="l" r="r" t="t"/>
              <a:pathLst>
                <a:path extrusionOk="0" h="558" w="689">
                  <a:moveTo>
                    <a:pt x="0" y="1"/>
                  </a:moveTo>
                  <a:lnTo>
                    <a:pt x="0" y="1"/>
                  </a:lnTo>
                  <a:cubicBezTo>
                    <a:pt x="339" y="544"/>
                    <a:pt x="650" y="557"/>
                    <a:pt x="679" y="557"/>
                  </a:cubicBezTo>
                  <a:cubicBezTo>
                    <a:pt x="681" y="557"/>
                    <a:pt x="681" y="557"/>
                    <a:pt x="681" y="557"/>
                  </a:cubicBezTo>
                  <a:lnTo>
                    <a:pt x="689" y="475"/>
                  </a:lnTo>
                  <a:lnTo>
                    <a:pt x="689" y="475"/>
                  </a:lnTo>
                  <a:cubicBezTo>
                    <a:pt x="689" y="475"/>
                    <a:pt x="681" y="481"/>
                    <a:pt x="660" y="481"/>
                  </a:cubicBezTo>
                  <a:cubicBezTo>
                    <a:pt x="617" y="481"/>
                    <a:pt x="517" y="457"/>
                    <a:pt x="312" y="312"/>
                  </a:cubicBezTo>
                  <a:cubicBezTo>
                    <a:pt x="141" y="193"/>
                    <a:pt x="0" y="1"/>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4"/>
            <p:cNvSpPr/>
            <p:nvPr/>
          </p:nvSpPr>
          <p:spPr>
            <a:xfrm>
              <a:off x="4913521" y="3981744"/>
              <a:ext cx="214954" cy="270956"/>
            </a:xfrm>
            <a:custGeom>
              <a:rect b="b" l="l" r="r" t="t"/>
              <a:pathLst>
                <a:path extrusionOk="0" h="3261" w="2587">
                  <a:moveTo>
                    <a:pt x="1290" y="0"/>
                  </a:moveTo>
                  <a:cubicBezTo>
                    <a:pt x="734" y="0"/>
                    <a:pt x="275" y="452"/>
                    <a:pt x="275" y="1016"/>
                  </a:cubicBezTo>
                  <a:cubicBezTo>
                    <a:pt x="275" y="1067"/>
                    <a:pt x="282" y="1112"/>
                    <a:pt x="289" y="1156"/>
                  </a:cubicBezTo>
                  <a:cubicBezTo>
                    <a:pt x="111" y="1379"/>
                    <a:pt x="1" y="1659"/>
                    <a:pt x="1" y="1964"/>
                  </a:cubicBezTo>
                  <a:cubicBezTo>
                    <a:pt x="1" y="2682"/>
                    <a:pt x="579" y="3260"/>
                    <a:pt x="1290" y="3260"/>
                  </a:cubicBezTo>
                  <a:cubicBezTo>
                    <a:pt x="2009" y="3260"/>
                    <a:pt x="2587" y="2682"/>
                    <a:pt x="2587" y="1964"/>
                  </a:cubicBezTo>
                  <a:cubicBezTo>
                    <a:pt x="2587" y="1659"/>
                    <a:pt x="2475" y="1379"/>
                    <a:pt x="2297" y="1156"/>
                  </a:cubicBezTo>
                  <a:cubicBezTo>
                    <a:pt x="2304" y="1112"/>
                    <a:pt x="2313" y="1067"/>
                    <a:pt x="2313" y="1016"/>
                  </a:cubicBezTo>
                  <a:cubicBezTo>
                    <a:pt x="2313" y="452"/>
                    <a:pt x="1852" y="0"/>
                    <a:pt x="1290"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4"/>
            <p:cNvSpPr/>
            <p:nvPr/>
          </p:nvSpPr>
          <p:spPr>
            <a:xfrm>
              <a:off x="5020707" y="4064419"/>
              <a:ext cx="9805" cy="321974"/>
            </a:xfrm>
            <a:custGeom>
              <a:rect b="b" l="l" r="r" t="t"/>
              <a:pathLst>
                <a:path extrusionOk="0" h="3875" w="118">
                  <a:moveTo>
                    <a:pt x="54" y="0"/>
                  </a:moveTo>
                  <a:cubicBezTo>
                    <a:pt x="53" y="0"/>
                    <a:pt x="52" y="4"/>
                    <a:pt x="52" y="14"/>
                  </a:cubicBezTo>
                  <a:lnTo>
                    <a:pt x="0" y="3821"/>
                  </a:lnTo>
                  <a:cubicBezTo>
                    <a:pt x="0" y="3851"/>
                    <a:pt x="22" y="3874"/>
                    <a:pt x="52" y="3874"/>
                  </a:cubicBezTo>
                  <a:lnTo>
                    <a:pt x="59" y="3874"/>
                  </a:lnTo>
                  <a:cubicBezTo>
                    <a:pt x="96" y="3874"/>
                    <a:pt x="118" y="3851"/>
                    <a:pt x="118" y="3821"/>
                  </a:cubicBezTo>
                  <a:cubicBezTo>
                    <a:pt x="118" y="3821"/>
                    <a:pt x="96" y="14"/>
                    <a:pt x="59" y="14"/>
                  </a:cubicBezTo>
                  <a:cubicBezTo>
                    <a:pt x="59" y="14"/>
                    <a:pt x="56" y="0"/>
                    <a:pt x="54"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4"/>
            <p:cNvSpPr/>
            <p:nvPr/>
          </p:nvSpPr>
          <p:spPr>
            <a:xfrm>
              <a:off x="4964539" y="4142524"/>
              <a:ext cx="61071" cy="49854"/>
            </a:xfrm>
            <a:custGeom>
              <a:rect b="b" l="l" r="r" t="t"/>
              <a:pathLst>
                <a:path extrusionOk="0" h="600" w="735">
                  <a:moveTo>
                    <a:pt x="0" y="0"/>
                  </a:moveTo>
                  <a:lnTo>
                    <a:pt x="0" y="0"/>
                  </a:lnTo>
                  <a:cubicBezTo>
                    <a:pt x="353" y="580"/>
                    <a:pt x="679" y="600"/>
                    <a:pt x="723" y="600"/>
                  </a:cubicBezTo>
                  <a:cubicBezTo>
                    <a:pt x="726" y="600"/>
                    <a:pt x="728" y="599"/>
                    <a:pt x="728" y="599"/>
                  </a:cubicBezTo>
                  <a:lnTo>
                    <a:pt x="735" y="511"/>
                  </a:lnTo>
                  <a:lnTo>
                    <a:pt x="735" y="511"/>
                  </a:lnTo>
                  <a:cubicBezTo>
                    <a:pt x="735" y="511"/>
                    <a:pt x="726" y="517"/>
                    <a:pt x="702" y="517"/>
                  </a:cubicBezTo>
                  <a:cubicBezTo>
                    <a:pt x="656" y="517"/>
                    <a:pt x="550" y="492"/>
                    <a:pt x="335" y="340"/>
                  </a:cubicBezTo>
                  <a:cubicBezTo>
                    <a:pt x="150" y="199"/>
                    <a:pt x="1" y="0"/>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4"/>
            <p:cNvSpPr/>
            <p:nvPr/>
          </p:nvSpPr>
          <p:spPr>
            <a:xfrm>
              <a:off x="5025527" y="4128315"/>
              <a:ext cx="51848" cy="42459"/>
            </a:xfrm>
            <a:custGeom>
              <a:rect b="b" l="l" r="r" t="t"/>
              <a:pathLst>
                <a:path extrusionOk="0" h="511" w="624">
                  <a:moveTo>
                    <a:pt x="623" y="0"/>
                  </a:moveTo>
                  <a:cubicBezTo>
                    <a:pt x="623" y="0"/>
                    <a:pt x="497" y="178"/>
                    <a:pt x="342" y="289"/>
                  </a:cubicBezTo>
                  <a:cubicBezTo>
                    <a:pt x="156" y="421"/>
                    <a:pt x="67" y="444"/>
                    <a:pt x="28" y="444"/>
                  </a:cubicBezTo>
                  <a:cubicBezTo>
                    <a:pt x="8" y="444"/>
                    <a:pt x="1" y="438"/>
                    <a:pt x="1" y="438"/>
                  </a:cubicBezTo>
                  <a:lnTo>
                    <a:pt x="1" y="438"/>
                  </a:lnTo>
                  <a:lnTo>
                    <a:pt x="8" y="511"/>
                  </a:lnTo>
                  <a:cubicBezTo>
                    <a:pt x="8" y="511"/>
                    <a:pt x="9" y="511"/>
                    <a:pt x="11" y="511"/>
                  </a:cubicBezTo>
                  <a:cubicBezTo>
                    <a:pt x="42" y="511"/>
                    <a:pt x="323" y="497"/>
                    <a:pt x="623"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4"/>
            <p:cNvSpPr/>
            <p:nvPr/>
          </p:nvSpPr>
          <p:spPr>
            <a:xfrm>
              <a:off x="4983732" y="4098153"/>
              <a:ext cx="41877" cy="33901"/>
            </a:xfrm>
            <a:custGeom>
              <a:rect b="b" l="l" r="r" t="t"/>
              <a:pathLst>
                <a:path extrusionOk="0" h="408" w="504">
                  <a:moveTo>
                    <a:pt x="1" y="1"/>
                  </a:moveTo>
                  <a:lnTo>
                    <a:pt x="1" y="1"/>
                  </a:lnTo>
                  <a:cubicBezTo>
                    <a:pt x="242" y="395"/>
                    <a:pt x="467" y="408"/>
                    <a:pt x="494" y="408"/>
                  </a:cubicBezTo>
                  <a:cubicBezTo>
                    <a:pt x="496" y="408"/>
                    <a:pt x="497" y="408"/>
                    <a:pt x="497" y="408"/>
                  </a:cubicBezTo>
                  <a:lnTo>
                    <a:pt x="504" y="347"/>
                  </a:lnTo>
                  <a:lnTo>
                    <a:pt x="504" y="347"/>
                  </a:lnTo>
                  <a:cubicBezTo>
                    <a:pt x="504" y="347"/>
                    <a:pt x="497" y="353"/>
                    <a:pt x="479" y="353"/>
                  </a:cubicBezTo>
                  <a:cubicBezTo>
                    <a:pt x="446" y="353"/>
                    <a:pt x="374" y="334"/>
                    <a:pt x="230" y="230"/>
                  </a:cubicBezTo>
                  <a:cubicBezTo>
                    <a:pt x="104" y="141"/>
                    <a:pt x="1" y="1"/>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4"/>
            <p:cNvSpPr/>
            <p:nvPr/>
          </p:nvSpPr>
          <p:spPr>
            <a:xfrm>
              <a:off x="4520672" y="4091922"/>
              <a:ext cx="154049" cy="194763"/>
            </a:xfrm>
            <a:custGeom>
              <a:rect b="b" l="l" r="r" t="t"/>
              <a:pathLst>
                <a:path extrusionOk="0" h="2344" w="1854">
                  <a:moveTo>
                    <a:pt x="927" y="1"/>
                  </a:moveTo>
                  <a:cubicBezTo>
                    <a:pt x="527" y="1"/>
                    <a:pt x="194" y="326"/>
                    <a:pt x="194" y="734"/>
                  </a:cubicBezTo>
                  <a:cubicBezTo>
                    <a:pt x="194" y="764"/>
                    <a:pt x="201" y="801"/>
                    <a:pt x="208" y="831"/>
                  </a:cubicBezTo>
                  <a:cubicBezTo>
                    <a:pt x="75" y="993"/>
                    <a:pt x="0" y="1194"/>
                    <a:pt x="0" y="1417"/>
                  </a:cubicBezTo>
                  <a:cubicBezTo>
                    <a:pt x="0" y="1927"/>
                    <a:pt x="416" y="2343"/>
                    <a:pt x="927" y="2343"/>
                  </a:cubicBezTo>
                  <a:cubicBezTo>
                    <a:pt x="1439" y="2343"/>
                    <a:pt x="1853" y="1927"/>
                    <a:pt x="1853" y="1417"/>
                  </a:cubicBezTo>
                  <a:cubicBezTo>
                    <a:pt x="1853" y="1194"/>
                    <a:pt x="1772" y="993"/>
                    <a:pt x="1645" y="831"/>
                  </a:cubicBezTo>
                  <a:cubicBezTo>
                    <a:pt x="1652" y="801"/>
                    <a:pt x="1652" y="764"/>
                    <a:pt x="1652" y="734"/>
                  </a:cubicBezTo>
                  <a:cubicBezTo>
                    <a:pt x="1652" y="326"/>
                    <a:pt x="1327" y="1"/>
                    <a:pt x="927"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4"/>
            <p:cNvSpPr/>
            <p:nvPr/>
          </p:nvSpPr>
          <p:spPr>
            <a:xfrm>
              <a:off x="4597032" y="4151497"/>
              <a:ext cx="7478" cy="231156"/>
            </a:xfrm>
            <a:custGeom>
              <a:rect b="b" l="l" r="r" t="t"/>
              <a:pathLst>
                <a:path extrusionOk="0" h="2782" w="90">
                  <a:moveTo>
                    <a:pt x="47" y="0"/>
                  </a:moveTo>
                  <a:cubicBezTo>
                    <a:pt x="46" y="0"/>
                    <a:pt x="45" y="2"/>
                    <a:pt x="45" y="10"/>
                  </a:cubicBezTo>
                  <a:lnTo>
                    <a:pt x="1" y="2738"/>
                  </a:lnTo>
                  <a:cubicBezTo>
                    <a:pt x="1" y="2759"/>
                    <a:pt x="22" y="2782"/>
                    <a:pt x="45" y="2782"/>
                  </a:cubicBezTo>
                  <a:lnTo>
                    <a:pt x="52" y="2782"/>
                  </a:lnTo>
                  <a:cubicBezTo>
                    <a:pt x="75" y="2782"/>
                    <a:pt x="90" y="2759"/>
                    <a:pt x="90" y="2738"/>
                  </a:cubicBezTo>
                  <a:cubicBezTo>
                    <a:pt x="90" y="2738"/>
                    <a:pt x="75" y="10"/>
                    <a:pt x="52" y="10"/>
                  </a:cubicBezTo>
                  <a:cubicBezTo>
                    <a:pt x="52" y="10"/>
                    <a:pt x="49" y="0"/>
                    <a:pt x="47"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4"/>
            <p:cNvSpPr/>
            <p:nvPr/>
          </p:nvSpPr>
          <p:spPr>
            <a:xfrm>
              <a:off x="4556982" y="4207084"/>
              <a:ext cx="43872" cy="36393"/>
            </a:xfrm>
            <a:custGeom>
              <a:rect b="b" l="l" r="r" t="t"/>
              <a:pathLst>
                <a:path extrusionOk="0" h="438" w="528">
                  <a:moveTo>
                    <a:pt x="1" y="0"/>
                  </a:moveTo>
                  <a:cubicBezTo>
                    <a:pt x="266" y="431"/>
                    <a:pt x="505" y="438"/>
                    <a:pt x="519" y="438"/>
                  </a:cubicBezTo>
                  <a:cubicBezTo>
                    <a:pt x="520" y="438"/>
                    <a:pt x="520" y="438"/>
                    <a:pt x="520" y="438"/>
                  </a:cubicBezTo>
                  <a:lnTo>
                    <a:pt x="527" y="370"/>
                  </a:lnTo>
                  <a:lnTo>
                    <a:pt x="527" y="370"/>
                  </a:lnTo>
                  <a:cubicBezTo>
                    <a:pt x="527" y="370"/>
                    <a:pt x="521" y="375"/>
                    <a:pt x="504" y="375"/>
                  </a:cubicBezTo>
                  <a:cubicBezTo>
                    <a:pt x="470" y="375"/>
                    <a:pt x="396" y="356"/>
                    <a:pt x="246" y="246"/>
                  </a:cubicBezTo>
                  <a:cubicBezTo>
                    <a:pt x="104" y="148"/>
                    <a:pt x="1" y="0"/>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4"/>
            <p:cNvSpPr/>
            <p:nvPr/>
          </p:nvSpPr>
          <p:spPr>
            <a:xfrm>
              <a:off x="4600771" y="4197197"/>
              <a:ext cx="37557" cy="30909"/>
            </a:xfrm>
            <a:custGeom>
              <a:rect b="b" l="l" r="r" t="t"/>
              <a:pathLst>
                <a:path extrusionOk="0" h="372" w="452">
                  <a:moveTo>
                    <a:pt x="452" y="0"/>
                  </a:moveTo>
                  <a:lnTo>
                    <a:pt x="452" y="0"/>
                  </a:lnTo>
                  <a:cubicBezTo>
                    <a:pt x="452" y="0"/>
                    <a:pt x="356" y="126"/>
                    <a:pt x="244" y="208"/>
                  </a:cubicBezTo>
                  <a:cubicBezTo>
                    <a:pt x="102" y="308"/>
                    <a:pt x="39" y="323"/>
                    <a:pt x="14" y="323"/>
                  </a:cubicBezTo>
                  <a:cubicBezTo>
                    <a:pt x="4" y="323"/>
                    <a:pt x="0" y="320"/>
                    <a:pt x="0" y="320"/>
                  </a:cubicBezTo>
                  <a:lnTo>
                    <a:pt x="0" y="320"/>
                  </a:lnTo>
                  <a:lnTo>
                    <a:pt x="7" y="372"/>
                  </a:lnTo>
                  <a:cubicBezTo>
                    <a:pt x="7" y="372"/>
                    <a:pt x="8" y="372"/>
                    <a:pt x="8" y="372"/>
                  </a:cubicBezTo>
                  <a:cubicBezTo>
                    <a:pt x="22" y="372"/>
                    <a:pt x="224" y="365"/>
                    <a:pt x="452"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4"/>
            <p:cNvSpPr/>
            <p:nvPr/>
          </p:nvSpPr>
          <p:spPr>
            <a:xfrm>
              <a:off x="4570609" y="4175760"/>
              <a:ext cx="30245" cy="24595"/>
            </a:xfrm>
            <a:custGeom>
              <a:rect b="b" l="l" r="r" t="t"/>
              <a:pathLst>
                <a:path extrusionOk="0" h="296" w="364">
                  <a:moveTo>
                    <a:pt x="0" y="0"/>
                  </a:moveTo>
                  <a:cubicBezTo>
                    <a:pt x="184" y="289"/>
                    <a:pt x="348" y="295"/>
                    <a:pt x="362" y="295"/>
                  </a:cubicBezTo>
                  <a:cubicBezTo>
                    <a:pt x="363" y="295"/>
                    <a:pt x="363" y="295"/>
                    <a:pt x="363" y="295"/>
                  </a:cubicBezTo>
                  <a:lnTo>
                    <a:pt x="363" y="251"/>
                  </a:lnTo>
                  <a:cubicBezTo>
                    <a:pt x="363" y="251"/>
                    <a:pt x="359" y="254"/>
                    <a:pt x="347" y="254"/>
                  </a:cubicBezTo>
                  <a:cubicBezTo>
                    <a:pt x="325" y="254"/>
                    <a:pt x="274" y="241"/>
                    <a:pt x="171" y="162"/>
                  </a:cubicBezTo>
                  <a:cubicBezTo>
                    <a:pt x="73" y="96"/>
                    <a:pt x="0" y="0"/>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4"/>
            <p:cNvSpPr/>
            <p:nvPr/>
          </p:nvSpPr>
          <p:spPr>
            <a:xfrm>
              <a:off x="4235590" y="4259348"/>
              <a:ext cx="302448" cy="125715"/>
            </a:xfrm>
            <a:custGeom>
              <a:rect b="b" l="l" r="r" t="t"/>
              <a:pathLst>
                <a:path extrusionOk="0" h="1513" w="3640">
                  <a:moveTo>
                    <a:pt x="1215" y="1"/>
                  </a:moveTo>
                  <a:cubicBezTo>
                    <a:pt x="801" y="1"/>
                    <a:pt x="469" y="335"/>
                    <a:pt x="469" y="750"/>
                  </a:cubicBezTo>
                  <a:lnTo>
                    <a:pt x="469" y="764"/>
                  </a:lnTo>
                  <a:cubicBezTo>
                    <a:pt x="438" y="757"/>
                    <a:pt x="408" y="750"/>
                    <a:pt x="380" y="750"/>
                  </a:cubicBezTo>
                  <a:cubicBezTo>
                    <a:pt x="172" y="750"/>
                    <a:pt x="1" y="920"/>
                    <a:pt x="1" y="1128"/>
                  </a:cubicBezTo>
                  <a:cubicBezTo>
                    <a:pt x="1" y="1335"/>
                    <a:pt x="172" y="1498"/>
                    <a:pt x="380" y="1498"/>
                  </a:cubicBezTo>
                  <a:lnTo>
                    <a:pt x="380" y="1512"/>
                  </a:lnTo>
                  <a:lnTo>
                    <a:pt x="3403" y="1512"/>
                  </a:lnTo>
                  <a:lnTo>
                    <a:pt x="3403" y="1498"/>
                  </a:lnTo>
                  <a:cubicBezTo>
                    <a:pt x="3536" y="1475"/>
                    <a:pt x="3639" y="1365"/>
                    <a:pt x="3639" y="1217"/>
                  </a:cubicBezTo>
                  <a:cubicBezTo>
                    <a:pt x="3639" y="1061"/>
                    <a:pt x="3513" y="934"/>
                    <a:pt x="3358" y="934"/>
                  </a:cubicBezTo>
                  <a:cubicBezTo>
                    <a:pt x="3291" y="934"/>
                    <a:pt x="3232" y="965"/>
                    <a:pt x="3181" y="1002"/>
                  </a:cubicBezTo>
                  <a:lnTo>
                    <a:pt x="3181" y="965"/>
                  </a:lnTo>
                  <a:cubicBezTo>
                    <a:pt x="3181" y="668"/>
                    <a:pt x="2942" y="424"/>
                    <a:pt x="2647" y="424"/>
                  </a:cubicBezTo>
                  <a:cubicBezTo>
                    <a:pt x="2476" y="424"/>
                    <a:pt x="2327" y="497"/>
                    <a:pt x="2224" y="623"/>
                  </a:cubicBezTo>
                  <a:cubicBezTo>
                    <a:pt x="2186" y="609"/>
                    <a:pt x="2149" y="602"/>
                    <a:pt x="2114" y="602"/>
                  </a:cubicBezTo>
                  <a:cubicBezTo>
                    <a:pt x="2053" y="602"/>
                    <a:pt x="2001" y="616"/>
                    <a:pt x="1957" y="639"/>
                  </a:cubicBezTo>
                  <a:cubicBezTo>
                    <a:pt x="1898" y="275"/>
                    <a:pt x="1594" y="1"/>
                    <a:pt x="1215"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4"/>
            <p:cNvSpPr/>
            <p:nvPr/>
          </p:nvSpPr>
          <p:spPr>
            <a:xfrm>
              <a:off x="4273147" y="4263087"/>
              <a:ext cx="41296" cy="59742"/>
            </a:xfrm>
            <a:custGeom>
              <a:rect b="b" l="l" r="r" t="t"/>
              <a:pathLst>
                <a:path extrusionOk="0" h="719" w="497">
                  <a:moveTo>
                    <a:pt x="497" y="0"/>
                  </a:moveTo>
                  <a:lnTo>
                    <a:pt x="497" y="0"/>
                  </a:lnTo>
                  <a:cubicBezTo>
                    <a:pt x="209" y="82"/>
                    <a:pt x="1" y="349"/>
                    <a:pt x="1" y="667"/>
                  </a:cubicBezTo>
                  <a:lnTo>
                    <a:pt x="1" y="712"/>
                  </a:lnTo>
                  <a:cubicBezTo>
                    <a:pt x="8" y="712"/>
                    <a:pt x="8" y="712"/>
                    <a:pt x="17" y="719"/>
                  </a:cubicBezTo>
                  <a:lnTo>
                    <a:pt x="17" y="705"/>
                  </a:lnTo>
                  <a:cubicBezTo>
                    <a:pt x="17" y="386"/>
                    <a:pt x="216" y="112"/>
                    <a:pt x="497" y="0"/>
                  </a:cubicBezTo>
                  <a:close/>
                </a:path>
              </a:pathLst>
            </a:custGeom>
            <a:solidFill>
              <a:srgbClr val="959D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4"/>
            <p:cNvSpPr/>
            <p:nvPr/>
          </p:nvSpPr>
          <p:spPr>
            <a:xfrm>
              <a:off x="4273147" y="4261259"/>
              <a:ext cx="56834" cy="114083"/>
            </a:xfrm>
            <a:custGeom>
              <a:rect b="b" l="l" r="r" t="t"/>
              <a:pathLst>
                <a:path extrusionOk="0" h="1373" w="684">
                  <a:moveTo>
                    <a:pt x="683" y="1"/>
                  </a:moveTo>
                  <a:cubicBezTo>
                    <a:pt x="623" y="1"/>
                    <a:pt x="557" y="8"/>
                    <a:pt x="497" y="22"/>
                  </a:cubicBezTo>
                  <a:cubicBezTo>
                    <a:pt x="216" y="134"/>
                    <a:pt x="17" y="408"/>
                    <a:pt x="17" y="727"/>
                  </a:cubicBezTo>
                  <a:lnTo>
                    <a:pt x="17" y="741"/>
                  </a:lnTo>
                  <a:cubicBezTo>
                    <a:pt x="8" y="734"/>
                    <a:pt x="8" y="734"/>
                    <a:pt x="1" y="734"/>
                  </a:cubicBezTo>
                  <a:cubicBezTo>
                    <a:pt x="24" y="1089"/>
                    <a:pt x="319" y="1372"/>
                    <a:pt x="683" y="1372"/>
                  </a:cubicBezTo>
                  <a:cubicBezTo>
                    <a:pt x="683" y="1372"/>
                    <a:pt x="290" y="1246"/>
                    <a:pt x="260" y="689"/>
                  </a:cubicBezTo>
                  <a:cubicBezTo>
                    <a:pt x="230" y="179"/>
                    <a:pt x="683" y="1"/>
                    <a:pt x="683" y="1"/>
                  </a:cubicBezTo>
                  <a:close/>
                </a:path>
              </a:pathLst>
            </a:custGeom>
            <a:solidFill>
              <a:srgbClr val="BFE1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4"/>
            <p:cNvSpPr/>
            <p:nvPr/>
          </p:nvSpPr>
          <p:spPr>
            <a:xfrm>
              <a:off x="4382161" y="4309950"/>
              <a:ext cx="59825" cy="30162"/>
            </a:xfrm>
            <a:custGeom>
              <a:rect b="b" l="l" r="r" t="t"/>
              <a:pathLst>
                <a:path extrusionOk="0" h="363" w="720">
                  <a:moveTo>
                    <a:pt x="357" y="0"/>
                  </a:moveTo>
                  <a:cubicBezTo>
                    <a:pt x="163" y="7"/>
                    <a:pt x="1" y="171"/>
                    <a:pt x="8" y="363"/>
                  </a:cubicBezTo>
                  <a:cubicBezTo>
                    <a:pt x="8" y="363"/>
                    <a:pt x="67" y="164"/>
                    <a:pt x="357" y="141"/>
                  </a:cubicBezTo>
                  <a:lnTo>
                    <a:pt x="385" y="141"/>
                  </a:lnTo>
                  <a:cubicBezTo>
                    <a:pt x="630" y="141"/>
                    <a:pt x="719" y="356"/>
                    <a:pt x="719" y="356"/>
                  </a:cubicBezTo>
                  <a:cubicBezTo>
                    <a:pt x="719" y="164"/>
                    <a:pt x="556" y="0"/>
                    <a:pt x="364" y="0"/>
                  </a:cubicBezTo>
                  <a:close/>
                </a:path>
              </a:pathLst>
            </a:custGeom>
            <a:solidFill>
              <a:srgbClr val="BFE1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4"/>
            <p:cNvSpPr/>
            <p:nvPr/>
          </p:nvSpPr>
          <p:spPr>
            <a:xfrm>
              <a:off x="5192371" y="3780002"/>
              <a:ext cx="98046" cy="42958"/>
            </a:xfrm>
            <a:custGeom>
              <a:rect b="b" l="l" r="r" t="t"/>
              <a:pathLst>
                <a:path extrusionOk="0" h="517" w="1180">
                  <a:moveTo>
                    <a:pt x="1026" y="0"/>
                  </a:moveTo>
                  <a:cubicBezTo>
                    <a:pt x="950" y="0"/>
                    <a:pt x="859" y="34"/>
                    <a:pt x="771" y="102"/>
                  </a:cubicBezTo>
                  <a:cubicBezTo>
                    <a:pt x="698" y="154"/>
                    <a:pt x="637" y="228"/>
                    <a:pt x="609" y="294"/>
                  </a:cubicBezTo>
                  <a:cubicBezTo>
                    <a:pt x="548" y="250"/>
                    <a:pt x="468" y="220"/>
                    <a:pt x="380" y="205"/>
                  </a:cubicBezTo>
                  <a:cubicBezTo>
                    <a:pt x="346" y="200"/>
                    <a:pt x="315" y="198"/>
                    <a:pt x="285" y="198"/>
                  </a:cubicBezTo>
                  <a:cubicBezTo>
                    <a:pt x="128" y="198"/>
                    <a:pt x="20" y="263"/>
                    <a:pt x="1" y="369"/>
                  </a:cubicBezTo>
                  <a:cubicBezTo>
                    <a:pt x="1" y="369"/>
                    <a:pt x="44" y="287"/>
                    <a:pt x="248" y="287"/>
                  </a:cubicBezTo>
                  <a:cubicBezTo>
                    <a:pt x="282" y="287"/>
                    <a:pt x="320" y="289"/>
                    <a:pt x="364" y="294"/>
                  </a:cubicBezTo>
                  <a:cubicBezTo>
                    <a:pt x="460" y="301"/>
                    <a:pt x="534" y="332"/>
                    <a:pt x="586" y="362"/>
                  </a:cubicBezTo>
                  <a:lnTo>
                    <a:pt x="579" y="517"/>
                  </a:lnTo>
                  <a:lnTo>
                    <a:pt x="653" y="502"/>
                  </a:lnTo>
                  <a:lnTo>
                    <a:pt x="742" y="479"/>
                  </a:lnTo>
                  <a:lnTo>
                    <a:pt x="661" y="346"/>
                  </a:lnTo>
                  <a:cubicBezTo>
                    <a:pt x="698" y="294"/>
                    <a:pt x="742" y="236"/>
                    <a:pt x="824" y="168"/>
                  </a:cubicBezTo>
                  <a:cubicBezTo>
                    <a:pt x="938" y="77"/>
                    <a:pt x="1032" y="56"/>
                    <a:pt x="1094" y="56"/>
                  </a:cubicBezTo>
                  <a:cubicBezTo>
                    <a:pt x="1149" y="56"/>
                    <a:pt x="1180" y="72"/>
                    <a:pt x="1180" y="72"/>
                  </a:cubicBezTo>
                  <a:cubicBezTo>
                    <a:pt x="1145" y="25"/>
                    <a:pt x="1091" y="0"/>
                    <a:pt x="1026"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4"/>
            <p:cNvSpPr/>
            <p:nvPr/>
          </p:nvSpPr>
          <p:spPr>
            <a:xfrm>
              <a:off x="4806824" y="3215603"/>
              <a:ext cx="152272" cy="73749"/>
            </a:xfrm>
            <a:custGeom>
              <a:rect b="b" l="l" r="r" t="t"/>
              <a:pathLst>
                <a:path extrusionOk="0" h="481" w="993">
                  <a:moveTo>
                    <a:pt x="851" y="0"/>
                  </a:moveTo>
                  <a:cubicBezTo>
                    <a:pt x="787" y="0"/>
                    <a:pt x="715" y="30"/>
                    <a:pt x="644" y="89"/>
                  </a:cubicBezTo>
                  <a:cubicBezTo>
                    <a:pt x="578" y="141"/>
                    <a:pt x="534" y="207"/>
                    <a:pt x="511" y="267"/>
                  </a:cubicBezTo>
                  <a:cubicBezTo>
                    <a:pt x="459" y="230"/>
                    <a:pt x="394" y="192"/>
                    <a:pt x="312" y="178"/>
                  </a:cubicBezTo>
                  <a:cubicBezTo>
                    <a:pt x="281" y="173"/>
                    <a:pt x="251" y="170"/>
                    <a:pt x="224" y="170"/>
                  </a:cubicBezTo>
                  <a:cubicBezTo>
                    <a:pt x="93" y="170"/>
                    <a:pt x="6" y="227"/>
                    <a:pt x="1" y="326"/>
                  </a:cubicBezTo>
                  <a:cubicBezTo>
                    <a:pt x="1" y="326"/>
                    <a:pt x="33" y="251"/>
                    <a:pt x="203" y="251"/>
                  </a:cubicBezTo>
                  <a:cubicBezTo>
                    <a:pt x="233" y="251"/>
                    <a:pt x="266" y="253"/>
                    <a:pt x="305" y="258"/>
                  </a:cubicBezTo>
                  <a:cubicBezTo>
                    <a:pt x="386" y="274"/>
                    <a:pt x="445" y="303"/>
                    <a:pt x="490" y="333"/>
                  </a:cubicBezTo>
                  <a:lnTo>
                    <a:pt x="490" y="480"/>
                  </a:lnTo>
                  <a:lnTo>
                    <a:pt x="555" y="466"/>
                  </a:lnTo>
                  <a:lnTo>
                    <a:pt x="630" y="452"/>
                  </a:lnTo>
                  <a:lnTo>
                    <a:pt x="555" y="319"/>
                  </a:lnTo>
                  <a:cubicBezTo>
                    <a:pt x="586" y="274"/>
                    <a:pt x="623" y="214"/>
                    <a:pt x="689" y="162"/>
                  </a:cubicBezTo>
                  <a:cubicBezTo>
                    <a:pt x="782" y="77"/>
                    <a:pt x="862" y="57"/>
                    <a:pt x="916" y="57"/>
                  </a:cubicBezTo>
                  <a:cubicBezTo>
                    <a:pt x="964" y="57"/>
                    <a:pt x="993" y="73"/>
                    <a:pt x="993" y="73"/>
                  </a:cubicBezTo>
                  <a:cubicBezTo>
                    <a:pt x="958" y="24"/>
                    <a:pt x="908" y="0"/>
                    <a:pt x="85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4"/>
            <p:cNvSpPr/>
            <p:nvPr/>
          </p:nvSpPr>
          <p:spPr>
            <a:xfrm>
              <a:off x="4614314" y="3649467"/>
              <a:ext cx="49937" cy="21437"/>
            </a:xfrm>
            <a:custGeom>
              <a:rect b="b" l="l" r="r" t="t"/>
              <a:pathLst>
                <a:path extrusionOk="0" h="258" w="601">
                  <a:moveTo>
                    <a:pt x="520" y="1"/>
                  </a:moveTo>
                  <a:cubicBezTo>
                    <a:pt x="482" y="1"/>
                    <a:pt x="437" y="17"/>
                    <a:pt x="392" y="50"/>
                  </a:cubicBezTo>
                  <a:cubicBezTo>
                    <a:pt x="348" y="80"/>
                    <a:pt x="326" y="110"/>
                    <a:pt x="303" y="146"/>
                  </a:cubicBezTo>
                  <a:cubicBezTo>
                    <a:pt x="275" y="124"/>
                    <a:pt x="237" y="110"/>
                    <a:pt x="193" y="101"/>
                  </a:cubicBezTo>
                  <a:cubicBezTo>
                    <a:pt x="178" y="99"/>
                    <a:pt x="164" y="98"/>
                    <a:pt x="150" y="98"/>
                  </a:cubicBezTo>
                  <a:cubicBezTo>
                    <a:pt x="68" y="98"/>
                    <a:pt x="7" y="133"/>
                    <a:pt x="1" y="183"/>
                  </a:cubicBezTo>
                  <a:cubicBezTo>
                    <a:pt x="1" y="183"/>
                    <a:pt x="23" y="143"/>
                    <a:pt x="134" y="143"/>
                  </a:cubicBezTo>
                  <a:cubicBezTo>
                    <a:pt x="150" y="143"/>
                    <a:pt x="167" y="144"/>
                    <a:pt x="186" y="146"/>
                  </a:cubicBezTo>
                  <a:cubicBezTo>
                    <a:pt x="230" y="146"/>
                    <a:pt x="268" y="162"/>
                    <a:pt x="296" y="176"/>
                  </a:cubicBezTo>
                  <a:lnTo>
                    <a:pt x="289" y="258"/>
                  </a:lnTo>
                  <a:lnTo>
                    <a:pt x="333" y="243"/>
                  </a:lnTo>
                  <a:lnTo>
                    <a:pt x="378" y="234"/>
                  </a:lnTo>
                  <a:lnTo>
                    <a:pt x="333" y="169"/>
                  </a:lnTo>
                  <a:cubicBezTo>
                    <a:pt x="348" y="146"/>
                    <a:pt x="378" y="117"/>
                    <a:pt x="415" y="87"/>
                  </a:cubicBezTo>
                  <a:cubicBezTo>
                    <a:pt x="475" y="39"/>
                    <a:pt x="524" y="28"/>
                    <a:pt x="557" y="28"/>
                  </a:cubicBezTo>
                  <a:cubicBezTo>
                    <a:pt x="585" y="28"/>
                    <a:pt x="600" y="35"/>
                    <a:pt x="600" y="35"/>
                  </a:cubicBezTo>
                  <a:cubicBezTo>
                    <a:pt x="580" y="12"/>
                    <a:pt x="552" y="1"/>
                    <a:pt x="520"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4"/>
            <p:cNvSpPr/>
            <p:nvPr/>
          </p:nvSpPr>
          <p:spPr>
            <a:xfrm>
              <a:off x="4273158" y="3783825"/>
              <a:ext cx="124976" cy="53510"/>
            </a:xfrm>
            <a:custGeom>
              <a:rect b="b" l="l" r="r" t="t"/>
              <a:pathLst>
                <a:path extrusionOk="0" h="349" w="815">
                  <a:moveTo>
                    <a:pt x="712" y="1"/>
                  </a:moveTo>
                  <a:cubicBezTo>
                    <a:pt x="659" y="1"/>
                    <a:pt x="596" y="23"/>
                    <a:pt x="534" y="68"/>
                  </a:cubicBezTo>
                  <a:cubicBezTo>
                    <a:pt x="482" y="105"/>
                    <a:pt x="445" y="157"/>
                    <a:pt x="424" y="201"/>
                  </a:cubicBezTo>
                  <a:cubicBezTo>
                    <a:pt x="379" y="171"/>
                    <a:pt x="326" y="150"/>
                    <a:pt x="260" y="143"/>
                  </a:cubicBezTo>
                  <a:cubicBezTo>
                    <a:pt x="237" y="139"/>
                    <a:pt x="215" y="137"/>
                    <a:pt x="194" y="137"/>
                  </a:cubicBezTo>
                  <a:cubicBezTo>
                    <a:pt x="88" y="137"/>
                    <a:pt x="12" y="184"/>
                    <a:pt x="0" y="253"/>
                  </a:cubicBezTo>
                  <a:cubicBezTo>
                    <a:pt x="0" y="253"/>
                    <a:pt x="28" y="197"/>
                    <a:pt x="176" y="197"/>
                  </a:cubicBezTo>
                  <a:cubicBezTo>
                    <a:pt x="198" y="197"/>
                    <a:pt x="224" y="198"/>
                    <a:pt x="253" y="201"/>
                  </a:cubicBezTo>
                  <a:cubicBezTo>
                    <a:pt x="319" y="209"/>
                    <a:pt x="370" y="223"/>
                    <a:pt x="400" y="246"/>
                  </a:cubicBezTo>
                  <a:lnTo>
                    <a:pt x="400" y="349"/>
                  </a:lnTo>
                  <a:lnTo>
                    <a:pt x="452" y="342"/>
                  </a:lnTo>
                  <a:lnTo>
                    <a:pt x="512" y="328"/>
                  </a:lnTo>
                  <a:lnTo>
                    <a:pt x="459" y="232"/>
                  </a:lnTo>
                  <a:cubicBezTo>
                    <a:pt x="482" y="201"/>
                    <a:pt x="512" y="157"/>
                    <a:pt x="571" y="120"/>
                  </a:cubicBezTo>
                  <a:cubicBezTo>
                    <a:pt x="656" y="51"/>
                    <a:pt x="723" y="37"/>
                    <a:pt x="766" y="37"/>
                  </a:cubicBezTo>
                  <a:cubicBezTo>
                    <a:pt x="797" y="37"/>
                    <a:pt x="815" y="45"/>
                    <a:pt x="815" y="45"/>
                  </a:cubicBezTo>
                  <a:cubicBezTo>
                    <a:pt x="792" y="15"/>
                    <a:pt x="755" y="1"/>
                    <a:pt x="712"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4"/>
            <p:cNvSpPr/>
            <p:nvPr/>
          </p:nvSpPr>
          <p:spPr>
            <a:xfrm>
              <a:off x="5244136" y="3707630"/>
              <a:ext cx="36393" cy="15621"/>
            </a:xfrm>
            <a:custGeom>
              <a:rect b="b" l="l" r="r" t="t"/>
              <a:pathLst>
                <a:path extrusionOk="0" h="188" w="438">
                  <a:moveTo>
                    <a:pt x="385" y="1"/>
                  </a:moveTo>
                  <a:cubicBezTo>
                    <a:pt x="357" y="1"/>
                    <a:pt x="324" y="14"/>
                    <a:pt x="290" y="40"/>
                  </a:cubicBezTo>
                  <a:cubicBezTo>
                    <a:pt x="260" y="54"/>
                    <a:pt x="237" y="84"/>
                    <a:pt x="230" y="105"/>
                  </a:cubicBezTo>
                  <a:cubicBezTo>
                    <a:pt x="208" y="91"/>
                    <a:pt x="178" y="77"/>
                    <a:pt x="141" y="77"/>
                  </a:cubicBezTo>
                  <a:cubicBezTo>
                    <a:pt x="127" y="74"/>
                    <a:pt x="114" y="73"/>
                    <a:pt x="102" y="73"/>
                  </a:cubicBezTo>
                  <a:cubicBezTo>
                    <a:pt x="47" y="73"/>
                    <a:pt x="6" y="99"/>
                    <a:pt x="0" y="136"/>
                  </a:cubicBezTo>
                  <a:cubicBezTo>
                    <a:pt x="0" y="136"/>
                    <a:pt x="17" y="103"/>
                    <a:pt x="93" y="103"/>
                  </a:cubicBezTo>
                  <a:cubicBezTo>
                    <a:pt x="105" y="103"/>
                    <a:pt x="118" y="103"/>
                    <a:pt x="134" y="105"/>
                  </a:cubicBezTo>
                  <a:cubicBezTo>
                    <a:pt x="171" y="105"/>
                    <a:pt x="201" y="121"/>
                    <a:pt x="215" y="128"/>
                  </a:cubicBezTo>
                  <a:lnTo>
                    <a:pt x="215" y="187"/>
                  </a:lnTo>
                  <a:lnTo>
                    <a:pt x="246" y="180"/>
                  </a:lnTo>
                  <a:lnTo>
                    <a:pt x="274" y="173"/>
                  </a:lnTo>
                  <a:lnTo>
                    <a:pt x="246" y="121"/>
                  </a:lnTo>
                  <a:cubicBezTo>
                    <a:pt x="260" y="105"/>
                    <a:pt x="274" y="84"/>
                    <a:pt x="304" y="61"/>
                  </a:cubicBezTo>
                  <a:cubicBezTo>
                    <a:pt x="348" y="26"/>
                    <a:pt x="383" y="17"/>
                    <a:pt x="406" y="17"/>
                  </a:cubicBezTo>
                  <a:cubicBezTo>
                    <a:pt x="427" y="17"/>
                    <a:pt x="438" y="24"/>
                    <a:pt x="438" y="24"/>
                  </a:cubicBezTo>
                  <a:cubicBezTo>
                    <a:pt x="425" y="8"/>
                    <a:pt x="407" y="1"/>
                    <a:pt x="385"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4"/>
            <p:cNvSpPr/>
            <p:nvPr/>
          </p:nvSpPr>
          <p:spPr>
            <a:xfrm>
              <a:off x="5952811" y="4309285"/>
              <a:ext cx="193932" cy="80763"/>
            </a:xfrm>
            <a:custGeom>
              <a:rect b="b" l="l" r="r" t="t"/>
              <a:pathLst>
                <a:path extrusionOk="0" h="972" w="2334">
                  <a:moveTo>
                    <a:pt x="777" y="1"/>
                  </a:moveTo>
                  <a:cubicBezTo>
                    <a:pt x="511" y="1"/>
                    <a:pt x="297" y="216"/>
                    <a:pt x="297" y="474"/>
                  </a:cubicBezTo>
                  <a:lnTo>
                    <a:pt x="297" y="483"/>
                  </a:lnTo>
                  <a:cubicBezTo>
                    <a:pt x="281" y="483"/>
                    <a:pt x="260" y="474"/>
                    <a:pt x="244" y="474"/>
                  </a:cubicBezTo>
                  <a:cubicBezTo>
                    <a:pt x="110" y="474"/>
                    <a:pt x="0" y="586"/>
                    <a:pt x="0" y="719"/>
                  </a:cubicBezTo>
                  <a:cubicBezTo>
                    <a:pt x="0" y="853"/>
                    <a:pt x="110" y="956"/>
                    <a:pt x="244" y="956"/>
                  </a:cubicBezTo>
                  <a:lnTo>
                    <a:pt x="244" y="972"/>
                  </a:lnTo>
                  <a:lnTo>
                    <a:pt x="2179" y="972"/>
                  </a:lnTo>
                  <a:lnTo>
                    <a:pt x="2179" y="956"/>
                  </a:lnTo>
                  <a:cubicBezTo>
                    <a:pt x="2268" y="949"/>
                    <a:pt x="2333" y="867"/>
                    <a:pt x="2333" y="778"/>
                  </a:cubicBezTo>
                  <a:cubicBezTo>
                    <a:pt x="2333" y="682"/>
                    <a:pt x="2253" y="600"/>
                    <a:pt x="2156" y="600"/>
                  </a:cubicBezTo>
                  <a:cubicBezTo>
                    <a:pt x="2111" y="600"/>
                    <a:pt x="2076" y="616"/>
                    <a:pt x="2038" y="638"/>
                  </a:cubicBezTo>
                  <a:lnTo>
                    <a:pt x="2038" y="616"/>
                  </a:lnTo>
                  <a:cubicBezTo>
                    <a:pt x="2038" y="422"/>
                    <a:pt x="1889" y="268"/>
                    <a:pt x="1697" y="268"/>
                  </a:cubicBezTo>
                  <a:cubicBezTo>
                    <a:pt x="1587" y="268"/>
                    <a:pt x="1489" y="319"/>
                    <a:pt x="1430" y="394"/>
                  </a:cubicBezTo>
                  <a:cubicBezTo>
                    <a:pt x="1409" y="385"/>
                    <a:pt x="1378" y="385"/>
                    <a:pt x="1355" y="385"/>
                  </a:cubicBezTo>
                  <a:cubicBezTo>
                    <a:pt x="1320" y="385"/>
                    <a:pt x="1282" y="394"/>
                    <a:pt x="1252" y="408"/>
                  </a:cubicBezTo>
                  <a:cubicBezTo>
                    <a:pt x="1222" y="172"/>
                    <a:pt x="1023" y="1"/>
                    <a:pt x="777"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4"/>
            <p:cNvSpPr/>
            <p:nvPr/>
          </p:nvSpPr>
          <p:spPr>
            <a:xfrm>
              <a:off x="5976741" y="4309950"/>
              <a:ext cx="36393" cy="73368"/>
            </a:xfrm>
            <a:custGeom>
              <a:rect b="b" l="l" r="r" t="t"/>
              <a:pathLst>
                <a:path extrusionOk="0" h="883" w="438">
                  <a:moveTo>
                    <a:pt x="438" y="0"/>
                  </a:moveTo>
                  <a:cubicBezTo>
                    <a:pt x="201" y="0"/>
                    <a:pt x="0" y="199"/>
                    <a:pt x="0" y="445"/>
                  </a:cubicBezTo>
                  <a:cubicBezTo>
                    <a:pt x="0" y="688"/>
                    <a:pt x="201" y="882"/>
                    <a:pt x="438" y="882"/>
                  </a:cubicBezTo>
                  <a:cubicBezTo>
                    <a:pt x="438" y="882"/>
                    <a:pt x="187" y="800"/>
                    <a:pt x="171" y="445"/>
                  </a:cubicBezTo>
                  <a:cubicBezTo>
                    <a:pt x="150" y="119"/>
                    <a:pt x="438" y="0"/>
                    <a:pt x="438"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4"/>
            <p:cNvSpPr/>
            <p:nvPr/>
          </p:nvSpPr>
          <p:spPr>
            <a:xfrm>
              <a:off x="6046952" y="4341275"/>
              <a:ext cx="38304" cy="19859"/>
            </a:xfrm>
            <a:custGeom>
              <a:rect b="b" l="l" r="r" t="t"/>
              <a:pathLst>
                <a:path extrusionOk="0" h="239" w="461">
                  <a:moveTo>
                    <a:pt x="231" y="0"/>
                  </a:moveTo>
                  <a:cubicBezTo>
                    <a:pt x="105" y="9"/>
                    <a:pt x="0" y="112"/>
                    <a:pt x="0" y="238"/>
                  </a:cubicBezTo>
                  <a:cubicBezTo>
                    <a:pt x="0" y="238"/>
                    <a:pt x="37" y="105"/>
                    <a:pt x="231" y="89"/>
                  </a:cubicBezTo>
                  <a:cubicBezTo>
                    <a:pt x="235" y="89"/>
                    <a:pt x="239" y="89"/>
                    <a:pt x="243" y="89"/>
                  </a:cubicBezTo>
                  <a:cubicBezTo>
                    <a:pt x="403" y="89"/>
                    <a:pt x="461" y="231"/>
                    <a:pt x="461" y="231"/>
                  </a:cubicBezTo>
                  <a:cubicBezTo>
                    <a:pt x="461" y="105"/>
                    <a:pt x="356" y="0"/>
                    <a:pt x="231"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4"/>
            <p:cNvSpPr/>
            <p:nvPr/>
          </p:nvSpPr>
          <p:spPr>
            <a:xfrm>
              <a:off x="4741691" y="4301890"/>
              <a:ext cx="200164" cy="83173"/>
            </a:xfrm>
            <a:custGeom>
              <a:rect b="b" l="l" r="r" t="t"/>
              <a:pathLst>
                <a:path extrusionOk="0" h="1001" w="2409">
                  <a:moveTo>
                    <a:pt x="1608" y="1"/>
                  </a:moveTo>
                  <a:cubicBezTo>
                    <a:pt x="1358" y="1"/>
                    <a:pt x="1150" y="186"/>
                    <a:pt x="1119" y="422"/>
                  </a:cubicBezTo>
                  <a:cubicBezTo>
                    <a:pt x="1082" y="408"/>
                    <a:pt x="1054" y="401"/>
                    <a:pt x="1016" y="401"/>
                  </a:cubicBezTo>
                  <a:cubicBezTo>
                    <a:pt x="986" y="401"/>
                    <a:pt x="965" y="401"/>
                    <a:pt x="934" y="408"/>
                  </a:cubicBezTo>
                  <a:cubicBezTo>
                    <a:pt x="876" y="334"/>
                    <a:pt x="771" y="282"/>
                    <a:pt x="660" y="282"/>
                  </a:cubicBezTo>
                  <a:cubicBezTo>
                    <a:pt x="468" y="282"/>
                    <a:pt x="305" y="438"/>
                    <a:pt x="305" y="638"/>
                  </a:cubicBezTo>
                  <a:lnTo>
                    <a:pt x="305" y="661"/>
                  </a:lnTo>
                  <a:cubicBezTo>
                    <a:pt x="275" y="638"/>
                    <a:pt x="230" y="623"/>
                    <a:pt x="186" y="623"/>
                  </a:cubicBezTo>
                  <a:cubicBezTo>
                    <a:pt x="83" y="623"/>
                    <a:pt x="1" y="705"/>
                    <a:pt x="1" y="808"/>
                  </a:cubicBezTo>
                  <a:cubicBezTo>
                    <a:pt x="1" y="904"/>
                    <a:pt x="68" y="979"/>
                    <a:pt x="164" y="993"/>
                  </a:cubicBezTo>
                  <a:lnTo>
                    <a:pt x="164" y="1000"/>
                  </a:lnTo>
                  <a:lnTo>
                    <a:pt x="2165" y="1000"/>
                  </a:lnTo>
                  <a:lnTo>
                    <a:pt x="2165" y="993"/>
                  </a:lnTo>
                  <a:cubicBezTo>
                    <a:pt x="2298" y="993"/>
                    <a:pt x="2409" y="883"/>
                    <a:pt x="2409" y="750"/>
                  </a:cubicBezTo>
                  <a:cubicBezTo>
                    <a:pt x="2409" y="607"/>
                    <a:pt x="2298" y="497"/>
                    <a:pt x="2165" y="497"/>
                  </a:cubicBezTo>
                  <a:cubicBezTo>
                    <a:pt x="2142" y="497"/>
                    <a:pt x="2121" y="497"/>
                    <a:pt x="2105" y="504"/>
                  </a:cubicBezTo>
                  <a:lnTo>
                    <a:pt x="2105" y="497"/>
                  </a:lnTo>
                  <a:cubicBezTo>
                    <a:pt x="2105" y="223"/>
                    <a:pt x="1882" y="1"/>
                    <a:pt x="160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4"/>
            <p:cNvSpPr/>
            <p:nvPr/>
          </p:nvSpPr>
          <p:spPr>
            <a:xfrm>
              <a:off x="4889508" y="4304300"/>
              <a:ext cx="27835" cy="39551"/>
            </a:xfrm>
            <a:custGeom>
              <a:rect b="b" l="l" r="r" t="t"/>
              <a:pathLst>
                <a:path extrusionOk="0" h="476" w="335">
                  <a:moveTo>
                    <a:pt x="0" y="0"/>
                  </a:moveTo>
                  <a:lnTo>
                    <a:pt x="0" y="0"/>
                  </a:lnTo>
                  <a:cubicBezTo>
                    <a:pt x="192" y="75"/>
                    <a:pt x="326" y="253"/>
                    <a:pt x="326" y="468"/>
                  </a:cubicBezTo>
                  <a:lnTo>
                    <a:pt x="326" y="475"/>
                  </a:lnTo>
                  <a:lnTo>
                    <a:pt x="334" y="475"/>
                  </a:lnTo>
                  <a:lnTo>
                    <a:pt x="334" y="438"/>
                  </a:lnTo>
                  <a:cubicBezTo>
                    <a:pt x="334" y="232"/>
                    <a:pt x="192" y="61"/>
                    <a:pt x="0" y="0"/>
                  </a:cubicBezTo>
                  <a:close/>
                </a:path>
              </a:pathLst>
            </a:custGeom>
            <a:solidFill>
              <a:srgbClr val="EDED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4"/>
            <p:cNvSpPr/>
            <p:nvPr/>
          </p:nvSpPr>
          <p:spPr>
            <a:xfrm>
              <a:off x="4879538" y="4303136"/>
              <a:ext cx="37806" cy="75861"/>
            </a:xfrm>
            <a:custGeom>
              <a:rect b="b" l="l" r="r" t="t"/>
              <a:pathLst>
                <a:path extrusionOk="0" h="913" w="455">
                  <a:moveTo>
                    <a:pt x="1" y="0"/>
                  </a:moveTo>
                  <a:cubicBezTo>
                    <a:pt x="1" y="0"/>
                    <a:pt x="298" y="119"/>
                    <a:pt x="284" y="452"/>
                  </a:cubicBezTo>
                  <a:cubicBezTo>
                    <a:pt x="261" y="824"/>
                    <a:pt x="1" y="913"/>
                    <a:pt x="1" y="913"/>
                  </a:cubicBezTo>
                  <a:cubicBezTo>
                    <a:pt x="239" y="913"/>
                    <a:pt x="438" y="719"/>
                    <a:pt x="454" y="489"/>
                  </a:cubicBezTo>
                  <a:lnTo>
                    <a:pt x="446" y="489"/>
                  </a:lnTo>
                  <a:lnTo>
                    <a:pt x="446" y="482"/>
                  </a:lnTo>
                  <a:cubicBezTo>
                    <a:pt x="446" y="267"/>
                    <a:pt x="312" y="89"/>
                    <a:pt x="120" y="14"/>
                  </a:cubicBezTo>
                  <a:cubicBezTo>
                    <a:pt x="83" y="7"/>
                    <a:pt x="45" y="0"/>
                    <a:pt x="1" y="0"/>
                  </a:cubicBezTo>
                  <a:close/>
                </a:path>
              </a:pathLst>
            </a:custGeom>
            <a:solidFill>
              <a:srgbClr val="BFE1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4"/>
            <p:cNvSpPr/>
            <p:nvPr/>
          </p:nvSpPr>
          <p:spPr>
            <a:xfrm>
              <a:off x="4805089" y="4335791"/>
              <a:ext cx="39551" cy="19692"/>
            </a:xfrm>
            <a:custGeom>
              <a:rect b="b" l="l" r="r" t="t"/>
              <a:pathLst>
                <a:path extrusionOk="0" h="237" w="476">
                  <a:moveTo>
                    <a:pt x="239" y="0"/>
                  </a:moveTo>
                  <a:cubicBezTo>
                    <a:pt x="113" y="0"/>
                    <a:pt x="8" y="103"/>
                    <a:pt x="1" y="230"/>
                  </a:cubicBezTo>
                  <a:cubicBezTo>
                    <a:pt x="1" y="230"/>
                    <a:pt x="61" y="89"/>
                    <a:pt x="223" y="89"/>
                  </a:cubicBezTo>
                  <a:lnTo>
                    <a:pt x="246" y="89"/>
                  </a:lnTo>
                  <a:cubicBezTo>
                    <a:pt x="438" y="103"/>
                    <a:pt x="475" y="237"/>
                    <a:pt x="475" y="237"/>
                  </a:cubicBezTo>
                  <a:cubicBezTo>
                    <a:pt x="475" y="103"/>
                    <a:pt x="372" y="0"/>
                    <a:pt x="246" y="0"/>
                  </a:cubicBezTo>
                  <a:close/>
                </a:path>
              </a:pathLst>
            </a:custGeom>
            <a:solidFill>
              <a:srgbClr val="BFE1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4"/>
            <p:cNvSpPr/>
            <p:nvPr/>
          </p:nvSpPr>
          <p:spPr>
            <a:xfrm>
              <a:off x="4599524" y="4010078"/>
              <a:ext cx="197671" cy="248771"/>
            </a:xfrm>
            <a:custGeom>
              <a:rect b="b" l="l" r="r" t="t"/>
              <a:pathLst>
                <a:path extrusionOk="0" h="2994" w="2379">
                  <a:moveTo>
                    <a:pt x="1185" y="1"/>
                  </a:moveTo>
                  <a:cubicBezTo>
                    <a:pt x="675" y="1"/>
                    <a:pt x="252" y="415"/>
                    <a:pt x="252" y="934"/>
                  </a:cubicBezTo>
                  <a:cubicBezTo>
                    <a:pt x="252" y="979"/>
                    <a:pt x="259" y="1023"/>
                    <a:pt x="268" y="1068"/>
                  </a:cubicBezTo>
                  <a:cubicBezTo>
                    <a:pt x="104" y="1267"/>
                    <a:pt x="1" y="1527"/>
                    <a:pt x="1" y="1808"/>
                  </a:cubicBezTo>
                  <a:cubicBezTo>
                    <a:pt x="1" y="2467"/>
                    <a:pt x="534" y="2994"/>
                    <a:pt x="1185" y="2994"/>
                  </a:cubicBezTo>
                  <a:cubicBezTo>
                    <a:pt x="1845" y="2994"/>
                    <a:pt x="2379" y="2467"/>
                    <a:pt x="2379" y="1808"/>
                  </a:cubicBezTo>
                  <a:cubicBezTo>
                    <a:pt x="2379" y="1527"/>
                    <a:pt x="2275" y="1267"/>
                    <a:pt x="2112" y="1068"/>
                  </a:cubicBezTo>
                  <a:cubicBezTo>
                    <a:pt x="2119" y="1023"/>
                    <a:pt x="2126" y="979"/>
                    <a:pt x="2126" y="934"/>
                  </a:cubicBezTo>
                  <a:cubicBezTo>
                    <a:pt x="2126" y="415"/>
                    <a:pt x="1705" y="1"/>
                    <a:pt x="1185"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4"/>
            <p:cNvSpPr/>
            <p:nvPr/>
          </p:nvSpPr>
          <p:spPr>
            <a:xfrm>
              <a:off x="4697986" y="4086521"/>
              <a:ext cx="9389" cy="296133"/>
            </a:xfrm>
            <a:custGeom>
              <a:rect b="b" l="l" r="r" t="t"/>
              <a:pathLst>
                <a:path extrusionOk="0" h="3564" w="113">
                  <a:moveTo>
                    <a:pt x="54" y="1"/>
                  </a:moveTo>
                  <a:cubicBezTo>
                    <a:pt x="53" y="1"/>
                    <a:pt x="52" y="4"/>
                    <a:pt x="52" y="14"/>
                  </a:cubicBezTo>
                  <a:lnTo>
                    <a:pt x="0" y="3511"/>
                  </a:lnTo>
                  <a:cubicBezTo>
                    <a:pt x="0" y="3534"/>
                    <a:pt x="23" y="3564"/>
                    <a:pt x="52" y="3564"/>
                  </a:cubicBezTo>
                  <a:lnTo>
                    <a:pt x="61" y="3564"/>
                  </a:lnTo>
                  <a:cubicBezTo>
                    <a:pt x="89" y="3564"/>
                    <a:pt x="112" y="3534"/>
                    <a:pt x="112" y="3511"/>
                  </a:cubicBezTo>
                  <a:cubicBezTo>
                    <a:pt x="112" y="3511"/>
                    <a:pt x="89" y="14"/>
                    <a:pt x="61" y="14"/>
                  </a:cubicBezTo>
                  <a:cubicBezTo>
                    <a:pt x="61" y="14"/>
                    <a:pt x="57" y="1"/>
                    <a:pt x="54"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4"/>
            <p:cNvSpPr/>
            <p:nvPr/>
          </p:nvSpPr>
          <p:spPr>
            <a:xfrm>
              <a:off x="4646221" y="4157895"/>
              <a:ext cx="56086" cy="46115"/>
            </a:xfrm>
            <a:custGeom>
              <a:rect b="b" l="l" r="r" t="t"/>
              <a:pathLst>
                <a:path extrusionOk="0" h="555" w="675">
                  <a:moveTo>
                    <a:pt x="1" y="0"/>
                  </a:moveTo>
                  <a:lnTo>
                    <a:pt x="1" y="0"/>
                  </a:lnTo>
                  <a:cubicBezTo>
                    <a:pt x="331" y="541"/>
                    <a:pt x="634" y="555"/>
                    <a:pt x="665" y="555"/>
                  </a:cubicBezTo>
                  <a:cubicBezTo>
                    <a:pt x="667" y="555"/>
                    <a:pt x="668" y="555"/>
                    <a:pt x="668" y="555"/>
                  </a:cubicBezTo>
                  <a:lnTo>
                    <a:pt x="675" y="473"/>
                  </a:lnTo>
                  <a:lnTo>
                    <a:pt x="675" y="473"/>
                  </a:lnTo>
                  <a:cubicBezTo>
                    <a:pt x="675" y="473"/>
                    <a:pt x="668" y="479"/>
                    <a:pt x="647" y="479"/>
                  </a:cubicBezTo>
                  <a:cubicBezTo>
                    <a:pt x="606" y="479"/>
                    <a:pt x="511" y="455"/>
                    <a:pt x="312" y="311"/>
                  </a:cubicBezTo>
                  <a:cubicBezTo>
                    <a:pt x="134" y="185"/>
                    <a:pt x="1" y="0"/>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4"/>
            <p:cNvSpPr/>
            <p:nvPr/>
          </p:nvSpPr>
          <p:spPr>
            <a:xfrm>
              <a:off x="4702223" y="4144850"/>
              <a:ext cx="48109" cy="39551"/>
            </a:xfrm>
            <a:custGeom>
              <a:rect b="b" l="l" r="r" t="t"/>
              <a:pathLst>
                <a:path extrusionOk="0" h="476" w="579">
                  <a:moveTo>
                    <a:pt x="579" y="1"/>
                  </a:moveTo>
                  <a:cubicBezTo>
                    <a:pt x="579" y="1"/>
                    <a:pt x="461" y="164"/>
                    <a:pt x="312" y="267"/>
                  </a:cubicBezTo>
                  <a:cubicBezTo>
                    <a:pt x="143" y="392"/>
                    <a:pt x="60" y="413"/>
                    <a:pt x="24" y="413"/>
                  </a:cubicBezTo>
                  <a:cubicBezTo>
                    <a:pt x="7" y="413"/>
                    <a:pt x="1" y="408"/>
                    <a:pt x="1" y="408"/>
                  </a:cubicBezTo>
                  <a:lnTo>
                    <a:pt x="1" y="408"/>
                  </a:lnTo>
                  <a:lnTo>
                    <a:pt x="10" y="475"/>
                  </a:lnTo>
                  <a:cubicBezTo>
                    <a:pt x="10" y="475"/>
                    <a:pt x="11" y="475"/>
                    <a:pt x="12" y="475"/>
                  </a:cubicBezTo>
                  <a:cubicBezTo>
                    <a:pt x="40" y="475"/>
                    <a:pt x="300" y="463"/>
                    <a:pt x="57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4"/>
            <p:cNvSpPr/>
            <p:nvPr/>
          </p:nvSpPr>
          <p:spPr>
            <a:xfrm>
              <a:off x="4664168" y="4117264"/>
              <a:ext cx="38138" cy="31408"/>
            </a:xfrm>
            <a:custGeom>
              <a:rect b="b" l="l" r="r" t="t"/>
              <a:pathLst>
                <a:path extrusionOk="0" h="378" w="459">
                  <a:moveTo>
                    <a:pt x="0" y="0"/>
                  </a:moveTo>
                  <a:cubicBezTo>
                    <a:pt x="228" y="370"/>
                    <a:pt x="443" y="377"/>
                    <a:pt x="458" y="377"/>
                  </a:cubicBezTo>
                  <a:cubicBezTo>
                    <a:pt x="459" y="377"/>
                    <a:pt x="459" y="377"/>
                    <a:pt x="459" y="377"/>
                  </a:cubicBezTo>
                  <a:lnTo>
                    <a:pt x="459" y="325"/>
                  </a:lnTo>
                  <a:cubicBezTo>
                    <a:pt x="459" y="325"/>
                    <a:pt x="455" y="328"/>
                    <a:pt x="444" y="328"/>
                  </a:cubicBezTo>
                  <a:cubicBezTo>
                    <a:pt x="417" y="328"/>
                    <a:pt x="352" y="313"/>
                    <a:pt x="208" y="215"/>
                  </a:cubicBezTo>
                  <a:cubicBezTo>
                    <a:pt x="89" y="126"/>
                    <a:pt x="0" y="0"/>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4"/>
            <p:cNvSpPr/>
            <p:nvPr/>
          </p:nvSpPr>
          <p:spPr>
            <a:xfrm>
              <a:off x="7094301" y="3230029"/>
              <a:ext cx="116326" cy="116991"/>
            </a:xfrm>
            <a:custGeom>
              <a:rect b="b" l="l" r="r" t="t"/>
              <a:pathLst>
                <a:path extrusionOk="0" h="1408" w="1400">
                  <a:moveTo>
                    <a:pt x="697" y="1"/>
                  </a:moveTo>
                  <a:cubicBezTo>
                    <a:pt x="311" y="1"/>
                    <a:pt x="0" y="319"/>
                    <a:pt x="0" y="703"/>
                  </a:cubicBezTo>
                  <a:cubicBezTo>
                    <a:pt x="0" y="1089"/>
                    <a:pt x="311" y="1407"/>
                    <a:pt x="697" y="1407"/>
                  </a:cubicBezTo>
                  <a:cubicBezTo>
                    <a:pt x="1088" y="1407"/>
                    <a:pt x="1400" y="1089"/>
                    <a:pt x="1400" y="703"/>
                  </a:cubicBezTo>
                  <a:cubicBezTo>
                    <a:pt x="1400" y="319"/>
                    <a:pt x="1088" y="1"/>
                    <a:pt x="697"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4"/>
            <p:cNvSpPr/>
            <p:nvPr/>
          </p:nvSpPr>
          <p:spPr>
            <a:xfrm>
              <a:off x="6617697" y="3224462"/>
              <a:ext cx="74033" cy="73950"/>
            </a:xfrm>
            <a:custGeom>
              <a:rect b="b" l="l" r="r" t="t"/>
              <a:pathLst>
                <a:path extrusionOk="0" h="890" w="891">
                  <a:moveTo>
                    <a:pt x="445" y="0"/>
                  </a:moveTo>
                  <a:cubicBezTo>
                    <a:pt x="200" y="0"/>
                    <a:pt x="1" y="201"/>
                    <a:pt x="1" y="445"/>
                  </a:cubicBezTo>
                  <a:cubicBezTo>
                    <a:pt x="1" y="697"/>
                    <a:pt x="200" y="889"/>
                    <a:pt x="445" y="889"/>
                  </a:cubicBezTo>
                  <a:cubicBezTo>
                    <a:pt x="689" y="889"/>
                    <a:pt x="890" y="697"/>
                    <a:pt x="890" y="445"/>
                  </a:cubicBezTo>
                  <a:cubicBezTo>
                    <a:pt x="890" y="201"/>
                    <a:pt x="689" y="0"/>
                    <a:pt x="445"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4"/>
            <p:cNvSpPr/>
            <p:nvPr/>
          </p:nvSpPr>
          <p:spPr>
            <a:xfrm>
              <a:off x="6668299" y="3084622"/>
              <a:ext cx="143413" cy="142998"/>
            </a:xfrm>
            <a:custGeom>
              <a:rect b="b" l="l" r="r" t="t"/>
              <a:pathLst>
                <a:path extrusionOk="0" h="1721" w="1726">
                  <a:moveTo>
                    <a:pt x="866" y="1"/>
                  </a:moveTo>
                  <a:cubicBezTo>
                    <a:pt x="391" y="1"/>
                    <a:pt x="0" y="387"/>
                    <a:pt x="0" y="862"/>
                  </a:cubicBezTo>
                  <a:cubicBezTo>
                    <a:pt x="0" y="1335"/>
                    <a:pt x="391" y="1720"/>
                    <a:pt x="866" y="1720"/>
                  </a:cubicBezTo>
                  <a:cubicBezTo>
                    <a:pt x="1341" y="1720"/>
                    <a:pt x="1725" y="1335"/>
                    <a:pt x="1725" y="862"/>
                  </a:cubicBezTo>
                  <a:cubicBezTo>
                    <a:pt x="1725" y="387"/>
                    <a:pt x="1341" y="1"/>
                    <a:pt x="866"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4"/>
            <p:cNvSpPr/>
            <p:nvPr/>
          </p:nvSpPr>
          <p:spPr>
            <a:xfrm>
              <a:off x="7040044" y="3353750"/>
              <a:ext cx="49439" cy="48691"/>
            </a:xfrm>
            <a:custGeom>
              <a:rect b="b" l="l" r="r" t="t"/>
              <a:pathLst>
                <a:path extrusionOk="0" h="586" w="595">
                  <a:moveTo>
                    <a:pt x="297" y="0"/>
                  </a:moveTo>
                  <a:cubicBezTo>
                    <a:pt x="134" y="0"/>
                    <a:pt x="0" y="134"/>
                    <a:pt x="0" y="297"/>
                  </a:cubicBezTo>
                  <a:cubicBezTo>
                    <a:pt x="0" y="455"/>
                    <a:pt x="127" y="586"/>
                    <a:pt x="285" y="586"/>
                  </a:cubicBezTo>
                  <a:cubicBezTo>
                    <a:pt x="289" y="586"/>
                    <a:pt x="293" y="585"/>
                    <a:pt x="297" y="585"/>
                  </a:cubicBezTo>
                  <a:cubicBezTo>
                    <a:pt x="461" y="585"/>
                    <a:pt x="594" y="452"/>
                    <a:pt x="594" y="290"/>
                  </a:cubicBezTo>
                  <a:cubicBezTo>
                    <a:pt x="594" y="126"/>
                    <a:pt x="461" y="0"/>
                    <a:pt x="297"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4"/>
            <p:cNvSpPr/>
            <p:nvPr/>
          </p:nvSpPr>
          <p:spPr>
            <a:xfrm>
              <a:off x="7614528" y="3054460"/>
              <a:ext cx="546234" cy="237720"/>
            </a:xfrm>
            <a:custGeom>
              <a:rect b="b" l="l" r="r" t="t"/>
              <a:pathLst>
                <a:path extrusionOk="0" h="2861" w="6574">
                  <a:moveTo>
                    <a:pt x="3078" y="1"/>
                  </a:moveTo>
                  <a:cubicBezTo>
                    <a:pt x="3067" y="1"/>
                    <a:pt x="3056" y="1"/>
                    <a:pt x="3045" y="1"/>
                  </a:cubicBezTo>
                  <a:cubicBezTo>
                    <a:pt x="2512" y="8"/>
                    <a:pt x="2083" y="401"/>
                    <a:pt x="2001" y="904"/>
                  </a:cubicBezTo>
                  <a:cubicBezTo>
                    <a:pt x="1964" y="904"/>
                    <a:pt x="1927" y="897"/>
                    <a:pt x="1889" y="897"/>
                  </a:cubicBezTo>
                  <a:cubicBezTo>
                    <a:pt x="1431" y="913"/>
                    <a:pt x="1068" y="1283"/>
                    <a:pt x="1061" y="1735"/>
                  </a:cubicBezTo>
                  <a:cubicBezTo>
                    <a:pt x="534" y="1891"/>
                    <a:pt x="127" y="2327"/>
                    <a:pt x="1" y="2861"/>
                  </a:cubicBezTo>
                  <a:lnTo>
                    <a:pt x="6574" y="2743"/>
                  </a:lnTo>
                  <a:cubicBezTo>
                    <a:pt x="6390" y="2086"/>
                    <a:pt x="6007" y="1601"/>
                    <a:pt x="5306" y="1601"/>
                  </a:cubicBezTo>
                  <a:cubicBezTo>
                    <a:pt x="5296" y="1601"/>
                    <a:pt x="5286" y="1601"/>
                    <a:pt x="5275" y="1602"/>
                  </a:cubicBezTo>
                  <a:lnTo>
                    <a:pt x="5217" y="1602"/>
                  </a:lnTo>
                  <a:cubicBezTo>
                    <a:pt x="5210" y="1101"/>
                    <a:pt x="4802" y="698"/>
                    <a:pt x="4305" y="698"/>
                  </a:cubicBezTo>
                  <a:cubicBezTo>
                    <a:pt x="4295" y="698"/>
                    <a:pt x="4286" y="698"/>
                    <a:pt x="4276" y="698"/>
                  </a:cubicBezTo>
                  <a:cubicBezTo>
                    <a:pt x="4208" y="698"/>
                    <a:pt x="4150" y="705"/>
                    <a:pt x="4084" y="719"/>
                  </a:cubicBezTo>
                  <a:cubicBezTo>
                    <a:pt x="3938" y="301"/>
                    <a:pt x="3545" y="1"/>
                    <a:pt x="30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4"/>
            <p:cNvSpPr/>
            <p:nvPr/>
          </p:nvSpPr>
          <p:spPr>
            <a:xfrm>
              <a:off x="7772814" y="3127164"/>
              <a:ext cx="60323" cy="120065"/>
            </a:xfrm>
            <a:custGeom>
              <a:rect b="b" l="l" r="r" t="t"/>
              <a:pathLst>
                <a:path extrusionOk="0" h="1445" w="726">
                  <a:moveTo>
                    <a:pt x="0" y="1"/>
                  </a:moveTo>
                  <a:cubicBezTo>
                    <a:pt x="0" y="1"/>
                    <a:pt x="578" y="186"/>
                    <a:pt x="548" y="719"/>
                  </a:cubicBezTo>
                  <a:cubicBezTo>
                    <a:pt x="518" y="1312"/>
                    <a:pt x="0" y="1445"/>
                    <a:pt x="0" y="1445"/>
                  </a:cubicBezTo>
                  <a:cubicBezTo>
                    <a:pt x="401" y="1445"/>
                    <a:pt x="726" y="1120"/>
                    <a:pt x="726" y="719"/>
                  </a:cubicBezTo>
                  <a:cubicBezTo>
                    <a:pt x="726" y="326"/>
                    <a:pt x="40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4"/>
            <p:cNvSpPr/>
            <p:nvPr/>
          </p:nvSpPr>
          <p:spPr>
            <a:xfrm>
              <a:off x="7979709" y="3186905"/>
              <a:ext cx="177979" cy="89903"/>
            </a:xfrm>
            <a:custGeom>
              <a:rect b="b" l="l" r="r" t="t"/>
              <a:pathLst>
                <a:path extrusionOk="0" h="1082" w="2142">
                  <a:moveTo>
                    <a:pt x="1068" y="0"/>
                  </a:moveTo>
                  <a:cubicBezTo>
                    <a:pt x="489" y="0"/>
                    <a:pt x="7" y="471"/>
                    <a:pt x="0" y="1053"/>
                  </a:cubicBezTo>
                  <a:cubicBezTo>
                    <a:pt x="0" y="1053"/>
                    <a:pt x="272" y="206"/>
                    <a:pt x="1007" y="206"/>
                  </a:cubicBezTo>
                  <a:cubicBezTo>
                    <a:pt x="1029" y="206"/>
                    <a:pt x="1052" y="207"/>
                    <a:pt x="1074" y="208"/>
                  </a:cubicBezTo>
                  <a:cubicBezTo>
                    <a:pt x="1947" y="274"/>
                    <a:pt x="2134" y="1082"/>
                    <a:pt x="2134" y="1082"/>
                  </a:cubicBezTo>
                  <a:cubicBezTo>
                    <a:pt x="2141" y="497"/>
                    <a:pt x="1674" y="15"/>
                    <a:pt x="1081" y="0"/>
                  </a:cubicBezTo>
                  <a:cubicBezTo>
                    <a:pt x="1077" y="0"/>
                    <a:pt x="1073" y="0"/>
                    <a:pt x="1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4" name="Google Shape;2654;p34"/>
            <p:cNvGrpSpPr/>
            <p:nvPr/>
          </p:nvGrpSpPr>
          <p:grpSpPr>
            <a:xfrm>
              <a:off x="4210705" y="2640464"/>
              <a:ext cx="553629" cy="271123"/>
              <a:chOff x="4210705" y="2640464"/>
              <a:chExt cx="553629" cy="271123"/>
            </a:xfrm>
          </p:grpSpPr>
          <p:sp>
            <p:nvSpPr>
              <p:cNvPr id="2655" name="Google Shape;2655;p34"/>
              <p:cNvSpPr/>
              <p:nvPr/>
            </p:nvSpPr>
            <p:spPr>
              <a:xfrm>
                <a:off x="4210705" y="2640464"/>
                <a:ext cx="553629" cy="271123"/>
              </a:xfrm>
              <a:custGeom>
                <a:rect b="b" l="l" r="r" t="t"/>
                <a:pathLst>
                  <a:path extrusionOk="0" h="3263" w="6663">
                    <a:moveTo>
                      <a:pt x="3742" y="1"/>
                    </a:moveTo>
                    <a:cubicBezTo>
                      <a:pt x="2549" y="1"/>
                      <a:pt x="1578" y="934"/>
                      <a:pt x="1519" y="2113"/>
                    </a:cubicBezTo>
                    <a:cubicBezTo>
                      <a:pt x="1400" y="2069"/>
                      <a:pt x="1275" y="2046"/>
                      <a:pt x="1142" y="2046"/>
                    </a:cubicBezTo>
                    <a:cubicBezTo>
                      <a:pt x="511" y="2046"/>
                      <a:pt x="0" y="2551"/>
                      <a:pt x="0" y="3180"/>
                    </a:cubicBezTo>
                    <a:cubicBezTo>
                      <a:pt x="0" y="3209"/>
                      <a:pt x="0" y="3232"/>
                      <a:pt x="7" y="3262"/>
                    </a:cubicBezTo>
                    <a:lnTo>
                      <a:pt x="6610" y="3262"/>
                    </a:lnTo>
                    <a:cubicBezTo>
                      <a:pt x="6646" y="3164"/>
                      <a:pt x="6662" y="3061"/>
                      <a:pt x="6662" y="2951"/>
                    </a:cubicBezTo>
                    <a:cubicBezTo>
                      <a:pt x="6662" y="2520"/>
                      <a:pt x="6365" y="2165"/>
                      <a:pt x="5958" y="2076"/>
                    </a:cubicBezTo>
                    <a:cubicBezTo>
                      <a:pt x="5883" y="920"/>
                      <a:pt x="4921" y="1"/>
                      <a:pt x="3742"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4"/>
              <p:cNvSpPr/>
              <p:nvPr/>
            </p:nvSpPr>
            <p:spPr>
              <a:xfrm>
                <a:off x="4527636" y="2731640"/>
                <a:ext cx="88740" cy="88740"/>
              </a:xfrm>
              <a:custGeom>
                <a:rect b="b" l="l" r="r" t="t"/>
                <a:pathLst>
                  <a:path extrusionOk="0" h="1068" w="1068">
                    <a:moveTo>
                      <a:pt x="534" y="0"/>
                    </a:moveTo>
                    <a:cubicBezTo>
                      <a:pt x="237" y="0"/>
                      <a:pt x="0" y="237"/>
                      <a:pt x="0" y="534"/>
                    </a:cubicBezTo>
                    <a:cubicBezTo>
                      <a:pt x="0" y="831"/>
                      <a:pt x="237" y="1067"/>
                      <a:pt x="534" y="1067"/>
                    </a:cubicBezTo>
                    <a:cubicBezTo>
                      <a:pt x="831" y="1067"/>
                      <a:pt x="1067" y="831"/>
                      <a:pt x="1067" y="534"/>
                    </a:cubicBezTo>
                    <a:cubicBezTo>
                      <a:pt x="1067" y="237"/>
                      <a:pt x="831" y="0"/>
                      <a:pt x="534" y="0"/>
                    </a:cubicBezTo>
                    <a:close/>
                  </a:path>
                </a:pathLst>
              </a:custGeom>
              <a:solidFill>
                <a:srgbClr val="CB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4"/>
              <p:cNvSpPr/>
              <p:nvPr/>
            </p:nvSpPr>
            <p:spPr>
              <a:xfrm>
                <a:off x="4471141" y="2722964"/>
                <a:ext cx="32737" cy="32737"/>
              </a:xfrm>
              <a:custGeom>
                <a:rect b="b" l="l" r="r" t="t"/>
                <a:pathLst>
                  <a:path extrusionOk="0" h="394" w="394">
                    <a:moveTo>
                      <a:pt x="202" y="0"/>
                    </a:moveTo>
                    <a:cubicBezTo>
                      <a:pt x="90" y="0"/>
                      <a:pt x="1" y="89"/>
                      <a:pt x="1" y="192"/>
                    </a:cubicBezTo>
                    <a:cubicBezTo>
                      <a:pt x="1" y="304"/>
                      <a:pt x="90" y="393"/>
                      <a:pt x="202" y="393"/>
                    </a:cubicBezTo>
                    <a:cubicBezTo>
                      <a:pt x="312" y="393"/>
                      <a:pt x="394" y="304"/>
                      <a:pt x="394" y="192"/>
                    </a:cubicBezTo>
                    <a:cubicBezTo>
                      <a:pt x="394" y="89"/>
                      <a:pt x="312" y="0"/>
                      <a:pt x="202" y="0"/>
                    </a:cubicBezTo>
                    <a:close/>
                  </a:path>
                </a:pathLst>
              </a:custGeom>
              <a:solidFill>
                <a:srgbClr val="CB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8" name="Google Shape;2658;p34"/>
            <p:cNvSpPr/>
            <p:nvPr/>
          </p:nvSpPr>
          <p:spPr>
            <a:xfrm>
              <a:off x="5074217" y="3494671"/>
              <a:ext cx="106023" cy="211963"/>
            </a:xfrm>
            <a:custGeom>
              <a:rect b="b" l="l" r="r" t="t"/>
              <a:pathLst>
                <a:path extrusionOk="0" h="2551" w="1276">
                  <a:moveTo>
                    <a:pt x="1275" y="1"/>
                  </a:moveTo>
                  <a:cubicBezTo>
                    <a:pt x="571" y="1"/>
                    <a:pt x="0" y="572"/>
                    <a:pt x="0" y="1276"/>
                  </a:cubicBezTo>
                  <a:cubicBezTo>
                    <a:pt x="0" y="1980"/>
                    <a:pt x="571" y="2551"/>
                    <a:pt x="1275" y="2551"/>
                  </a:cubicBezTo>
                  <a:cubicBezTo>
                    <a:pt x="571" y="2542"/>
                    <a:pt x="7" y="1980"/>
                    <a:pt x="7" y="1276"/>
                  </a:cubicBezTo>
                  <a:cubicBezTo>
                    <a:pt x="7" y="572"/>
                    <a:pt x="571" y="8"/>
                    <a:pt x="1275" y="1"/>
                  </a:cubicBezTo>
                  <a:close/>
                </a:path>
              </a:pathLst>
            </a:custGeom>
            <a:solidFill>
              <a:srgbClr val="99A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9" name="Google Shape;2659;p34"/>
            <p:cNvGrpSpPr/>
            <p:nvPr/>
          </p:nvGrpSpPr>
          <p:grpSpPr>
            <a:xfrm>
              <a:off x="4281501" y="3120144"/>
              <a:ext cx="367777" cy="369040"/>
              <a:chOff x="4396276" y="3156781"/>
              <a:chExt cx="367777" cy="369040"/>
            </a:xfrm>
          </p:grpSpPr>
          <p:sp>
            <p:nvSpPr>
              <p:cNvPr id="2660" name="Google Shape;2660;p34"/>
              <p:cNvSpPr/>
              <p:nvPr/>
            </p:nvSpPr>
            <p:spPr>
              <a:xfrm>
                <a:off x="4396276" y="3156781"/>
                <a:ext cx="367777" cy="369040"/>
              </a:xfrm>
              <a:custGeom>
                <a:rect b="b" l="l" r="r" t="t"/>
                <a:pathLst>
                  <a:path extrusionOk="0" h="2551" w="2542">
                    <a:moveTo>
                      <a:pt x="1275" y="1"/>
                    </a:moveTo>
                    <a:cubicBezTo>
                      <a:pt x="571" y="1"/>
                      <a:pt x="0" y="572"/>
                      <a:pt x="0" y="1276"/>
                    </a:cubicBezTo>
                    <a:cubicBezTo>
                      <a:pt x="0" y="1980"/>
                      <a:pt x="571" y="2551"/>
                      <a:pt x="1275" y="2551"/>
                    </a:cubicBezTo>
                    <a:cubicBezTo>
                      <a:pt x="1972" y="2551"/>
                      <a:pt x="2541" y="1980"/>
                      <a:pt x="2541" y="1276"/>
                    </a:cubicBezTo>
                    <a:cubicBezTo>
                      <a:pt x="2541" y="572"/>
                      <a:pt x="1972" y="1"/>
                      <a:pt x="1275"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4"/>
              <p:cNvSpPr/>
              <p:nvPr/>
            </p:nvSpPr>
            <p:spPr>
              <a:xfrm>
                <a:off x="4396276" y="3156781"/>
                <a:ext cx="183599" cy="369040"/>
              </a:xfrm>
              <a:custGeom>
                <a:rect b="b" l="l" r="r" t="t"/>
                <a:pathLst>
                  <a:path extrusionOk="0" h="2551" w="1269">
                    <a:moveTo>
                      <a:pt x="1268" y="1"/>
                    </a:moveTo>
                    <a:cubicBezTo>
                      <a:pt x="564" y="8"/>
                      <a:pt x="0" y="572"/>
                      <a:pt x="0" y="1276"/>
                    </a:cubicBezTo>
                    <a:cubicBezTo>
                      <a:pt x="0" y="1980"/>
                      <a:pt x="564" y="2542"/>
                      <a:pt x="1268" y="2551"/>
                    </a:cubicBezTo>
                    <a:cubicBezTo>
                      <a:pt x="1268" y="2542"/>
                      <a:pt x="578" y="1913"/>
                      <a:pt x="578" y="1276"/>
                    </a:cubicBezTo>
                    <a:cubicBezTo>
                      <a:pt x="578" y="639"/>
                      <a:pt x="1268" y="8"/>
                      <a:pt x="1268" y="1"/>
                    </a:cubicBezTo>
                    <a:close/>
                  </a:path>
                </a:pathLst>
              </a:custGeom>
              <a:solidFill>
                <a:srgbClr val="FFE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2" name="Google Shape;2662;p34"/>
            <p:cNvSpPr/>
            <p:nvPr/>
          </p:nvSpPr>
          <p:spPr>
            <a:xfrm>
              <a:off x="6747650" y="2916032"/>
              <a:ext cx="256831" cy="134855"/>
            </a:xfrm>
            <a:custGeom>
              <a:rect b="b" l="l" r="r" t="t"/>
              <a:pathLst>
                <a:path extrusionOk="0" h="1623" w="3091">
                  <a:moveTo>
                    <a:pt x="807" y="1"/>
                  </a:moveTo>
                  <a:cubicBezTo>
                    <a:pt x="363" y="1"/>
                    <a:pt x="0" y="363"/>
                    <a:pt x="0" y="815"/>
                  </a:cubicBezTo>
                  <a:cubicBezTo>
                    <a:pt x="0" y="1260"/>
                    <a:pt x="363" y="1623"/>
                    <a:pt x="807" y="1623"/>
                  </a:cubicBezTo>
                  <a:lnTo>
                    <a:pt x="2275" y="1623"/>
                  </a:lnTo>
                  <a:cubicBezTo>
                    <a:pt x="2726" y="1623"/>
                    <a:pt x="3091" y="1260"/>
                    <a:pt x="3091" y="815"/>
                  </a:cubicBezTo>
                  <a:cubicBezTo>
                    <a:pt x="3091" y="363"/>
                    <a:pt x="2726" y="1"/>
                    <a:pt x="2275"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4"/>
            <p:cNvSpPr/>
            <p:nvPr/>
          </p:nvSpPr>
          <p:spPr>
            <a:xfrm>
              <a:off x="6660904" y="2291777"/>
              <a:ext cx="256748" cy="134772"/>
            </a:xfrm>
            <a:custGeom>
              <a:rect b="b" l="l" r="r" t="t"/>
              <a:pathLst>
                <a:path extrusionOk="0" h="1622" w="3090">
                  <a:moveTo>
                    <a:pt x="808" y="0"/>
                  </a:moveTo>
                  <a:cubicBezTo>
                    <a:pt x="363" y="0"/>
                    <a:pt x="0" y="363"/>
                    <a:pt x="0" y="815"/>
                  </a:cubicBezTo>
                  <a:cubicBezTo>
                    <a:pt x="0" y="1259"/>
                    <a:pt x="363" y="1622"/>
                    <a:pt x="808" y="1622"/>
                  </a:cubicBezTo>
                  <a:lnTo>
                    <a:pt x="2282" y="1622"/>
                  </a:lnTo>
                  <a:cubicBezTo>
                    <a:pt x="2726" y="1622"/>
                    <a:pt x="3089" y="1259"/>
                    <a:pt x="3089" y="815"/>
                  </a:cubicBezTo>
                  <a:cubicBezTo>
                    <a:pt x="3089" y="363"/>
                    <a:pt x="2726" y="0"/>
                    <a:pt x="2282"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4"/>
            <p:cNvSpPr/>
            <p:nvPr/>
          </p:nvSpPr>
          <p:spPr>
            <a:xfrm>
              <a:off x="6210224" y="3088942"/>
              <a:ext cx="126214" cy="135021"/>
            </a:xfrm>
            <a:custGeom>
              <a:rect b="b" l="l" r="r" t="t"/>
              <a:pathLst>
                <a:path extrusionOk="0" h="1625" w="1519">
                  <a:moveTo>
                    <a:pt x="0" y="0"/>
                  </a:moveTo>
                  <a:lnTo>
                    <a:pt x="0" y="1624"/>
                  </a:lnTo>
                  <a:lnTo>
                    <a:pt x="703" y="1624"/>
                  </a:lnTo>
                  <a:cubicBezTo>
                    <a:pt x="1156" y="1624"/>
                    <a:pt x="1519" y="1254"/>
                    <a:pt x="1519" y="810"/>
                  </a:cubicBezTo>
                  <a:cubicBezTo>
                    <a:pt x="1519" y="365"/>
                    <a:pt x="1156" y="0"/>
                    <a:pt x="703"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4"/>
            <p:cNvSpPr/>
            <p:nvPr/>
          </p:nvSpPr>
          <p:spPr>
            <a:xfrm>
              <a:off x="6947066" y="2688199"/>
              <a:ext cx="410714" cy="215535"/>
            </a:xfrm>
            <a:custGeom>
              <a:rect b="b" l="l" r="r" t="t"/>
              <a:pathLst>
                <a:path extrusionOk="0" h="2594" w="4943">
                  <a:moveTo>
                    <a:pt x="1297" y="0"/>
                  </a:moveTo>
                  <a:cubicBezTo>
                    <a:pt x="586" y="0"/>
                    <a:pt x="1" y="578"/>
                    <a:pt x="1" y="1297"/>
                  </a:cubicBezTo>
                  <a:cubicBezTo>
                    <a:pt x="1" y="2008"/>
                    <a:pt x="586" y="2593"/>
                    <a:pt x="1297" y="2593"/>
                  </a:cubicBezTo>
                  <a:lnTo>
                    <a:pt x="3647" y="2593"/>
                  </a:lnTo>
                  <a:cubicBezTo>
                    <a:pt x="4358" y="2593"/>
                    <a:pt x="4943" y="2008"/>
                    <a:pt x="4943" y="1297"/>
                  </a:cubicBezTo>
                  <a:cubicBezTo>
                    <a:pt x="4943" y="578"/>
                    <a:pt x="4358" y="0"/>
                    <a:pt x="3647"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4"/>
            <p:cNvSpPr/>
            <p:nvPr/>
          </p:nvSpPr>
          <p:spPr>
            <a:xfrm>
              <a:off x="7108427" y="3034851"/>
              <a:ext cx="482670" cy="137348"/>
            </a:xfrm>
            <a:custGeom>
              <a:rect b="b" l="l" r="r" t="t"/>
              <a:pathLst>
                <a:path extrusionOk="0" h="1653" w="5809">
                  <a:moveTo>
                    <a:pt x="822" y="0"/>
                  </a:moveTo>
                  <a:cubicBezTo>
                    <a:pt x="371" y="0"/>
                    <a:pt x="1" y="370"/>
                    <a:pt x="1" y="822"/>
                  </a:cubicBezTo>
                  <a:cubicBezTo>
                    <a:pt x="1" y="1283"/>
                    <a:pt x="371" y="1653"/>
                    <a:pt x="822" y="1653"/>
                  </a:cubicBezTo>
                  <a:lnTo>
                    <a:pt x="4987" y="1653"/>
                  </a:lnTo>
                  <a:cubicBezTo>
                    <a:pt x="5439" y="1653"/>
                    <a:pt x="5809" y="1283"/>
                    <a:pt x="5809" y="822"/>
                  </a:cubicBezTo>
                  <a:cubicBezTo>
                    <a:pt x="5809" y="370"/>
                    <a:pt x="5439" y="0"/>
                    <a:pt x="4987"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4"/>
            <p:cNvSpPr/>
            <p:nvPr/>
          </p:nvSpPr>
          <p:spPr>
            <a:xfrm>
              <a:off x="3899474" y="4380650"/>
              <a:ext cx="2303416" cy="132548"/>
            </a:xfrm>
            <a:custGeom>
              <a:rect b="b" l="l" r="r" t="t"/>
              <a:pathLst>
                <a:path extrusionOk="0" h="1595" w="25766">
                  <a:moveTo>
                    <a:pt x="1615" y="1"/>
                  </a:moveTo>
                  <a:cubicBezTo>
                    <a:pt x="0" y="1"/>
                    <a:pt x="141" y="1594"/>
                    <a:pt x="1615" y="1594"/>
                  </a:cubicBezTo>
                  <a:lnTo>
                    <a:pt x="25765" y="1594"/>
                  </a:lnTo>
                  <a:lnTo>
                    <a:pt x="25765"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4"/>
            <p:cNvSpPr/>
            <p:nvPr/>
          </p:nvSpPr>
          <p:spPr>
            <a:xfrm>
              <a:off x="3761424" y="4513100"/>
              <a:ext cx="2441468" cy="132449"/>
            </a:xfrm>
            <a:custGeom>
              <a:rect b="b" l="l" r="r" t="t"/>
              <a:pathLst>
                <a:path extrusionOk="0" h="1594" w="27877">
                  <a:moveTo>
                    <a:pt x="1615" y="0"/>
                  </a:moveTo>
                  <a:cubicBezTo>
                    <a:pt x="45" y="0"/>
                    <a:pt x="0" y="1594"/>
                    <a:pt x="1615" y="1594"/>
                  </a:cubicBezTo>
                  <a:lnTo>
                    <a:pt x="27876" y="1594"/>
                  </a:lnTo>
                  <a:lnTo>
                    <a:pt x="27876" y="0"/>
                  </a:ln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4"/>
            <p:cNvSpPr/>
            <p:nvPr/>
          </p:nvSpPr>
          <p:spPr>
            <a:xfrm>
              <a:off x="6202081" y="4380659"/>
              <a:ext cx="2135247" cy="132529"/>
            </a:xfrm>
            <a:custGeom>
              <a:rect b="b" l="l" r="r" t="t"/>
              <a:pathLst>
                <a:path extrusionOk="0" h="1595" w="25698">
                  <a:moveTo>
                    <a:pt x="0" y="1"/>
                  </a:moveTo>
                  <a:lnTo>
                    <a:pt x="0" y="1594"/>
                  </a:lnTo>
                  <a:lnTo>
                    <a:pt x="24350" y="1594"/>
                  </a:lnTo>
                  <a:cubicBezTo>
                    <a:pt x="25698" y="1594"/>
                    <a:pt x="25557" y="1"/>
                    <a:pt x="2435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4"/>
            <p:cNvSpPr/>
            <p:nvPr/>
          </p:nvSpPr>
          <p:spPr>
            <a:xfrm>
              <a:off x="6202081" y="4513105"/>
              <a:ext cx="2303421" cy="132445"/>
            </a:xfrm>
            <a:custGeom>
              <a:rect b="b" l="l" r="r" t="t"/>
              <a:pathLst>
                <a:path extrusionOk="0" h="1594" w="27722">
                  <a:moveTo>
                    <a:pt x="0" y="0"/>
                  </a:moveTo>
                  <a:lnTo>
                    <a:pt x="0" y="1578"/>
                  </a:lnTo>
                  <a:lnTo>
                    <a:pt x="20763" y="1578"/>
                  </a:lnTo>
                  <a:cubicBezTo>
                    <a:pt x="20807" y="1578"/>
                    <a:pt x="20861" y="1587"/>
                    <a:pt x="20905" y="1594"/>
                  </a:cubicBezTo>
                  <a:lnTo>
                    <a:pt x="26692" y="1594"/>
                  </a:lnTo>
                  <a:cubicBezTo>
                    <a:pt x="27670" y="1594"/>
                    <a:pt x="27722" y="164"/>
                    <a:pt x="26774" y="15"/>
                  </a:cubicBezTo>
                  <a:cubicBezTo>
                    <a:pt x="26720" y="7"/>
                    <a:pt x="26662" y="0"/>
                    <a:pt x="26610"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4"/>
            <p:cNvSpPr/>
            <p:nvPr/>
          </p:nvSpPr>
          <p:spPr>
            <a:xfrm>
              <a:off x="6202081" y="4644138"/>
              <a:ext cx="1737080" cy="1413"/>
            </a:xfrm>
            <a:custGeom>
              <a:rect b="b" l="l" r="r" t="t"/>
              <a:pathLst>
                <a:path extrusionOk="0" h="17" w="20906">
                  <a:moveTo>
                    <a:pt x="0" y="1"/>
                  </a:moveTo>
                  <a:lnTo>
                    <a:pt x="0" y="17"/>
                  </a:lnTo>
                  <a:lnTo>
                    <a:pt x="20905" y="17"/>
                  </a:lnTo>
                  <a:cubicBezTo>
                    <a:pt x="20861" y="10"/>
                    <a:pt x="20807" y="1"/>
                    <a:pt x="20763"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4"/>
            <p:cNvSpPr/>
            <p:nvPr/>
          </p:nvSpPr>
          <p:spPr>
            <a:xfrm>
              <a:off x="6904690" y="3470159"/>
              <a:ext cx="152719" cy="920554"/>
            </a:xfrm>
            <a:custGeom>
              <a:rect b="b" l="l" r="r" t="t"/>
              <a:pathLst>
                <a:path extrusionOk="0" h="11079" w="1838">
                  <a:moveTo>
                    <a:pt x="497" y="1"/>
                  </a:moveTo>
                  <a:lnTo>
                    <a:pt x="0" y="11055"/>
                  </a:lnTo>
                  <a:lnTo>
                    <a:pt x="1838" y="11078"/>
                  </a:lnTo>
                  <a:lnTo>
                    <a:pt x="1838" y="11078"/>
                  </a:lnTo>
                  <a:lnTo>
                    <a:pt x="1601" y="15"/>
                  </a:lnTo>
                  <a:lnTo>
                    <a:pt x="497"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4"/>
            <p:cNvSpPr/>
            <p:nvPr/>
          </p:nvSpPr>
          <p:spPr>
            <a:xfrm>
              <a:off x="6904690" y="3470159"/>
              <a:ext cx="87411" cy="919142"/>
            </a:xfrm>
            <a:custGeom>
              <a:rect b="b" l="l" r="r" t="t"/>
              <a:pathLst>
                <a:path extrusionOk="0" h="11062" w="1052">
                  <a:moveTo>
                    <a:pt x="497" y="1"/>
                  </a:moveTo>
                  <a:lnTo>
                    <a:pt x="363" y="2994"/>
                  </a:lnTo>
                  <a:lnTo>
                    <a:pt x="0" y="11055"/>
                  </a:lnTo>
                  <a:lnTo>
                    <a:pt x="918" y="11062"/>
                  </a:lnTo>
                  <a:lnTo>
                    <a:pt x="1051" y="8"/>
                  </a:lnTo>
                  <a:lnTo>
                    <a:pt x="497" y="1"/>
                  </a:lnTo>
                  <a:close/>
                </a:path>
              </a:pathLst>
            </a:custGeom>
            <a:solidFill>
              <a:srgbClr val="929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4"/>
            <p:cNvSpPr/>
            <p:nvPr/>
          </p:nvSpPr>
          <p:spPr>
            <a:xfrm>
              <a:off x="6934270" y="3691843"/>
              <a:ext cx="108931" cy="54756"/>
            </a:xfrm>
            <a:custGeom>
              <a:rect b="b" l="l" r="r" t="t"/>
              <a:pathLst>
                <a:path extrusionOk="0" h="659" w="1311">
                  <a:moveTo>
                    <a:pt x="29" y="0"/>
                  </a:moveTo>
                  <a:lnTo>
                    <a:pt x="0" y="637"/>
                  </a:lnTo>
                  <a:lnTo>
                    <a:pt x="651" y="651"/>
                  </a:lnTo>
                  <a:lnTo>
                    <a:pt x="1311" y="658"/>
                  </a:lnTo>
                  <a:lnTo>
                    <a:pt x="1297" y="14"/>
                  </a:lnTo>
                  <a:lnTo>
                    <a:pt x="667" y="7"/>
                  </a:lnTo>
                  <a:lnTo>
                    <a:pt x="29"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4"/>
            <p:cNvSpPr/>
            <p:nvPr/>
          </p:nvSpPr>
          <p:spPr>
            <a:xfrm>
              <a:off x="6927457" y="3816063"/>
              <a:ext cx="118902" cy="79600"/>
            </a:xfrm>
            <a:custGeom>
              <a:rect b="b" l="l" r="r" t="t"/>
              <a:pathLst>
                <a:path extrusionOk="0" h="958" w="1431">
                  <a:moveTo>
                    <a:pt x="45" y="1"/>
                  </a:moveTo>
                  <a:lnTo>
                    <a:pt x="0" y="941"/>
                  </a:lnTo>
                  <a:lnTo>
                    <a:pt x="719" y="950"/>
                  </a:lnTo>
                  <a:lnTo>
                    <a:pt x="1430" y="957"/>
                  </a:lnTo>
                  <a:lnTo>
                    <a:pt x="1416" y="24"/>
                  </a:lnTo>
                  <a:lnTo>
                    <a:pt x="726" y="8"/>
                  </a:lnTo>
                  <a:lnTo>
                    <a:pt x="45"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6" name="Google Shape;2676;p34"/>
          <p:cNvGrpSpPr/>
          <p:nvPr/>
        </p:nvGrpSpPr>
        <p:grpSpPr>
          <a:xfrm>
            <a:off x="3830673" y="4479700"/>
            <a:ext cx="4529499" cy="124290"/>
            <a:chOff x="1492723" y="4512625"/>
            <a:chExt cx="4529499" cy="124290"/>
          </a:xfrm>
        </p:grpSpPr>
        <p:sp>
          <p:nvSpPr>
            <p:cNvPr id="2677" name="Google Shape;2677;p34"/>
            <p:cNvSpPr/>
            <p:nvPr/>
          </p:nvSpPr>
          <p:spPr>
            <a:xfrm>
              <a:off x="1492723" y="4514335"/>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4"/>
            <p:cNvSpPr/>
            <p:nvPr/>
          </p:nvSpPr>
          <p:spPr>
            <a:xfrm>
              <a:off x="1679357" y="4513689"/>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4"/>
            <p:cNvSpPr/>
            <p:nvPr/>
          </p:nvSpPr>
          <p:spPr>
            <a:xfrm>
              <a:off x="1866012" y="4513689"/>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4"/>
            <p:cNvSpPr/>
            <p:nvPr/>
          </p:nvSpPr>
          <p:spPr>
            <a:xfrm>
              <a:off x="2056464" y="4513125"/>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4"/>
            <p:cNvSpPr/>
            <p:nvPr/>
          </p:nvSpPr>
          <p:spPr>
            <a:xfrm>
              <a:off x="2240720" y="4515003"/>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4"/>
            <p:cNvSpPr/>
            <p:nvPr/>
          </p:nvSpPr>
          <p:spPr>
            <a:xfrm>
              <a:off x="2431172" y="4513125"/>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4"/>
            <p:cNvSpPr/>
            <p:nvPr/>
          </p:nvSpPr>
          <p:spPr>
            <a:xfrm>
              <a:off x="2617828" y="4513125"/>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4"/>
            <p:cNvSpPr/>
            <p:nvPr/>
          </p:nvSpPr>
          <p:spPr>
            <a:xfrm>
              <a:off x="2806381" y="4513146"/>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4"/>
            <p:cNvSpPr/>
            <p:nvPr/>
          </p:nvSpPr>
          <p:spPr>
            <a:xfrm>
              <a:off x="2988739" y="4513605"/>
              <a:ext cx="33814" cy="26114"/>
            </a:xfrm>
            <a:custGeom>
              <a:rect b="b" l="l" r="r" t="t"/>
              <a:pathLst>
                <a:path extrusionOk="0" h="1252" w="1621">
                  <a:moveTo>
                    <a:pt x="754" y="1"/>
                  </a:moveTo>
                  <a:cubicBezTo>
                    <a:pt x="297" y="92"/>
                    <a:pt x="0" y="480"/>
                    <a:pt x="183" y="845"/>
                  </a:cubicBezTo>
                  <a:cubicBezTo>
                    <a:pt x="282" y="1023"/>
                    <a:pt x="568" y="1251"/>
                    <a:pt x="776" y="1251"/>
                  </a:cubicBezTo>
                  <a:cubicBezTo>
                    <a:pt x="809" y="1251"/>
                    <a:pt x="840" y="1246"/>
                    <a:pt x="868" y="1233"/>
                  </a:cubicBezTo>
                  <a:cubicBezTo>
                    <a:pt x="1324" y="1233"/>
                    <a:pt x="1621" y="845"/>
                    <a:pt x="1438" y="389"/>
                  </a:cubicBezTo>
                  <a:cubicBezTo>
                    <a:pt x="1324" y="183"/>
                    <a:pt x="1050" y="92"/>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4"/>
            <p:cNvSpPr/>
            <p:nvPr/>
          </p:nvSpPr>
          <p:spPr>
            <a:xfrm>
              <a:off x="3177293" y="4515003"/>
              <a:ext cx="33814" cy="26239"/>
            </a:xfrm>
            <a:custGeom>
              <a:rect b="b" l="l" r="r" t="t"/>
              <a:pathLst>
                <a:path extrusionOk="0" h="1258" w="1621">
                  <a:moveTo>
                    <a:pt x="728" y="1"/>
                  </a:moveTo>
                  <a:cubicBezTo>
                    <a:pt x="531" y="1"/>
                    <a:pt x="257" y="154"/>
                    <a:pt x="183" y="322"/>
                  </a:cubicBezTo>
                  <a:cubicBezTo>
                    <a:pt x="0" y="778"/>
                    <a:pt x="274" y="1166"/>
                    <a:pt x="753" y="1258"/>
                  </a:cubicBezTo>
                  <a:cubicBezTo>
                    <a:pt x="959" y="1166"/>
                    <a:pt x="1324" y="1075"/>
                    <a:pt x="1415" y="892"/>
                  </a:cubicBezTo>
                  <a:cubicBezTo>
                    <a:pt x="1621" y="413"/>
                    <a:pt x="1324" y="25"/>
                    <a:pt x="845" y="25"/>
                  </a:cubicBezTo>
                  <a:cubicBezTo>
                    <a:pt x="812" y="8"/>
                    <a:pt x="772"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4"/>
            <p:cNvSpPr/>
            <p:nvPr/>
          </p:nvSpPr>
          <p:spPr>
            <a:xfrm>
              <a:off x="3367745" y="4513689"/>
              <a:ext cx="25720" cy="26406"/>
            </a:xfrm>
            <a:custGeom>
              <a:rect b="b" l="l" r="r" t="t"/>
              <a:pathLst>
                <a:path extrusionOk="0" h="1266" w="1233">
                  <a:moveTo>
                    <a:pt x="691" y="1"/>
                  </a:moveTo>
                  <a:cubicBezTo>
                    <a:pt x="565" y="1"/>
                    <a:pt x="424" y="31"/>
                    <a:pt x="274" y="88"/>
                  </a:cubicBezTo>
                  <a:cubicBezTo>
                    <a:pt x="92" y="179"/>
                    <a:pt x="0" y="567"/>
                    <a:pt x="0" y="750"/>
                  </a:cubicBezTo>
                  <a:cubicBezTo>
                    <a:pt x="125" y="1077"/>
                    <a:pt x="345" y="1266"/>
                    <a:pt x="596" y="1266"/>
                  </a:cubicBezTo>
                  <a:cubicBezTo>
                    <a:pt x="712" y="1266"/>
                    <a:pt x="836" y="1225"/>
                    <a:pt x="959" y="1138"/>
                  </a:cubicBezTo>
                  <a:cubicBezTo>
                    <a:pt x="1142" y="1047"/>
                    <a:pt x="1233" y="659"/>
                    <a:pt x="1233" y="476"/>
                  </a:cubicBezTo>
                  <a:cubicBezTo>
                    <a:pt x="1170" y="147"/>
                    <a:pt x="967" y="1"/>
                    <a:pt x="6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4"/>
            <p:cNvSpPr/>
            <p:nvPr/>
          </p:nvSpPr>
          <p:spPr>
            <a:xfrm>
              <a:off x="3556298" y="4513125"/>
              <a:ext cx="27619" cy="27407"/>
            </a:xfrm>
            <a:custGeom>
              <a:rect b="b" l="l" r="r" t="t"/>
              <a:pathLst>
                <a:path extrusionOk="0" h="1314" w="1324">
                  <a:moveTo>
                    <a:pt x="663" y="1"/>
                  </a:moveTo>
                  <a:cubicBezTo>
                    <a:pt x="359" y="1"/>
                    <a:pt x="76" y="194"/>
                    <a:pt x="0" y="594"/>
                  </a:cubicBezTo>
                  <a:cubicBezTo>
                    <a:pt x="0" y="777"/>
                    <a:pt x="183" y="1256"/>
                    <a:pt x="365" y="1256"/>
                  </a:cubicBezTo>
                  <a:cubicBezTo>
                    <a:pt x="467" y="1295"/>
                    <a:pt x="561" y="1313"/>
                    <a:pt x="647" y="1313"/>
                  </a:cubicBezTo>
                  <a:cubicBezTo>
                    <a:pt x="966" y="1313"/>
                    <a:pt x="1180" y="1063"/>
                    <a:pt x="1324" y="686"/>
                  </a:cubicBezTo>
                  <a:cubicBezTo>
                    <a:pt x="1141" y="503"/>
                    <a:pt x="1050" y="115"/>
                    <a:pt x="845" y="24"/>
                  </a:cubicBezTo>
                  <a:cubicBezTo>
                    <a:pt x="784" y="9"/>
                    <a:pt x="723" y="1"/>
                    <a:pt x="6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4"/>
            <p:cNvSpPr/>
            <p:nvPr/>
          </p:nvSpPr>
          <p:spPr>
            <a:xfrm>
              <a:off x="3738656" y="4513605"/>
              <a:ext cx="33814" cy="27636"/>
            </a:xfrm>
            <a:custGeom>
              <a:rect b="b" l="l" r="r" t="t"/>
              <a:pathLst>
                <a:path extrusionOk="0" h="1325" w="1621">
                  <a:moveTo>
                    <a:pt x="662" y="1"/>
                  </a:moveTo>
                  <a:cubicBezTo>
                    <a:pt x="297" y="183"/>
                    <a:pt x="0" y="571"/>
                    <a:pt x="297" y="959"/>
                  </a:cubicBezTo>
                  <a:cubicBezTo>
                    <a:pt x="388" y="1142"/>
                    <a:pt x="753" y="1325"/>
                    <a:pt x="959" y="1325"/>
                  </a:cubicBezTo>
                  <a:cubicBezTo>
                    <a:pt x="1438" y="1142"/>
                    <a:pt x="1621" y="754"/>
                    <a:pt x="1324" y="389"/>
                  </a:cubicBezTo>
                  <a:cubicBezTo>
                    <a:pt x="1233" y="183"/>
                    <a:pt x="959" y="92"/>
                    <a:pt x="6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4"/>
            <p:cNvSpPr/>
            <p:nvPr/>
          </p:nvSpPr>
          <p:spPr>
            <a:xfrm>
              <a:off x="3931006" y="4514335"/>
              <a:ext cx="25741" cy="27365"/>
            </a:xfrm>
            <a:custGeom>
              <a:rect b="b" l="l" r="r" t="t"/>
              <a:pathLst>
                <a:path extrusionOk="0" h="1312" w="1234">
                  <a:moveTo>
                    <a:pt x="676" y="0"/>
                  </a:moveTo>
                  <a:cubicBezTo>
                    <a:pt x="587" y="0"/>
                    <a:pt x="490" y="18"/>
                    <a:pt x="389" y="57"/>
                  </a:cubicBezTo>
                  <a:cubicBezTo>
                    <a:pt x="206" y="57"/>
                    <a:pt x="92" y="445"/>
                    <a:pt x="1" y="628"/>
                  </a:cubicBezTo>
                  <a:cubicBezTo>
                    <a:pt x="1" y="1106"/>
                    <a:pt x="274" y="1312"/>
                    <a:pt x="645" y="1312"/>
                  </a:cubicBezTo>
                  <a:cubicBezTo>
                    <a:pt x="716" y="1312"/>
                    <a:pt x="791" y="1304"/>
                    <a:pt x="868" y="1290"/>
                  </a:cubicBezTo>
                  <a:cubicBezTo>
                    <a:pt x="1051" y="1198"/>
                    <a:pt x="1233" y="810"/>
                    <a:pt x="1233" y="628"/>
                  </a:cubicBezTo>
                  <a:cubicBezTo>
                    <a:pt x="1233" y="250"/>
                    <a:pt x="1007" y="0"/>
                    <a:pt x="6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4"/>
            <p:cNvSpPr/>
            <p:nvPr/>
          </p:nvSpPr>
          <p:spPr>
            <a:xfrm>
              <a:off x="4117662" y="4514022"/>
              <a:ext cx="27639" cy="26802"/>
            </a:xfrm>
            <a:custGeom>
              <a:rect b="b" l="l" r="r" t="t"/>
              <a:pathLst>
                <a:path extrusionOk="0" h="1285" w="1325">
                  <a:moveTo>
                    <a:pt x="731" y="1"/>
                  </a:moveTo>
                  <a:cubicBezTo>
                    <a:pt x="435" y="1"/>
                    <a:pt x="159" y="175"/>
                    <a:pt x="91" y="460"/>
                  </a:cubicBezTo>
                  <a:cubicBezTo>
                    <a:pt x="0" y="643"/>
                    <a:pt x="183" y="1031"/>
                    <a:pt x="388" y="1213"/>
                  </a:cubicBezTo>
                  <a:cubicBezTo>
                    <a:pt x="485" y="1262"/>
                    <a:pt x="584" y="1284"/>
                    <a:pt x="680" y="1284"/>
                  </a:cubicBezTo>
                  <a:cubicBezTo>
                    <a:pt x="945" y="1284"/>
                    <a:pt x="1190" y="1110"/>
                    <a:pt x="1324" y="825"/>
                  </a:cubicBezTo>
                  <a:cubicBezTo>
                    <a:pt x="1233" y="551"/>
                    <a:pt x="1233" y="163"/>
                    <a:pt x="1050" y="72"/>
                  </a:cubicBezTo>
                  <a:cubicBezTo>
                    <a:pt x="947"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4"/>
            <p:cNvSpPr/>
            <p:nvPr/>
          </p:nvSpPr>
          <p:spPr>
            <a:xfrm>
              <a:off x="4301918" y="4513605"/>
              <a:ext cx="33835" cy="27636"/>
            </a:xfrm>
            <a:custGeom>
              <a:rect b="b" l="l" r="r" t="t"/>
              <a:pathLst>
                <a:path extrusionOk="0" h="1325" w="1622">
                  <a:moveTo>
                    <a:pt x="685" y="1"/>
                  </a:moveTo>
                  <a:cubicBezTo>
                    <a:pt x="206" y="183"/>
                    <a:pt x="1" y="571"/>
                    <a:pt x="297" y="959"/>
                  </a:cubicBezTo>
                  <a:cubicBezTo>
                    <a:pt x="389" y="1142"/>
                    <a:pt x="777" y="1325"/>
                    <a:pt x="959" y="1325"/>
                  </a:cubicBezTo>
                  <a:cubicBezTo>
                    <a:pt x="1439" y="1142"/>
                    <a:pt x="1621" y="754"/>
                    <a:pt x="1347" y="389"/>
                  </a:cubicBezTo>
                  <a:cubicBezTo>
                    <a:pt x="1256" y="183"/>
                    <a:pt x="868" y="92"/>
                    <a:pt x="6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4"/>
            <p:cNvSpPr/>
            <p:nvPr/>
          </p:nvSpPr>
          <p:spPr>
            <a:xfrm>
              <a:off x="4490471" y="4515003"/>
              <a:ext cx="31916" cy="26239"/>
            </a:xfrm>
            <a:custGeom>
              <a:rect b="b" l="l" r="r" t="t"/>
              <a:pathLst>
                <a:path extrusionOk="0" h="1258" w="1530">
                  <a:moveTo>
                    <a:pt x="702" y="1"/>
                  </a:moveTo>
                  <a:cubicBezTo>
                    <a:pt x="450" y="1"/>
                    <a:pt x="206" y="154"/>
                    <a:pt x="206" y="322"/>
                  </a:cubicBezTo>
                  <a:cubicBezTo>
                    <a:pt x="0" y="778"/>
                    <a:pt x="297" y="1166"/>
                    <a:pt x="776" y="1258"/>
                  </a:cubicBezTo>
                  <a:cubicBezTo>
                    <a:pt x="959" y="1166"/>
                    <a:pt x="1347" y="1075"/>
                    <a:pt x="1438" y="892"/>
                  </a:cubicBezTo>
                  <a:cubicBezTo>
                    <a:pt x="1530" y="413"/>
                    <a:pt x="1347" y="25"/>
                    <a:pt x="868" y="25"/>
                  </a:cubicBezTo>
                  <a:cubicBezTo>
                    <a:pt x="814" y="8"/>
                    <a:pt x="758"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4"/>
            <p:cNvSpPr/>
            <p:nvPr/>
          </p:nvSpPr>
          <p:spPr>
            <a:xfrm>
              <a:off x="4680923" y="4514022"/>
              <a:ext cx="28119" cy="26802"/>
            </a:xfrm>
            <a:custGeom>
              <a:rect b="b" l="l" r="r" t="t"/>
              <a:pathLst>
                <a:path extrusionOk="0" h="1285" w="1348">
                  <a:moveTo>
                    <a:pt x="658" y="1"/>
                  </a:moveTo>
                  <a:cubicBezTo>
                    <a:pt x="389" y="1"/>
                    <a:pt x="151" y="175"/>
                    <a:pt x="1" y="460"/>
                  </a:cubicBezTo>
                  <a:cubicBezTo>
                    <a:pt x="1" y="643"/>
                    <a:pt x="92" y="1031"/>
                    <a:pt x="297" y="1213"/>
                  </a:cubicBezTo>
                  <a:cubicBezTo>
                    <a:pt x="424" y="1262"/>
                    <a:pt x="537" y="1284"/>
                    <a:pt x="640" y="1284"/>
                  </a:cubicBezTo>
                  <a:cubicBezTo>
                    <a:pt x="924" y="1284"/>
                    <a:pt x="1129" y="1110"/>
                    <a:pt x="1347" y="825"/>
                  </a:cubicBezTo>
                  <a:cubicBezTo>
                    <a:pt x="1233" y="551"/>
                    <a:pt x="1142" y="163"/>
                    <a:pt x="959" y="72"/>
                  </a:cubicBezTo>
                  <a:cubicBezTo>
                    <a:pt x="856" y="24"/>
                    <a:pt x="755" y="1"/>
                    <a:pt x="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4"/>
            <p:cNvSpPr/>
            <p:nvPr/>
          </p:nvSpPr>
          <p:spPr>
            <a:xfrm>
              <a:off x="4867579" y="4514335"/>
              <a:ext cx="27619" cy="27365"/>
            </a:xfrm>
            <a:custGeom>
              <a:rect b="b" l="l" r="r" t="t"/>
              <a:pathLst>
                <a:path extrusionOk="0" h="1312" w="1324">
                  <a:moveTo>
                    <a:pt x="667" y="0"/>
                  </a:moveTo>
                  <a:cubicBezTo>
                    <a:pt x="579" y="0"/>
                    <a:pt x="485" y="18"/>
                    <a:pt x="388" y="57"/>
                  </a:cubicBezTo>
                  <a:cubicBezTo>
                    <a:pt x="183" y="57"/>
                    <a:pt x="183" y="445"/>
                    <a:pt x="0" y="628"/>
                  </a:cubicBezTo>
                  <a:cubicBezTo>
                    <a:pt x="77" y="1106"/>
                    <a:pt x="362" y="1312"/>
                    <a:pt x="735" y="1312"/>
                  </a:cubicBezTo>
                  <a:cubicBezTo>
                    <a:pt x="806" y="1312"/>
                    <a:pt x="881" y="1304"/>
                    <a:pt x="959" y="1290"/>
                  </a:cubicBezTo>
                  <a:cubicBezTo>
                    <a:pt x="1141" y="1198"/>
                    <a:pt x="1324" y="810"/>
                    <a:pt x="1324" y="628"/>
                  </a:cubicBezTo>
                  <a:cubicBezTo>
                    <a:pt x="1252" y="250"/>
                    <a:pt x="996" y="0"/>
                    <a:pt x="6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4"/>
            <p:cNvSpPr/>
            <p:nvPr/>
          </p:nvSpPr>
          <p:spPr>
            <a:xfrm>
              <a:off x="5051835" y="4513605"/>
              <a:ext cx="33835" cy="27636"/>
            </a:xfrm>
            <a:custGeom>
              <a:rect b="b" l="l" r="r" t="t"/>
              <a:pathLst>
                <a:path extrusionOk="0" h="1325" w="1622">
                  <a:moveTo>
                    <a:pt x="685" y="1"/>
                  </a:moveTo>
                  <a:cubicBezTo>
                    <a:pt x="206" y="183"/>
                    <a:pt x="0" y="571"/>
                    <a:pt x="297" y="959"/>
                  </a:cubicBezTo>
                  <a:cubicBezTo>
                    <a:pt x="388" y="1142"/>
                    <a:pt x="776" y="1325"/>
                    <a:pt x="959" y="1325"/>
                  </a:cubicBezTo>
                  <a:cubicBezTo>
                    <a:pt x="1438" y="1142"/>
                    <a:pt x="1621" y="754"/>
                    <a:pt x="1347" y="389"/>
                  </a:cubicBezTo>
                  <a:cubicBezTo>
                    <a:pt x="1256" y="183"/>
                    <a:pt x="868" y="92"/>
                    <a:pt x="6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4"/>
            <p:cNvSpPr/>
            <p:nvPr/>
          </p:nvSpPr>
          <p:spPr>
            <a:xfrm>
              <a:off x="5242287" y="4512625"/>
              <a:ext cx="28119" cy="27469"/>
            </a:xfrm>
            <a:custGeom>
              <a:rect b="b" l="l" r="r" t="t"/>
              <a:pathLst>
                <a:path extrusionOk="0" h="1317" w="1348">
                  <a:moveTo>
                    <a:pt x="748" y="1"/>
                  </a:moveTo>
                  <a:cubicBezTo>
                    <a:pt x="633" y="1"/>
                    <a:pt x="512" y="44"/>
                    <a:pt x="389" y="139"/>
                  </a:cubicBezTo>
                  <a:cubicBezTo>
                    <a:pt x="206" y="230"/>
                    <a:pt x="1" y="618"/>
                    <a:pt x="115" y="801"/>
                  </a:cubicBezTo>
                  <a:cubicBezTo>
                    <a:pt x="177" y="1128"/>
                    <a:pt x="367" y="1317"/>
                    <a:pt x="633" y="1317"/>
                  </a:cubicBezTo>
                  <a:cubicBezTo>
                    <a:pt x="757" y="1317"/>
                    <a:pt x="898" y="1276"/>
                    <a:pt x="1051" y="1189"/>
                  </a:cubicBezTo>
                  <a:cubicBezTo>
                    <a:pt x="1256" y="1098"/>
                    <a:pt x="1256" y="710"/>
                    <a:pt x="1347" y="527"/>
                  </a:cubicBezTo>
                  <a:cubicBezTo>
                    <a:pt x="1207" y="200"/>
                    <a:pt x="993" y="1"/>
                    <a:pt x="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4"/>
            <p:cNvSpPr/>
            <p:nvPr/>
          </p:nvSpPr>
          <p:spPr>
            <a:xfrm>
              <a:off x="5430840" y="4514335"/>
              <a:ext cx="25720" cy="27365"/>
            </a:xfrm>
            <a:custGeom>
              <a:rect b="b" l="l" r="r" t="t"/>
              <a:pathLst>
                <a:path extrusionOk="0" h="1312" w="1233">
                  <a:moveTo>
                    <a:pt x="676" y="0"/>
                  </a:moveTo>
                  <a:cubicBezTo>
                    <a:pt x="587" y="0"/>
                    <a:pt x="490" y="18"/>
                    <a:pt x="388" y="57"/>
                  </a:cubicBezTo>
                  <a:cubicBezTo>
                    <a:pt x="206" y="57"/>
                    <a:pt x="92" y="445"/>
                    <a:pt x="0" y="628"/>
                  </a:cubicBezTo>
                  <a:cubicBezTo>
                    <a:pt x="77" y="1106"/>
                    <a:pt x="362" y="1312"/>
                    <a:pt x="681" y="1312"/>
                  </a:cubicBezTo>
                  <a:cubicBezTo>
                    <a:pt x="743" y="1312"/>
                    <a:pt x="805" y="1304"/>
                    <a:pt x="868" y="1290"/>
                  </a:cubicBezTo>
                  <a:cubicBezTo>
                    <a:pt x="1050" y="1198"/>
                    <a:pt x="1233" y="810"/>
                    <a:pt x="1233" y="628"/>
                  </a:cubicBezTo>
                  <a:cubicBezTo>
                    <a:pt x="1233" y="250"/>
                    <a:pt x="1006" y="0"/>
                    <a:pt x="6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4"/>
            <p:cNvSpPr/>
            <p:nvPr/>
          </p:nvSpPr>
          <p:spPr>
            <a:xfrm>
              <a:off x="5619394" y="4513146"/>
              <a:ext cx="25720" cy="27386"/>
            </a:xfrm>
            <a:custGeom>
              <a:rect b="b" l="l" r="r" t="t"/>
              <a:pathLst>
                <a:path extrusionOk="0" h="1313" w="1233">
                  <a:moveTo>
                    <a:pt x="604" y="0"/>
                  </a:moveTo>
                  <a:cubicBezTo>
                    <a:pt x="537" y="0"/>
                    <a:pt x="466" y="8"/>
                    <a:pt x="388" y="23"/>
                  </a:cubicBezTo>
                  <a:cubicBezTo>
                    <a:pt x="183" y="114"/>
                    <a:pt x="0" y="502"/>
                    <a:pt x="0" y="685"/>
                  </a:cubicBezTo>
                  <a:cubicBezTo>
                    <a:pt x="0" y="1062"/>
                    <a:pt x="241" y="1312"/>
                    <a:pt x="577" y="1312"/>
                  </a:cubicBezTo>
                  <a:cubicBezTo>
                    <a:pt x="668" y="1312"/>
                    <a:pt x="766" y="1294"/>
                    <a:pt x="868" y="1255"/>
                  </a:cubicBezTo>
                  <a:cubicBezTo>
                    <a:pt x="1050" y="1255"/>
                    <a:pt x="1141" y="867"/>
                    <a:pt x="1233" y="685"/>
                  </a:cubicBezTo>
                  <a:cubicBezTo>
                    <a:pt x="1156" y="206"/>
                    <a:pt x="951" y="0"/>
                    <a:pt x="6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4"/>
            <p:cNvSpPr/>
            <p:nvPr/>
          </p:nvSpPr>
          <p:spPr>
            <a:xfrm>
              <a:off x="5801752" y="4513605"/>
              <a:ext cx="33814" cy="27636"/>
            </a:xfrm>
            <a:custGeom>
              <a:rect b="b" l="l" r="r" t="t"/>
              <a:pathLst>
                <a:path extrusionOk="0" h="1325" w="1621">
                  <a:moveTo>
                    <a:pt x="685" y="1"/>
                  </a:moveTo>
                  <a:cubicBezTo>
                    <a:pt x="206" y="183"/>
                    <a:pt x="0" y="571"/>
                    <a:pt x="297" y="959"/>
                  </a:cubicBezTo>
                  <a:cubicBezTo>
                    <a:pt x="388" y="1142"/>
                    <a:pt x="776" y="1325"/>
                    <a:pt x="959" y="1325"/>
                  </a:cubicBezTo>
                  <a:cubicBezTo>
                    <a:pt x="1438" y="1142"/>
                    <a:pt x="1621" y="754"/>
                    <a:pt x="1347" y="389"/>
                  </a:cubicBezTo>
                  <a:cubicBezTo>
                    <a:pt x="1256" y="183"/>
                    <a:pt x="959" y="92"/>
                    <a:pt x="6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4"/>
            <p:cNvSpPr/>
            <p:nvPr/>
          </p:nvSpPr>
          <p:spPr>
            <a:xfrm>
              <a:off x="5990305" y="4513605"/>
              <a:ext cx="31916" cy="27636"/>
            </a:xfrm>
            <a:custGeom>
              <a:rect b="b" l="l" r="r" t="t"/>
              <a:pathLst>
                <a:path extrusionOk="0" h="1325" w="1530">
                  <a:moveTo>
                    <a:pt x="662" y="1"/>
                  </a:moveTo>
                  <a:cubicBezTo>
                    <a:pt x="206" y="183"/>
                    <a:pt x="0" y="571"/>
                    <a:pt x="206" y="959"/>
                  </a:cubicBezTo>
                  <a:cubicBezTo>
                    <a:pt x="297" y="1142"/>
                    <a:pt x="776" y="1325"/>
                    <a:pt x="959" y="1325"/>
                  </a:cubicBezTo>
                  <a:cubicBezTo>
                    <a:pt x="1347" y="1142"/>
                    <a:pt x="1529" y="754"/>
                    <a:pt x="1347" y="389"/>
                  </a:cubicBezTo>
                  <a:cubicBezTo>
                    <a:pt x="1233" y="183"/>
                    <a:pt x="867" y="92"/>
                    <a:pt x="6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4"/>
            <p:cNvSpPr/>
            <p:nvPr/>
          </p:nvSpPr>
          <p:spPr>
            <a:xfrm>
              <a:off x="1582233" y="4605754"/>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4"/>
            <p:cNvSpPr/>
            <p:nvPr/>
          </p:nvSpPr>
          <p:spPr>
            <a:xfrm>
              <a:off x="1770786" y="4605524"/>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4"/>
            <p:cNvSpPr/>
            <p:nvPr/>
          </p:nvSpPr>
          <p:spPr>
            <a:xfrm>
              <a:off x="1956941" y="4606546"/>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4"/>
            <p:cNvSpPr/>
            <p:nvPr/>
          </p:nvSpPr>
          <p:spPr>
            <a:xfrm>
              <a:off x="2143596" y="4606546"/>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4"/>
            <p:cNvSpPr/>
            <p:nvPr/>
          </p:nvSpPr>
          <p:spPr>
            <a:xfrm>
              <a:off x="2332150" y="4606567"/>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4"/>
            <p:cNvSpPr/>
            <p:nvPr/>
          </p:nvSpPr>
          <p:spPr>
            <a:xfrm>
              <a:off x="2520703" y="4605754"/>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4"/>
            <p:cNvSpPr/>
            <p:nvPr/>
          </p:nvSpPr>
          <p:spPr>
            <a:xfrm>
              <a:off x="2706858" y="4605524"/>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4"/>
            <p:cNvSpPr/>
            <p:nvPr/>
          </p:nvSpPr>
          <p:spPr>
            <a:xfrm>
              <a:off x="2895412" y="4606922"/>
              <a:ext cx="33835" cy="29993"/>
            </a:xfrm>
            <a:custGeom>
              <a:rect b="b" l="l" r="r" t="t"/>
              <a:pathLst>
                <a:path extrusionOk="0" h="1438" w="1622">
                  <a:moveTo>
                    <a:pt x="777" y="0"/>
                  </a:moveTo>
                  <a:cubicBezTo>
                    <a:pt x="297" y="92"/>
                    <a:pt x="1" y="366"/>
                    <a:pt x="92" y="571"/>
                  </a:cubicBezTo>
                  <a:cubicBezTo>
                    <a:pt x="266" y="1208"/>
                    <a:pt x="554" y="1437"/>
                    <a:pt x="874" y="1437"/>
                  </a:cubicBezTo>
                  <a:cubicBezTo>
                    <a:pt x="932" y="1437"/>
                    <a:pt x="991" y="1430"/>
                    <a:pt x="1051" y="1416"/>
                  </a:cubicBezTo>
                  <a:cubicBezTo>
                    <a:pt x="1530" y="1233"/>
                    <a:pt x="1621" y="754"/>
                    <a:pt x="1439" y="366"/>
                  </a:cubicBezTo>
                  <a:cubicBezTo>
                    <a:pt x="1347" y="183"/>
                    <a:pt x="959" y="0"/>
                    <a:pt x="7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4"/>
            <p:cNvSpPr/>
            <p:nvPr/>
          </p:nvSpPr>
          <p:spPr>
            <a:xfrm>
              <a:off x="3083965" y="4605733"/>
              <a:ext cx="33835" cy="30723"/>
            </a:xfrm>
            <a:custGeom>
              <a:rect b="b" l="l" r="r" t="t"/>
              <a:pathLst>
                <a:path extrusionOk="0" h="1473" w="1622">
                  <a:moveTo>
                    <a:pt x="704" y="1"/>
                  </a:moveTo>
                  <a:cubicBezTo>
                    <a:pt x="374" y="1"/>
                    <a:pt x="166" y="314"/>
                    <a:pt x="92" y="628"/>
                  </a:cubicBezTo>
                  <a:cubicBezTo>
                    <a:pt x="0" y="1199"/>
                    <a:pt x="297" y="1381"/>
                    <a:pt x="754" y="1473"/>
                  </a:cubicBezTo>
                  <a:cubicBezTo>
                    <a:pt x="1233" y="1381"/>
                    <a:pt x="1621" y="1199"/>
                    <a:pt x="1438" y="628"/>
                  </a:cubicBezTo>
                  <a:cubicBezTo>
                    <a:pt x="1438" y="423"/>
                    <a:pt x="1142" y="149"/>
                    <a:pt x="959" y="57"/>
                  </a:cubicBezTo>
                  <a:cubicBezTo>
                    <a:pt x="867" y="18"/>
                    <a:pt x="782" y="1"/>
                    <a:pt x="7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4"/>
            <p:cNvSpPr/>
            <p:nvPr/>
          </p:nvSpPr>
          <p:spPr>
            <a:xfrm>
              <a:off x="3272519" y="4606546"/>
              <a:ext cx="31916" cy="29451"/>
            </a:xfrm>
            <a:custGeom>
              <a:rect b="b" l="l" r="r" t="t"/>
              <a:pathLst>
                <a:path extrusionOk="0" h="1412" w="1530">
                  <a:moveTo>
                    <a:pt x="579" y="1"/>
                  </a:moveTo>
                  <a:cubicBezTo>
                    <a:pt x="208" y="1"/>
                    <a:pt x="0" y="263"/>
                    <a:pt x="0" y="680"/>
                  </a:cubicBezTo>
                  <a:cubicBezTo>
                    <a:pt x="0" y="954"/>
                    <a:pt x="183" y="1342"/>
                    <a:pt x="388" y="1342"/>
                  </a:cubicBezTo>
                  <a:cubicBezTo>
                    <a:pt x="505" y="1389"/>
                    <a:pt x="618" y="1412"/>
                    <a:pt x="723" y="1412"/>
                  </a:cubicBezTo>
                  <a:cubicBezTo>
                    <a:pt x="1030" y="1412"/>
                    <a:pt x="1280" y="1219"/>
                    <a:pt x="1415" y="863"/>
                  </a:cubicBezTo>
                  <a:cubicBezTo>
                    <a:pt x="1530" y="384"/>
                    <a:pt x="1233" y="110"/>
                    <a:pt x="753" y="18"/>
                  </a:cubicBezTo>
                  <a:cubicBezTo>
                    <a:pt x="692" y="7"/>
                    <a:pt x="634" y="1"/>
                    <a:pt x="5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4"/>
            <p:cNvSpPr/>
            <p:nvPr/>
          </p:nvSpPr>
          <p:spPr>
            <a:xfrm>
              <a:off x="3456775" y="4606922"/>
              <a:ext cx="35733" cy="28846"/>
            </a:xfrm>
            <a:custGeom>
              <a:rect b="b" l="l" r="r" t="t"/>
              <a:pathLst>
                <a:path extrusionOk="0" h="1383" w="1713">
                  <a:moveTo>
                    <a:pt x="959" y="0"/>
                  </a:moveTo>
                  <a:cubicBezTo>
                    <a:pt x="685" y="0"/>
                    <a:pt x="389" y="183"/>
                    <a:pt x="297" y="366"/>
                  </a:cubicBezTo>
                  <a:cubicBezTo>
                    <a:pt x="1" y="754"/>
                    <a:pt x="206" y="1233"/>
                    <a:pt x="685" y="1324"/>
                  </a:cubicBezTo>
                  <a:cubicBezTo>
                    <a:pt x="765" y="1364"/>
                    <a:pt x="846" y="1382"/>
                    <a:pt x="925" y="1382"/>
                  </a:cubicBezTo>
                  <a:cubicBezTo>
                    <a:pt x="1210" y="1382"/>
                    <a:pt x="1478" y="1148"/>
                    <a:pt x="1621" y="845"/>
                  </a:cubicBezTo>
                  <a:cubicBezTo>
                    <a:pt x="1713" y="274"/>
                    <a:pt x="1439"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4"/>
            <p:cNvSpPr/>
            <p:nvPr/>
          </p:nvSpPr>
          <p:spPr>
            <a:xfrm>
              <a:off x="3645329" y="4605754"/>
              <a:ext cx="31916" cy="29159"/>
            </a:xfrm>
            <a:custGeom>
              <a:rect b="b" l="l" r="r" t="t"/>
              <a:pathLst>
                <a:path extrusionOk="0" h="1398" w="1530">
                  <a:moveTo>
                    <a:pt x="1008" y="0"/>
                  </a:moveTo>
                  <a:cubicBezTo>
                    <a:pt x="939" y="0"/>
                    <a:pt x="862" y="18"/>
                    <a:pt x="777" y="56"/>
                  </a:cubicBezTo>
                  <a:cubicBezTo>
                    <a:pt x="480" y="56"/>
                    <a:pt x="206" y="330"/>
                    <a:pt x="206" y="536"/>
                  </a:cubicBezTo>
                  <a:cubicBezTo>
                    <a:pt x="0" y="992"/>
                    <a:pt x="297" y="1380"/>
                    <a:pt x="777" y="1380"/>
                  </a:cubicBezTo>
                  <a:cubicBezTo>
                    <a:pt x="835" y="1392"/>
                    <a:pt x="891" y="1398"/>
                    <a:pt x="944" y="1398"/>
                  </a:cubicBezTo>
                  <a:cubicBezTo>
                    <a:pt x="1304" y="1398"/>
                    <a:pt x="1530" y="1136"/>
                    <a:pt x="1530" y="718"/>
                  </a:cubicBezTo>
                  <a:cubicBezTo>
                    <a:pt x="1456" y="329"/>
                    <a:pt x="1306" y="0"/>
                    <a:pt x="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4"/>
            <p:cNvSpPr/>
            <p:nvPr/>
          </p:nvSpPr>
          <p:spPr>
            <a:xfrm>
              <a:off x="3835780" y="4606546"/>
              <a:ext cx="31916" cy="29451"/>
            </a:xfrm>
            <a:custGeom>
              <a:rect b="b" l="l" r="r" t="t"/>
              <a:pathLst>
                <a:path extrusionOk="0" h="1412" w="1530">
                  <a:moveTo>
                    <a:pt x="574" y="1"/>
                  </a:moveTo>
                  <a:cubicBezTo>
                    <a:pt x="157" y="1"/>
                    <a:pt x="1" y="263"/>
                    <a:pt x="1" y="680"/>
                  </a:cubicBezTo>
                  <a:cubicBezTo>
                    <a:pt x="1" y="954"/>
                    <a:pt x="206" y="1342"/>
                    <a:pt x="389" y="1342"/>
                  </a:cubicBezTo>
                  <a:cubicBezTo>
                    <a:pt x="511" y="1389"/>
                    <a:pt x="627" y="1412"/>
                    <a:pt x="732" y="1412"/>
                  </a:cubicBezTo>
                  <a:cubicBezTo>
                    <a:pt x="1039" y="1412"/>
                    <a:pt x="1262" y="1219"/>
                    <a:pt x="1347" y="863"/>
                  </a:cubicBezTo>
                  <a:cubicBezTo>
                    <a:pt x="1530" y="384"/>
                    <a:pt x="1142" y="110"/>
                    <a:pt x="777" y="18"/>
                  </a:cubicBezTo>
                  <a:cubicBezTo>
                    <a:pt x="703" y="7"/>
                    <a:pt x="636" y="1"/>
                    <a:pt x="5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4"/>
            <p:cNvSpPr/>
            <p:nvPr/>
          </p:nvSpPr>
          <p:spPr>
            <a:xfrm>
              <a:off x="4020517" y="4606922"/>
              <a:ext cx="35733" cy="29993"/>
            </a:xfrm>
            <a:custGeom>
              <a:rect b="b" l="l" r="r" t="t"/>
              <a:pathLst>
                <a:path extrusionOk="0" h="1438" w="1713">
                  <a:moveTo>
                    <a:pt x="754" y="0"/>
                  </a:moveTo>
                  <a:cubicBezTo>
                    <a:pt x="275" y="92"/>
                    <a:pt x="1" y="366"/>
                    <a:pt x="92" y="571"/>
                  </a:cubicBezTo>
                  <a:cubicBezTo>
                    <a:pt x="247" y="1208"/>
                    <a:pt x="548" y="1437"/>
                    <a:pt x="928" y="1437"/>
                  </a:cubicBezTo>
                  <a:cubicBezTo>
                    <a:pt x="997" y="1437"/>
                    <a:pt x="1068" y="1430"/>
                    <a:pt x="1142" y="1416"/>
                  </a:cubicBezTo>
                  <a:cubicBezTo>
                    <a:pt x="1507" y="1233"/>
                    <a:pt x="1713" y="754"/>
                    <a:pt x="1416" y="366"/>
                  </a:cubicBezTo>
                  <a:cubicBezTo>
                    <a:pt x="1325" y="183"/>
                    <a:pt x="937" y="0"/>
                    <a:pt x="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4"/>
            <p:cNvSpPr/>
            <p:nvPr/>
          </p:nvSpPr>
          <p:spPr>
            <a:xfrm>
              <a:off x="4209070" y="4606922"/>
              <a:ext cx="33355" cy="29993"/>
            </a:xfrm>
            <a:custGeom>
              <a:rect b="b" l="l" r="r" t="t"/>
              <a:pathLst>
                <a:path extrusionOk="0" h="1438" w="1599">
                  <a:moveTo>
                    <a:pt x="754" y="0"/>
                  </a:moveTo>
                  <a:cubicBezTo>
                    <a:pt x="275" y="92"/>
                    <a:pt x="1" y="366"/>
                    <a:pt x="1" y="571"/>
                  </a:cubicBezTo>
                  <a:cubicBezTo>
                    <a:pt x="232" y="1208"/>
                    <a:pt x="546" y="1437"/>
                    <a:pt x="858" y="1437"/>
                  </a:cubicBezTo>
                  <a:cubicBezTo>
                    <a:pt x="915" y="1437"/>
                    <a:pt x="972" y="1430"/>
                    <a:pt x="1028" y="1416"/>
                  </a:cubicBezTo>
                  <a:cubicBezTo>
                    <a:pt x="1416" y="1233"/>
                    <a:pt x="1598" y="754"/>
                    <a:pt x="1416" y="366"/>
                  </a:cubicBezTo>
                  <a:cubicBezTo>
                    <a:pt x="1324" y="183"/>
                    <a:pt x="936" y="0"/>
                    <a:pt x="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4"/>
            <p:cNvSpPr/>
            <p:nvPr/>
          </p:nvSpPr>
          <p:spPr>
            <a:xfrm>
              <a:off x="4395246" y="4606922"/>
              <a:ext cx="35733" cy="28846"/>
            </a:xfrm>
            <a:custGeom>
              <a:rect b="b" l="l" r="r" t="t"/>
              <a:pathLst>
                <a:path extrusionOk="0" h="1383" w="1713">
                  <a:moveTo>
                    <a:pt x="868" y="0"/>
                  </a:moveTo>
                  <a:cubicBezTo>
                    <a:pt x="662" y="0"/>
                    <a:pt x="297" y="183"/>
                    <a:pt x="206" y="366"/>
                  </a:cubicBezTo>
                  <a:cubicBezTo>
                    <a:pt x="0" y="754"/>
                    <a:pt x="206" y="1233"/>
                    <a:pt x="571" y="1324"/>
                  </a:cubicBezTo>
                  <a:cubicBezTo>
                    <a:pt x="675" y="1364"/>
                    <a:pt x="775" y="1382"/>
                    <a:pt x="869" y="1382"/>
                  </a:cubicBezTo>
                  <a:cubicBezTo>
                    <a:pt x="1205" y="1382"/>
                    <a:pt x="1458" y="1148"/>
                    <a:pt x="1530" y="845"/>
                  </a:cubicBezTo>
                  <a:cubicBezTo>
                    <a:pt x="1712" y="274"/>
                    <a:pt x="1347" y="0"/>
                    <a:pt x="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4"/>
            <p:cNvSpPr/>
            <p:nvPr/>
          </p:nvSpPr>
          <p:spPr>
            <a:xfrm>
              <a:off x="4583799" y="4606922"/>
              <a:ext cx="33814" cy="29993"/>
            </a:xfrm>
            <a:custGeom>
              <a:rect b="b" l="l" r="r" t="t"/>
              <a:pathLst>
                <a:path extrusionOk="0" h="1438" w="1621">
                  <a:moveTo>
                    <a:pt x="753" y="0"/>
                  </a:moveTo>
                  <a:cubicBezTo>
                    <a:pt x="297" y="92"/>
                    <a:pt x="0" y="366"/>
                    <a:pt x="0" y="571"/>
                  </a:cubicBezTo>
                  <a:cubicBezTo>
                    <a:pt x="251" y="1208"/>
                    <a:pt x="551" y="1437"/>
                    <a:pt x="873" y="1437"/>
                  </a:cubicBezTo>
                  <a:cubicBezTo>
                    <a:pt x="931" y="1437"/>
                    <a:pt x="990" y="1430"/>
                    <a:pt x="1050" y="1416"/>
                  </a:cubicBezTo>
                  <a:cubicBezTo>
                    <a:pt x="1438" y="1233"/>
                    <a:pt x="1621" y="754"/>
                    <a:pt x="1438" y="366"/>
                  </a:cubicBezTo>
                  <a:cubicBezTo>
                    <a:pt x="1324" y="183"/>
                    <a:pt x="95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4"/>
            <p:cNvSpPr/>
            <p:nvPr/>
          </p:nvSpPr>
          <p:spPr>
            <a:xfrm>
              <a:off x="4772332" y="4605733"/>
              <a:ext cx="33835" cy="30723"/>
            </a:xfrm>
            <a:custGeom>
              <a:rect b="b" l="l" r="r" t="t"/>
              <a:pathLst>
                <a:path extrusionOk="0" h="1473" w="1622">
                  <a:moveTo>
                    <a:pt x="697" y="1"/>
                  </a:moveTo>
                  <a:cubicBezTo>
                    <a:pt x="346" y="1"/>
                    <a:pt x="92" y="314"/>
                    <a:pt x="92" y="628"/>
                  </a:cubicBezTo>
                  <a:cubicBezTo>
                    <a:pt x="1" y="1199"/>
                    <a:pt x="275" y="1381"/>
                    <a:pt x="754" y="1473"/>
                  </a:cubicBezTo>
                  <a:cubicBezTo>
                    <a:pt x="1234" y="1381"/>
                    <a:pt x="1622" y="1199"/>
                    <a:pt x="1416" y="628"/>
                  </a:cubicBezTo>
                  <a:cubicBezTo>
                    <a:pt x="1416" y="423"/>
                    <a:pt x="1142" y="149"/>
                    <a:pt x="960" y="57"/>
                  </a:cubicBezTo>
                  <a:cubicBezTo>
                    <a:pt x="868" y="18"/>
                    <a:pt x="779" y="1"/>
                    <a:pt x="6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4"/>
            <p:cNvSpPr/>
            <p:nvPr/>
          </p:nvSpPr>
          <p:spPr>
            <a:xfrm>
              <a:off x="4958987" y="4606922"/>
              <a:ext cx="33355" cy="29993"/>
            </a:xfrm>
            <a:custGeom>
              <a:rect b="b" l="l" r="r" t="t"/>
              <a:pathLst>
                <a:path extrusionOk="0" h="1438" w="1599">
                  <a:moveTo>
                    <a:pt x="754" y="0"/>
                  </a:moveTo>
                  <a:cubicBezTo>
                    <a:pt x="274" y="92"/>
                    <a:pt x="0" y="366"/>
                    <a:pt x="0" y="571"/>
                  </a:cubicBezTo>
                  <a:cubicBezTo>
                    <a:pt x="232" y="1208"/>
                    <a:pt x="546" y="1437"/>
                    <a:pt x="858" y="1437"/>
                  </a:cubicBezTo>
                  <a:cubicBezTo>
                    <a:pt x="915" y="1437"/>
                    <a:pt x="971" y="1430"/>
                    <a:pt x="1028" y="1416"/>
                  </a:cubicBezTo>
                  <a:cubicBezTo>
                    <a:pt x="1507" y="1233"/>
                    <a:pt x="1598" y="754"/>
                    <a:pt x="1416" y="366"/>
                  </a:cubicBezTo>
                  <a:cubicBezTo>
                    <a:pt x="1324" y="183"/>
                    <a:pt x="936" y="0"/>
                    <a:pt x="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4"/>
            <p:cNvSpPr/>
            <p:nvPr/>
          </p:nvSpPr>
          <p:spPr>
            <a:xfrm>
              <a:off x="5147061" y="4605733"/>
              <a:ext cx="33835" cy="30723"/>
            </a:xfrm>
            <a:custGeom>
              <a:rect b="b" l="l" r="r" t="t"/>
              <a:pathLst>
                <a:path extrusionOk="0" h="1473" w="1622">
                  <a:moveTo>
                    <a:pt x="706" y="1"/>
                  </a:moveTo>
                  <a:cubicBezTo>
                    <a:pt x="382" y="1"/>
                    <a:pt x="188" y="314"/>
                    <a:pt x="115" y="628"/>
                  </a:cubicBezTo>
                  <a:cubicBezTo>
                    <a:pt x="0" y="1199"/>
                    <a:pt x="297" y="1381"/>
                    <a:pt x="777" y="1473"/>
                  </a:cubicBezTo>
                  <a:cubicBezTo>
                    <a:pt x="1256" y="1381"/>
                    <a:pt x="1621" y="1199"/>
                    <a:pt x="1438" y="628"/>
                  </a:cubicBezTo>
                  <a:cubicBezTo>
                    <a:pt x="1438" y="423"/>
                    <a:pt x="1142" y="149"/>
                    <a:pt x="959" y="57"/>
                  </a:cubicBezTo>
                  <a:cubicBezTo>
                    <a:pt x="867" y="18"/>
                    <a:pt x="783" y="1"/>
                    <a:pt x="7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4"/>
            <p:cNvSpPr/>
            <p:nvPr/>
          </p:nvSpPr>
          <p:spPr>
            <a:xfrm>
              <a:off x="5333716" y="4605754"/>
              <a:ext cx="31916" cy="29159"/>
            </a:xfrm>
            <a:custGeom>
              <a:rect b="b" l="l" r="r" t="t"/>
              <a:pathLst>
                <a:path extrusionOk="0" h="1398" w="1530">
                  <a:moveTo>
                    <a:pt x="947" y="0"/>
                  </a:moveTo>
                  <a:cubicBezTo>
                    <a:pt x="864" y="0"/>
                    <a:pt x="769" y="18"/>
                    <a:pt x="662" y="56"/>
                  </a:cubicBezTo>
                  <a:cubicBezTo>
                    <a:pt x="479" y="56"/>
                    <a:pt x="183" y="330"/>
                    <a:pt x="91" y="536"/>
                  </a:cubicBezTo>
                  <a:cubicBezTo>
                    <a:pt x="0" y="992"/>
                    <a:pt x="297" y="1380"/>
                    <a:pt x="753" y="1380"/>
                  </a:cubicBezTo>
                  <a:cubicBezTo>
                    <a:pt x="815" y="1392"/>
                    <a:pt x="874" y="1398"/>
                    <a:pt x="929" y="1398"/>
                  </a:cubicBezTo>
                  <a:cubicBezTo>
                    <a:pt x="1304" y="1398"/>
                    <a:pt x="1529" y="1136"/>
                    <a:pt x="1529" y="718"/>
                  </a:cubicBezTo>
                  <a:cubicBezTo>
                    <a:pt x="1455" y="329"/>
                    <a:pt x="1306" y="0"/>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4"/>
            <p:cNvSpPr/>
            <p:nvPr/>
          </p:nvSpPr>
          <p:spPr>
            <a:xfrm>
              <a:off x="5522249" y="4605733"/>
              <a:ext cx="33835" cy="30723"/>
            </a:xfrm>
            <a:custGeom>
              <a:rect b="b" l="l" r="r" t="t"/>
              <a:pathLst>
                <a:path extrusionOk="0" h="1473" w="1622">
                  <a:moveTo>
                    <a:pt x="704" y="1"/>
                  </a:moveTo>
                  <a:cubicBezTo>
                    <a:pt x="374" y="1"/>
                    <a:pt x="166" y="314"/>
                    <a:pt x="92" y="628"/>
                  </a:cubicBezTo>
                  <a:cubicBezTo>
                    <a:pt x="1" y="1199"/>
                    <a:pt x="275" y="1381"/>
                    <a:pt x="754" y="1473"/>
                  </a:cubicBezTo>
                  <a:cubicBezTo>
                    <a:pt x="1233" y="1381"/>
                    <a:pt x="1621" y="1199"/>
                    <a:pt x="1416" y="628"/>
                  </a:cubicBezTo>
                  <a:cubicBezTo>
                    <a:pt x="1416" y="423"/>
                    <a:pt x="1142" y="149"/>
                    <a:pt x="959" y="57"/>
                  </a:cubicBezTo>
                  <a:cubicBezTo>
                    <a:pt x="868" y="18"/>
                    <a:pt x="783" y="1"/>
                    <a:pt x="7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4"/>
            <p:cNvSpPr/>
            <p:nvPr/>
          </p:nvSpPr>
          <p:spPr>
            <a:xfrm>
              <a:off x="5708904" y="4605524"/>
              <a:ext cx="33355" cy="29034"/>
            </a:xfrm>
            <a:custGeom>
              <a:rect b="b" l="l" r="r" t="t"/>
              <a:pathLst>
                <a:path extrusionOk="0" h="1392" w="1599">
                  <a:moveTo>
                    <a:pt x="819" y="0"/>
                  </a:moveTo>
                  <a:cubicBezTo>
                    <a:pt x="737" y="0"/>
                    <a:pt x="653" y="21"/>
                    <a:pt x="571" y="67"/>
                  </a:cubicBezTo>
                  <a:cubicBezTo>
                    <a:pt x="183" y="159"/>
                    <a:pt x="0" y="638"/>
                    <a:pt x="183" y="1117"/>
                  </a:cubicBezTo>
                  <a:cubicBezTo>
                    <a:pt x="274" y="1300"/>
                    <a:pt x="662" y="1391"/>
                    <a:pt x="845" y="1391"/>
                  </a:cubicBezTo>
                  <a:cubicBezTo>
                    <a:pt x="1324" y="1391"/>
                    <a:pt x="1598"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4"/>
            <p:cNvSpPr/>
            <p:nvPr/>
          </p:nvSpPr>
          <p:spPr>
            <a:xfrm>
              <a:off x="5895080" y="4605754"/>
              <a:ext cx="33814" cy="29159"/>
            </a:xfrm>
            <a:custGeom>
              <a:rect b="b" l="l" r="r" t="t"/>
              <a:pathLst>
                <a:path extrusionOk="0" h="1398" w="1621">
                  <a:moveTo>
                    <a:pt x="1059" y="0"/>
                  </a:moveTo>
                  <a:cubicBezTo>
                    <a:pt x="977" y="0"/>
                    <a:pt x="883" y="18"/>
                    <a:pt x="776" y="56"/>
                  </a:cubicBezTo>
                  <a:cubicBezTo>
                    <a:pt x="571" y="56"/>
                    <a:pt x="297" y="330"/>
                    <a:pt x="205" y="536"/>
                  </a:cubicBezTo>
                  <a:cubicBezTo>
                    <a:pt x="0" y="992"/>
                    <a:pt x="388" y="1380"/>
                    <a:pt x="776" y="1380"/>
                  </a:cubicBezTo>
                  <a:cubicBezTo>
                    <a:pt x="849" y="1392"/>
                    <a:pt x="916" y="1398"/>
                    <a:pt x="978" y="1398"/>
                  </a:cubicBezTo>
                  <a:cubicBezTo>
                    <a:pt x="1392" y="1398"/>
                    <a:pt x="1541" y="1136"/>
                    <a:pt x="1621" y="718"/>
                  </a:cubicBezTo>
                  <a:cubicBezTo>
                    <a:pt x="1547" y="329"/>
                    <a:pt x="1412"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1" name="Shape 4281"/>
        <p:cNvGrpSpPr/>
        <p:nvPr/>
      </p:nvGrpSpPr>
      <p:grpSpPr>
        <a:xfrm>
          <a:off x="0" y="0"/>
          <a:ext cx="0" cy="0"/>
          <a:chOff x="0" y="0"/>
          <a:chExt cx="0" cy="0"/>
        </a:xfrm>
      </p:grpSpPr>
      <p:sp>
        <p:nvSpPr>
          <p:cNvPr id="4282" name="Google Shape;4282;p43"/>
          <p:cNvSpPr txBox="1"/>
          <p:nvPr>
            <p:ph type="title"/>
          </p:nvPr>
        </p:nvSpPr>
        <p:spPr>
          <a:xfrm>
            <a:off x="718101" y="254525"/>
            <a:ext cx="7708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Release Totals</a:t>
            </a:r>
            <a:endParaRPr/>
          </a:p>
          <a:p>
            <a:pPr indent="0" lvl="0" marL="0" rtl="0" algn="ctr">
              <a:spcBef>
                <a:spcPts val="0"/>
              </a:spcBef>
              <a:spcAft>
                <a:spcPts val="0"/>
              </a:spcAft>
              <a:buNone/>
            </a:pPr>
            <a:r>
              <a:t/>
            </a:r>
            <a:endParaRPr>
              <a:solidFill>
                <a:schemeClr val="accent1"/>
              </a:solidFill>
            </a:endParaRPr>
          </a:p>
        </p:txBody>
      </p:sp>
      <p:sp>
        <p:nvSpPr>
          <p:cNvPr id="4283" name="Google Shape;4283;p43"/>
          <p:cNvSpPr/>
          <p:nvPr/>
        </p:nvSpPr>
        <p:spPr>
          <a:xfrm>
            <a:off x="1594146" y="2778898"/>
            <a:ext cx="692700" cy="692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43"/>
          <p:cNvSpPr/>
          <p:nvPr/>
        </p:nvSpPr>
        <p:spPr>
          <a:xfrm>
            <a:off x="4225647" y="2778898"/>
            <a:ext cx="692700" cy="692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43"/>
          <p:cNvSpPr/>
          <p:nvPr/>
        </p:nvSpPr>
        <p:spPr>
          <a:xfrm>
            <a:off x="6857154" y="2778898"/>
            <a:ext cx="692700" cy="692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43"/>
          <p:cNvSpPr/>
          <p:nvPr/>
        </p:nvSpPr>
        <p:spPr>
          <a:xfrm>
            <a:off x="4225640" y="830523"/>
            <a:ext cx="692700" cy="692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87" name="Google Shape;4287;p43"/>
          <p:cNvCxnSpPr>
            <a:stCxn id="4288" idx="2"/>
            <a:endCxn id="4285" idx="3"/>
          </p:cNvCxnSpPr>
          <p:nvPr/>
        </p:nvCxnSpPr>
        <p:spPr>
          <a:xfrm flipH="1" rot="-5400000">
            <a:off x="5599800" y="1175125"/>
            <a:ext cx="576000" cy="2631600"/>
          </a:xfrm>
          <a:prstGeom prst="bentConnector3">
            <a:avLst>
              <a:gd fmla="val 49998" name="adj1"/>
            </a:avLst>
          </a:prstGeom>
          <a:noFill/>
          <a:ln cap="flat" cmpd="sng" w="9525">
            <a:solidFill>
              <a:schemeClr val="dk1"/>
            </a:solidFill>
            <a:prstDash val="solid"/>
            <a:round/>
            <a:headEnd len="med" w="med" type="none"/>
            <a:tailEnd len="med" w="med" type="oval"/>
          </a:ln>
        </p:spPr>
      </p:cxnSp>
      <p:cxnSp>
        <p:nvCxnSpPr>
          <p:cNvPr id="4289" name="Google Shape;4289;p43"/>
          <p:cNvCxnSpPr>
            <a:stCxn id="4288" idx="2"/>
            <a:endCxn id="4284" idx="3"/>
          </p:cNvCxnSpPr>
          <p:nvPr/>
        </p:nvCxnSpPr>
        <p:spPr>
          <a:xfrm flipH="1" rot="-5400000">
            <a:off x="4284300" y="2490625"/>
            <a:ext cx="576000" cy="600"/>
          </a:xfrm>
          <a:prstGeom prst="bentConnector3">
            <a:avLst>
              <a:gd fmla="val 49998" name="adj1"/>
            </a:avLst>
          </a:prstGeom>
          <a:noFill/>
          <a:ln cap="flat" cmpd="sng" w="9525">
            <a:solidFill>
              <a:schemeClr val="dk1"/>
            </a:solidFill>
            <a:prstDash val="solid"/>
            <a:round/>
            <a:headEnd len="med" w="med" type="none"/>
            <a:tailEnd len="med" w="med" type="oval"/>
          </a:ln>
        </p:spPr>
      </p:cxnSp>
      <p:sp>
        <p:nvSpPr>
          <p:cNvPr id="4290" name="Google Shape;4290;p43"/>
          <p:cNvSpPr txBox="1"/>
          <p:nvPr/>
        </p:nvSpPr>
        <p:spPr>
          <a:xfrm flipH="1">
            <a:off x="868896" y="3522100"/>
            <a:ext cx="2143200" cy="38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ytone One"/>
                <a:ea typeface="Paytone One"/>
                <a:cs typeface="Paytone One"/>
                <a:sym typeface="Paytone One"/>
              </a:rPr>
              <a:t>Fugitive</a:t>
            </a:r>
            <a:endParaRPr sz="2200">
              <a:solidFill>
                <a:schemeClr val="dk1"/>
              </a:solidFill>
              <a:latin typeface="Paytone One"/>
              <a:ea typeface="Paytone One"/>
              <a:cs typeface="Paytone One"/>
              <a:sym typeface="Paytone One"/>
            </a:endParaRPr>
          </a:p>
        </p:txBody>
      </p:sp>
      <p:sp>
        <p:nvSpPr>
          <p:cNvPr id="4291" name="Google Shape;4291;p43"/>
          <p:cNvSpPr txBox="1"/>
          <p:nvPr/>
        </p:nvSpPr>
        <p:spPr>
          <a:xfrm flipH="1">
            <a:off x="868896" y="3753997"/>
            <a:ext cx="21432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Kumbh Sans"/>
                <a:ea typeface="Kumbh Sans"/>
                <a:cs typeface="Kumbh Sans"/>
                <a:sym typeface="Kumbh Sans"/>
              </a:rPr>
              <a:t>17,240 Kt</a:t>
            </a:r>
            <a:endParaRPr>
              <a:solidFill>
                <a:schemeClr val="dk1"/>
              </a:solidFill>
              <a:latin typeface="Kumbh Sans"/>
              <a:ea typeface="Kumbh Sans"/>
              <a:cs typeface="Kumbh Sans"/>
              <a:sym typeface="Kumbh Sans"/>
            </a:endParaRPr>
          </a:p>
        </p:txBody>
      </p:sp>
      <p:sp>
        <p:nvSpPr>
          <p:cNvPr id="4292" name="Google Shape;4292;p43"/>
          <p:cNvSpPr txBox="1"/>
          <p:nvPr/>
        </p:nvSpPr>
        <p:spPr>
          <a:xfrm flipH="1">
            <a:off x="3500397" y="3522100"/>
            <a:ext cx="2143200" cy="38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ytone One"/>
                <a:ea typeface="Paytone One"/>
                <a:cs typeface="Paytone One"/>
                <a:sym typeface="Paytone One"/>
              </a:rPr>
              <a:t>Vented</a:t>
            </a:r>
            <a:endParaRPr sz="2200">
              <a:solidFill>
                <a:schemeClr val="dk1"/>
              </a:solidFill>
              <a:latin typeface="Paytone One"/>
              <a:ea typeface="Paytone One"/>
              <a:cs typeface="Paytone One"/>
              <a:sym typeface="Paytone One"/>
            </a:endParaRPr>
          </a:p>
        </p:txBody>
      </p:sp>
      <p:sp>
        <p:nvSpPr>
          <p:cNvPr id="4293" name="Google Shape;4293;p43"/>
          <p:cNvSpPr txBox="1"/>
          <p:nvPr/>
        </p:nvSpPr>
        <p:spPr>
          <a:xfrm flipH="1">
            <a:off x="3500397" y="3753997"/>
            <a:ext cx="21432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Kumbh Sans"/>
                <a:ea typeface="Kumbh Sans"/>
                <a:cs typeface="Kumbh Sans"/>
                <a:sym typeface="Kumbh Sans"/>
              </a:rPr>
              <a:t>51,986 Kt</a:t>
            </a:r>
            <a:endParaRPr>
              <a:solidFill>
                <a:schemeClr val="dk1"/>
              </a:solidFill>
              <a:latin typeface="Kumbh Sans"/>
              <a:ea typeface="Kumbh Sans"/>
              <a:cs typeface="Kumbh Sans"/>
              <a:sym typeface="Kumbh Sans"/>
            </a:endParaRPr>
          </a:p>
        </p:txBody>
      </p:sp>
      <p:sp>
        <p:nvSpPr>
          <p:cNvPr id="4294" name="Google Shape;4294;p43"/>
          <p:cNvSpPr txBox="1"/>
          <p:nvPr/>
        </p:nvSpPr>
        <p:spPr>
          <a:xfrm flipH="1">
            <a:off x="6131904" y="3522100"/>
            <a:ext cx="2143200" cy="38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ytone One"/>
                <a:ea typeface="Paytone One"/>
                <a:cs typeface="Paytone One"/>
                <a:sym typeface="Paytone One"/>
              </a:rPr>
              <a:t>Flared</a:t>
            </a:r>
            <a:endParaRPr sz="2200">
              <a:solidFill>
                <a:schemeClr val="dk1"/>
              </a:solidFill>
              <a:latin typeface="Paytone One"/>
              <a:ea typeface="Paytone One"/>
              <a:cs typeface="Paytone One"/>
              <a:sym typeface="Paytone One"/>
            </a:endParaRPr>
          </a:p>
        </p:txBody>
      </p:sp>
      <p:sp>
        <p:nvSpPr>
          <p:cNvPr id="4295" name="Google Shape;4295;p43"/>
          <p:cNvSpPr txBox="1"/>
          <p:nvPr/>
        </p:nvSpPr>
        <p:spPr>
          <a:xfrm flipH="1">
            <a:off x="6131904" y="3753997"/>
            <a:ext cx="21432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Kumbh Sans"/>
                <a:ea typeface="Kumbh Sans"/>
                <a:cs typeface="Kumbh Sans"/>
                <a:sym typeface="Kumbh Sans"/>
              </a:rPr>
              <a:t>7,696 Kt</a:t>
            </a:r>
            <a:endParaRPr>
              <a:solidFill>
                <a:schemeClr val="dk1"/>
              </a:solidFill>
              <a:latin typeface="Kumbh Sans"/>
              <a:ea typeface="Kumbh Sans"/>
              <a:cs typeface="Kumbh Sans"/>
              <a:sym typeface="Kumbh Sans"/>
            </a:endParaRPr>
          </a:p>
        </p:txBody>
      </p:sp>
      <p:grpSp>
        <p:nvGrpSpPr>
          <p:cNvPr id="4296" name="Google Shape;4296;p43"/>
          <p:cNvGrpSpPr/>
          <p:nvPr/>
        </p:nvGrpSpPr>
        <p:grpSpPr>
          <a:xfrm>
            <a:off x="1748145" y="2914288"/>
            <a:ext cx="384702" cy="382190"/>
            <a:chOff x="1525269" y="2240888"/>
            <a:chExt cx="384702" cy="382190"/>
          </a:xfrm>
        </p:grpSpPr>
        <p:sp>
          <p:nvSpPr>
            <p:cNvPr id="4297" name="Google Shape;4297;p43"/>
            <p:cNvSpPr/>
            <p:nvPr/>
          </p:nvSpPr>
          <p:spPr>
            <a:xfrm>
              <a:off x="1569902" y="2240888"/>
              <a:ext cx="287898" cy="251452"/>
            </a:xfrm>
            <a:custGeom>
              <a:rect b="b" l="l" r="r" t="t"/>
              <a:pathLst>
                <a:path extrusionOk="0" h="9307" w="10656">
                  <a:moveTo>
                    <a:pt x="5514" y="1"/>
                  </a:moveTo>
                  <a:cubicBezTo>
                    <a:pt x="5328" y="1"/>
                    <a:pt x="5235" y="94"/>
                    <a:pt x="5119" y="187"/>
                  </a:cubicBezTo>
                  <a:lnTo>
                    <a:pt x="3281" y="3188"/>
                  </a:lnTo>
                  <a:lnTo>
                    <a:pt x="2211" y="3374"/>
                  </a:lnTo>
                  <a:cubicBezTo>
                    <a:pt x="2118" y="3490"/>
                    <a:pt x="2025" y="3584"/>
                    <a:pt x="1932" y="3677"/>
                  </a:cubicBezTo>
                  <a:lnTo>
                    <a:pt x="1" y="8818"/>
                  </a:lnTo>
                  <a:cubicBezTo>
                    <a:pt x="1" y="8911"/>
                    <a:pt x="1" y="9004"/>
                    <a:pt x="94" y="9190"/>
                  </a:cubicBezTo>
                  <a:cubicBezTo>
                    <a:pt x="94" y="9306"/>
                    <a:pt x="280" y="9306"/>
                    <a:pt x="373" y="9306"/>
                  </a:cubicBezTo>
                  <a:lnTo>
                    <a:pt x="10260" y="9004"/>
                  </a:lnTo>
                  <a:cubicBezTo>
                    <a:pt x="10353" y="9004"/>
                    <a:pt x="10469" y="8911"/>
                    <a:pt x="10562" y="8818"/>
                  </a:cubicBezTo>
                  <a:cubicBezTo>
                    <a:pt x="10655" y="8725"/>
                    <a:pt x="10655" y="8608"/>
                    <a:pt x="10655" y="8515"/>
                  </a:cubicBezTo>
                  <a:lnTo>
                    <a:pt x="9981" y="4537"/>
                  </a:lnTo>
                  <a:cubicBezTo>
                    <a:pt x="9888" y="4444"/>
                    <a:pt x="9888" y="4351"/>
                    <a:pt x="9771" y="4258"/>
                  </a:cubicBezTo>
                  <a:lnTo>
                    <a:pt x="8236" y="3188"/>
                  </a:lnTo>
                  <a:cubicBezTo>
                    <a:pt x="8190" y="3141"/>
                    <a:pt x="8114" y="3118"/>
                    <a:pt x="8038" y="3118"/>
                  </a:cubicBezTo>
                  <a:cubicBezTo>
                    <a:pt x="7963" y="3118"/>
                    <a:pt x="7887" y="3141"/>
                    <a:pt x="7841" y="3188"/>
                  </a:cubicBezTo>
                  <a:lnTo>
                    <a:pt x="7166" y="3490"/>
                  </a:lnTo>
                  <a:lnTo>
                    <a:pt x="5910" y="280"/>
                  </a:lnTo>
                  <a:cubicBezTo>
                    <a:pt x="5817" y="94"/>
                    <a:pt x="5607" y="1"/>
                    <a:pt x="5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43"/>
            <p:cNvSpPr/>
            <p:nvPr/>
          </p:nvSpPr>
          <p:spPr>
            <a:xfrm>
              <a:off x="1718877" y="2240888"/>
              <a:ext cx="138924" cy="248318"/>
            </a:xfrm>
            <a:custGeom>
              <a:rect b="b" l="l" r="r" t="t"/>
              <a:pathLst>
                <a:path extrusionOk="0" h="9191" w="5142">
                  <a:moveTo>
                    <a:pt x="0" y="1"/>
                  </a:moveTo>
                  <a:lnTo>
                    <a:pt x="0" y="9190"/>
                  </a:lnTo>
                  <a:lnTo>
                    <a:pt x="4746" y="9004"/>
                  </a:lnTo>
                  <a:cubicBezTo>
                    <a:pt x="4839" y="9004"/>
                    <a:pt x="4839" y="9004"/>
                    <a:pt x="4955" y="8911"/>
                  </a:cubicBezTo>
                  <a:cubicBezTo>
                    <a:pt x="5141" y="8818"/>
                    <a:pt x="5141" y="8725"/>
                    <a:pt x="5141" y="8515"/>
                  </a:cubicBezTo>
                  <a:lnTo>
                    <a:pt x="4467" y="4537"/>
                  </a:lnTo>
                  <a:cubicBezTo>
                    <a:pt x="4374" y="4444"/>
                    <a:pt x="4374" y="4351"/>
                    <a:pt x="4257" y="4258"/>
                  </a:cubicBezTo>
                  <a:lnTo>
                    <a:pt x="2722" y="3188"/>
                  </a:lnTo>
                  <a:cubicBezTo>
                    <a:pt x="2676" y="3141"/>
                    <a:pt x="2600" y="3118"/>
                    <a:pt x="2524" y="3118"/>
                  </a:cubicBezTo>
                  <a:cubicBezTo>
                    <a:pt x="2449" y="3118"/>
                    <a:pt x="2373" y="3141"/>
                    <a:pt x="2327" y="3188"/>
                  </a:cubicBezTo>
                  <a:lnTo>
                    <a:pt x="1652" y="3490"/>
                  </a:lnTo>
                  <a:lnTo>
                    <a:pt x="396" y="280"/>
                  </a:lnTo>
                  <a:cubicBezTo>
                    <a:pt x="303" y="94"/>
                    <a:pt x="93" y="1"/>
                    <a:pt x="0"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43"/>
            <p:cNvSpPr/>
            <p:nvPr/>
          </p:nvSpPr>
          <p:spPr>
            <a:xfrm>
              <a:off x="1527782" y="2463404"/>
              <a:ext cx="382190" cy="159673"/>
            </a:xfrm>
            <a:custGeom>
              <a:rect b="b" l="l" r="r" t="t"/>
              <a:pathLst>
                <a:path extrusionOk="0" h="5910" w="14146">
                  <a:moveTo>
                    <a:pt x="1" y="0"/>
                  </a:moveTo>
                  <a:lnTo>
                    <a:pt x="1" y="5025"/>
                  </a:lnTo>
                  <a:cubicBezTo>
                    <a:pt x="1" y="5514"/>
                    <a:pt x="396" y="5909"/>
                    <a:pt x="769" y="5909"/>
                  </a:cubicBezTo>
                  <a:lnTo>
                    <a:pt x="13285" y="5909"/>
                  </a:lnTo>
                  <a:cubicBezTo>
                    <a:pt x="13773" y="5909"/>
                    <a:pt x="14145" y="5514"/>
                    <a:pt x="14145" y="5025"/>
                  </a:cubicBezTo>
                  <a:lnTo>
                    <a:pt x="14145" y="0"/>
                  </a:lnTo>
                  <a:lnTo>
                    <a:pt x="13564" y="186"/>
                  </a:lnTo>
                  <a:lnTo>
                    <a:pt x="280" y="186"/>
                  </a:lnTo>
                  <a:lnTo>
                    <a:pt x="1"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43"/>
            <p:cNvSpPr/>
            <p:nvPr/>
          </p:nvSpPr>
          <p:spPr>
            <a:xfrm>
              <a:off x="1718877" y="2463404"/>
              <a:ext cx="191095" cy="159673"/>
            </a:xfrm>
            <a:custGeom>
              <a:rect b="b" l="l" r="r" t="t"/>
              <a:pathLst>
                <a:path extrusionOk="0" h="5910" w="7073">
                  <a:moveTo>
                    <a:pt x="7072" y="0"/>
                  </a:moveTo>
                  <a:lnTo>
                    <a:pt x="6491" y="186"/>
                  </a:lnTo>
                  <a:lnTo>
                    <a:pt x="0" y="186"/>
                  </a:lnTo>
                  <a:lnTo>
                    <a:pt x="0" y="5909"/>
                  </a:lnTo>
                  <a:lnTo>
                    <a:pt x="6212" y="5909"/>
                  </a:lnTo>
                  <a:cubicBezTo>
                    <a:pt x="6700" y="5909"/>
                    <a:pt x="7072" y="5514"/>
                    <a:pt x="7072" y="5025"/>
                  </a:cubicBezTo>
                  <a:lnTo>
                    <a:pt x="7072"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43"/>
            <p:cNvSpPr/>
            <p:nvPr/>
          </p:nvSpPr>
          <p:spPr>
            <a:xfrm>
              <a:off x="1525269" y="2445167"/>
              <a:ext cx="384702" cy="38986"/>
            </a:xfrm>
            <a:custGeom>
              <a:rect b="b" l="l" r="r" t="t"/>
              <a:pathLst>
                <a:path extrusionOk="0" h="1443" w="14239">
                  <a:moveTo>
                    <a:pt x="4258" y="1"/>
                  </a:moveTo>
                  <a:cubicBezTo>
                    <a:pt x="4165" y="1"/>
                    <a:pt x="4072" y="94"/>
                    <a:pt x="3979" y="187"/>
                  </a:cubicBezTo>
                  <a:lnTo>
                    <a:pt x="3863" y="373"/>
                  </a:lnTo>
                  <a:cubicBezTo>
                    <a:pt x="3677" y="466"/>
                    <a:pt x="3584" y="582"/>
                    <a:pt x="3281" y="582"/>
                  </a:cubicBezTo>
                  <a:cubicBezTo>
                    <a:pt x="3095" y="582"/>
                    <a:pt x="3002" y="466"/>
                    <a:pt x="2816" y="373"/>
                  </a:cubicBezTo>
                  <a:lnTo>
                    <a:pt x="2700" y="187"/>
                  </a:lnTo>
                  <a:cubicBezTo>
                    <a:pt x="2645" y="78"/>
                    <a:pt x="2559" y="33"/>
                    <a:pt x="2459" y="33"/>
                  </a:cubicBezTo>
                  <a:cubicBezTo>
                    <a:pt x="2388" y="33"/>
                    <a:pt x="2311" y="55"/>
                    <a:pt x="2234" y="94"/>
                  </a:cubicBezTo>
                  <a:cubicBezTo>
                    <a:pt x="2234" y="94"/>
                    <a:pt x="2118" y="94"/>
                    <a:pt x="2025" y="187"/>
                  </a:cubicBezTo>
                  <a:lnTo>
                    <a:pt x="1932" y="373"/>
                  </a:lnTo>
                  <a:cubicBezTo>
                    <a:pt x="1839" y="466"/>
                    <a:pt x="1653" y="582"/>
                    <a:pt x="1443" y="582"/>
                  </a:cubicBezTo>
                  <a:cubicBezTo>
                    <a:pt x="1257" y="582"/>
                    <a:pt x="1071" y="466"/>
                    <a:pt x="955" y="373"/>
                  </a:cubicBezTo>
                  <a:lnTo>
                    <a:pt x="862" y="187"/>
                  </a:lnTo>
                  <a:cubicBezTo>
                    <a:pt x="753" y="78"/>
                    <a:pt x="644" y="33"/>
                    <a:pt x="530" y="33"/>
                  </a:cubicBezTo>
                  <a:cubicBezTo>
                    <a:pt x="450" y="33"/>
                    <a:pt x="367" y="55"/>
                    <a:pt x="280" y="94"/>
                  </a:cubicBezTo>
                  <a:cubicBezTo>
                    <a:pt x="94" y="280"/>
                    <a:pt x="1" y="466"/>
                    <a:pt x="187" y="675"/>
                  </a:cubicBezTo>
                  <a:lnTo>
                    <a:pt x="280" y="861"/>
                  </a:lnTo>
                  <a:cubicBezTo>
                    <a:pt x="583" y="1164"/>
                    <a:pt x="955" y="1443"/>
                    <a:pt x="1350" y="1443"/>
                  </a:cubicBezTo>
                  <a:cubicBezTo>
                    <a:pt x="1746" y="1443"/>
                    <a:pt x="2118" y="1350"/>
                    <a:pt x="2420" y="1047"/>
                  </a:cubicBezTo>
                  <a:cubicBezTo>
                    <a:pt x="2700" y="1257"/>
                    <a:pt x="3002" y="1443"/>
                    <a:pt x="3397" y="1443"/>
                  </a:cubicBezTo>
                  <a:cubicBezTo>
                    <a:pt x="3677" y="1443"/>
                    <a:pt x="4072" y="1257"/>
                    <a:pt x="4258" y="1047"/>
                  </a:cubicBezTo>
                  <a:cubicBezTo>
                    <a:pt x="4561" y="1257"/>
                    <a:pt x="4840" y="1443"/>
                    <a:pt x="5235" y="1443"/>
                  </a:cubicBezTo>
                  <a:cubicBezTo>
                    <a:pt x="5608" y="1443"/>
                    <a:pt x="5910" y="1257"/>
                    <a:pt x="6189" y="1047"/>
                  </a:cubicBezTo>
                  <a:cubicBezTo>
                    <a:pt x="6492" y="1257"/>
                    <a:pt x="6771" y="1443"/>
                    <a:pt x="7166" y="1443"/>
                  </a:cubicBezTo>
                  <a:cubicBezTo>
                    <a:pt x="7562" y="1443"/>
                    <a:pt x="7841" y="1257"/>
                    <a:pt x="8143" y="1047"/>
                  </a:cubicBezTo>
                  <a:cubicBezTo>
                    <a:pt x="8329" y="1257"/>
                    <a:pt x="8725" y="1443"/>
                    <a:pt x="9004" y="1443"/>
                  </a:cubicBezTo>
                  <a:cubicBezTo>
                    <a:pt x="9400" y="1443"/>
                    <a:pt x="9795" y="1257"/>
                    <a:pt x="9981" y="1047"/>
                  </a:cubicBezTo>
                  <a:cubicBezTo>
                    <a:pt x="10260" y="1257"/>
                    <a:pt x="10563" y="1443"/>
                    <a:pt x="10958" y="1443"/>
                  </a:cubicBezTo>
                  <a:cubicBezTo>
                    <a:pt x="11330" y="1443"/>
                    <a:pt x="11633" y="1257"/>
                    <a:pt x="11912" y="1047"/>
                  </a:cubicBezTo>
                  <a:cubicBezTo>
                    <a:pt x="12214" y="1257"/>
                    <a:pt x="12494" y="1443"/>
                    <a:pt x="12889" y="1443"/>
                  </a:cubicBezTo>
                  <a:cubicBezTo>
                    <a:pt x="13285" y="1443"/>
                    <a:pt x="13750" y="1257"/>
                    <a:pt x="14052" y="861"/>
                  </a:cubicBezTo>
                  <a:lnTo>
                    <a:pt x="14145" y="675"/>
                  </a:lnTo>
                  <a:cubicBezTo>
                    <a:pt x="14238" y="466"/>
                    <a:pt x="14238" y="280"/>
                    <a:pt x="14052" y="94"/>
                  </a:cubicBezTo>
                  <a:cubicBezTo>
                    <a:pt x="13975" y="55"/>
                    <a:pt x="13878" y="33"/>
                    <a:pt x="13784" y="33"/>
                  </a:cubicBezTo>
                  <a:cubicBezTo>
                    <a:pt x="13652" y="33"/>
                    <a:pt x="13525" y="78"/>
                    <a:pt x="13471" y="187"/>
                  </a:cubicBezTo>
                  <a:lnTo>
                    <a:pt x="13378" y="373"/>
                  </a:lnTo>
                  <a:cubicBezTo>
                    <a:pt x="13285" y="466"/>
                    <a:pt x="13075" y="582"/>
                    <a:pt x="12889" y="582"/>
                  </a:cubicBezTo>
                  <a:cubicBezTo>
                    <a:pt x="12703" y="582"/>
                    <a:pt x="12494" y="466"/>
                    <a:pt x="12307" y="373"/>
                  </a:cubicBezTo>
                  <a:lnTo>
                    <a:pt x="12214" y="187"/>
                  </a:lnTo>
                  <a:cubicBezTo>
                    <a:pt x="12121" y="94"/>
                    <a:pt x="12005" y="1"/>
                    <a:pt x="11912" y="1"/>
                  </a:cubicBezTo>
                  <a:cubicBezTo>
                    <a:pt x="11726" y="1"/>
                    <a:pt x="11633" y="94"/>
                    <a:pt x="11540" y="187"/>
                  </a:cubicBezTo>
                  <a:lnTo>
                    <a:pt x="11423" y="373"/>
                  </a:lnTo>
                  <a:cubicBezTo>
                    <a:pt x="11330" y="466"/>
                    <a:pt x="11144" y="582"/>
                    <a:pt x="10958" y="582"/>
                  </a:cubicBezTo>
                  <a:cubicBezTo>
                    <a:pt x="10749" y="582"/>
                    <a:pt x="10563" y="466"/>
                    <a:pt x="10470" y="373"/>
                  </a:cubicBezTo>
                  <a:lnTo>
                    <a:pt x="10377" y="187"/>
                  </a:lnTo>
                  <a:cubicBezTo>
                    <a:pt x="10260" y="94"/>
                    <a:pt x="10167" y="1"/>
                    <a:pt x="9981" y="1"/>
                  </a:cubicBezTo>
                  <a:cubicBezTo>
                    <a:pt x="9888" y="1"/>
                    <a:pt x="9795" y="94"/>
                    <a:pt x="9679" y="187"/>
                  </a:cubicBezTo>
                  <a:lnTo>
                    <a:pt x="9586" y="373"/>
                  </a:lnTo>
                  <a:cubicBezTo>
                    <a:pt x="9400" y="466"/>
                    <a:pt x="9213" y="582"/>
                    <a:pt x="9004" y="582"/>
                  </a:cubicBezTo>
                  <a:cubicBezTo>
                    <a:pt x="8818" y="582"/>
                    <a:pt x="8632" y="466"/>
                    <a:pt x="8515" y="373"/>
                  </a:cubicBezTo>
                  <a:lnTo>
                    <a:pt x="8422" y="187"/>
                  </a:lnTo>
                  <a:cubicBezTo>
                    <a:pt x="8368" y="78"/>
                    <a:pt x="8281" y="33"/>
                    <a:pt x="8177" y="33"/>
                  </a:cubicBezTo>
                  <a:cubicBezTo>
                    <a:pt x="8103" y="33"/>
                    <a:pt x="8021" y="55"/>
                    <a:pt x="7934" y="94"/>
                  </a:cubicBezTo>
                  <a:cubicBezTo>
                    <a:pt x="7841" y="94"/>
                    <a:pt x="7841" y="94"/>
                    <a:pt x="7748" y="187"/>
                  </a:cubicBezTo>
                  <a:lnTo>
                    <a:pt x="7655" y="373"/>
                  </a:lnTo>
                  <a:cubicBezTo>
                    <a:pt x="7562" y="466"/>
                    <a:pt x="7352" y="582"/>
                    <a:pt x="7166" y="582"/>
                  </a:cubicBezTo>
                  <a:cubicBezTo>
                    <a:pt x="6980" y="582"/>
                    <a:pt x="6771" y="466"/>
                    <a:pt x="6678" y="373"/>
                  </a:cubicBezTo>
                  <a:lnTo>
                    <a:pt x="6492" y="187"/>
                  </a:lnTo>
                  <a:cubicBezTo>
                    <a:pt x="6437" y="78"/>
                    <a:pt x="6343" y="33"/>
                    <a:pt x="6236" y="33"/>
                  </a:cubicBezTo>
                  <a:cubicBezTo>
                    <a:pt x="6161" y="33"/>
                    <a:pt x="6080" y="55"/>
                    <a:pt x="6003" y="94"/>
                  </a:cubicBezTo>
                  <a:cubicBezTo>
                    <a:pt x="6003" y="94"/>
                    <a:pt x="5910" y="94"/>
                    <a:pt x="5910" y="187"/>
                  </a:cubicBezTo>
                  <a:lnTo>
                    <a:pt x="5724" y="373"/>
                  </a:lnTo>
                  <a:cubicBezTo>
                    <a:pt x="5608" y="466"/>
                    <a:pt x="5421" y="582"/>
                    <a:pt x="5235" y="582"/>
                  </a:cubicBezTo>
                  <a:cubicBezTo>
                    <a:pt x="5026" y="582"/>
                    <a:pt x="4840" y="466"/>
                    <a:pt x="4747" y="373"/>
                  </a:cubicBezTo>
                  <a:lnTo>
                    <a:pt x="4654" y="187"/>
                  </a:lnTo>
                  <a:cubicBezTo>
                    <a:pt x="4561" y="94"/>
                    <a:pt x="4444" y="1"/>
                    <a:pt x="4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43"/>
            <p:cNvSpPr/>
            <p:nvPr/>
          </p:nvSpPr>
          <p:spPr>
            <a:xfrm>
              <a:off x="1527782" y="2536297"/>
              <a:ext cx="382190" cy="39635"/>
            </a:xfrm>
            <a:custGeom>
              <a:rect b="b" l="l" r="r" t="t"/>
              <a:pathLst>
                <a:path extrusionOk="0" h="1467" w="14146">
                  <a:moveTo>
                    <a:pt x="4165" y="1"/>
                  </a:moveTo>
                  <a:cubicBezTo>
                    <a:pt x="4072" y="1"/>
                    <a:pt x="3979" y="117"/>
                    <a:pt x="3886" y="210"/>
                  </a:cubicBezTo>
                  <a:lnTo>
                    <a:pt x="3770" y="396"/>
                  </a:lnTo>
                  <a:cubicBezTo>
                    <a:pt x="3584" y="489"/>
                    <a:pt x="3491" y="582"/>
                    <a:pt x="3188" y="582"/>
                  </a:cubicBezTo>
                  <a:cubicBezTo>
                    <a:pt x="3002" y="582"/>
                    <a:pt x="2909" y="489"/>
                    <a:pt x="2723" y="396"/>
                  </a:cubicBezTo>
                  <a:lnTo>
                    <a:pt x="2607" y="210"/>
                  </a:lnTo>
                  <a:cubicBezTo>
                    <a:pt x="2553" y="90"/>
                    <a:pt x="2469" y="39"/>
                    <a:pt x="2372" y="39"/>
                  </a:cubicBezTo>
                  <a:cubicBezTo>
                    <a:pt x="2300" y="39"/>
                    <a:pt x="2221" y="67"/>
                    <a:pt x="2141" y="117"/>
                  </a:cubicBezTo>
                  <a:cubicBezTo>
                    <a:pt x="2141" y="117"/>
                    <a:pt x="2025" y="117"/>
                    <a:pt x="1932" y="210"/>
                  </a:cubicBezTo>
                  <a:lnTo>
                    <a:pt x="1839" y="396"/>
                  </a:lnTo>
                  <a:cubicBezTo>
                    <a:pt x="1746" y="489"/>
                    <a:pt x="1560" y="582"/>
                    <a:pt x="1350" y="582"/>
                  </a:cubicBezTo>
                  <a:cubicBezTo>
                    <a:pt x="1164" y="582"/>
                    <a:pt x="978" y="489"/>
                    <a:pt x="862" y="396"/>
                  </a:cubicBezTo>
                  <a:lnTo>
                    <a:pt x="769" y="210"/>
                  </a:lnTo>
                  <a:cubicBezTo>
                    <a:pt x="662" y="90"/>
                    <a:pt x="517" y="39"/>
                    <a:pt x="378" y="39"/>
                  </a:cubicBezTo>
                  <a:cubicBezTo>
                    <a:pt x="274" y="39"/>
                    <a:pt x="173" y="67"/>
                    <a:pt x="94" y="117"/>
                  </a:cubicBezTo>
                  <a:cubicBezTo>
                    <a:pt x="1" y="303"/>
                    <a:pt x="1" y="489"/>
                    <a:pt x="94" y="699"/>
                  </a:cubicBezTo>
                  <a:lnTo>
                    <a:pt x="187" y="885"/>
                  </a:lnTo>
                  <a:cubicBezTo>
                    <a:pt x="490" y="1280"/>
                    <a:pt x="862" y="1466"/>
                    <a:pt x="1350" y="1466"/>
                  </a:cubicBezTo>
                  <a:cubicBezTo>
                    <a:pt x="1746" y="1466"/>
                    <a:pt x="2025" y="1280"/>
                    <a:pt x="2327" y="1071"/>
                  </a:cubicBezTo>
                  <a:cubicBezTo>
                    <a:pt x="2607" y="1280"/>
                    <a:pt x="2909" y="1466"/>
                    <a:pt x="3304" y="1466"/>
                  </a:cubicBezTo>
                  <a:cubicBezTo>
                    <a:pt x="3584" y="1466"/>
                    <a:pt x="3979" y="1280"/>
                    <a:pt x="4165" y="1071"/>
                  </a:cubicBezTo>
                  <a:cubicBezTo>
                    <a:pt x="4468" y="1280"/>
                    <a:pt x="4747" y="1466"/>
                    <a:pt x="5142" y="1466"/>
                  </a:cubicBezTo>
                  <a:cubicBezTo>
                    <a:pt x="5515" y="1466"/>
                    <a:pt x="5817" y="1280"/>
                    <a:pt x="6096" y="1071"/>
                  </a:cubicBezTo>
                  <a:cubicBezTo>
                    <a:pt x="6399" y="1280"/>
                    <a:pt x="6678" y="1466"/>
                    <a:pt x="7073" y="1466"/>
                  </a:cubicBezTo>
                  <a:cubicBezTo>
                    <a:pt x="7469" y="1466"/>
                    <a:pt x="7748" y="1280"/>
                    <a:pt x="8050" y="1071"/>
                  </a:cubicBezTo>
                  <a:cubicBezTo>
                    <a:pt x="8236" y="1280"/>
                    <a:pt x="8632" y="1466"/>
                    <a:pt x="8911" y="1466"/>
                  </a:cubicBezTo>
                  <a:cubicBezTo>
                    <a:pt x="9307" y="1466"/>
                    <a:pt x="9702" y="1280"/>
                    <a:pt x="9888" y="1071"/>
                  </a:cubicBezTo>
                  <a:cubicBezTo>
                    <a:pt x="10167" y="1280"/>
                    <a:pt x="10470" y="1466"/>
                    <a:pt x="10865" y="1466"/>
                  </a:cubicBezTo>
                  <a:cubicBezTo>
                    <a:pt x="11237" y="1466"/>
                    <a:pt x="11540" y="1280"/>
                    <a:pt x="11819" y="1071"/>
                  </a:cubicBezTo>
                  <a:cubicBezTo>
                    <a:pt x="12121" y="1280"/>
                    <a:pt x="12401" y="1466"/>
                    <a:pt x="12796" y="1466"/>
                  </a:cubicBezTo>
                  <a:cubicBezTo>
                    <a:pt x="13192" y="1466"/>
                    <a:pt x="13657" y="1280"/>
                    <a:pt x="13959" y="885"/>
                  </a:cubicBezTo>
                  <a:lnTo>
                    <a:pt x="14052" y="699"/>
                  </a:lnTo>
                  <a:cubicBezTo>
                    <a:pt x="14145" y="489"/>
                    <a:pt x="14145" y="303"/>
                    <a:pt x="13959" y="117"/>
                  </a:cubicBezTo>
                  <a:cubicBezTo>
                    <a:pt x="13880" y="67"/>
                    <a:pt x="13796" y="39"/>
                    <a:pt x="13712" y="39"/>
                  </a:cubicBezTo>
                  <a:cubicBezTo>
                    <a:pt x="13599" y="39"/>
                    <a:pt x="13484" y="90"/>
                    <a:pt x="13378" y="210"/>
                  </a:cubicBezTo>
                  <a:lnTo>
                    <a:pt x="13285" y="396"/>
                  </a:lnTo>
                  <a:cubicBezTo>
                    <a:pt x="13075" y="489"/>
                    <a:pt x="12982" y="582"/>
                    <a:pt x="12703" y="582"/>
                  </a:cubicBezTo>
                  <a:cubicBezTo>
                    <a:pt x="12494" y="582"/>
                    <a:pt x="12401" y="489"/>
                    <a:pt x="12214" y="396"/>
                  </a:cubicBezTo>
                  <a:lnTo>
                    <a:pt x="12121" y="210"/>
                  </a:lnTo>
                  <a:cubicBezTo>
                    <a:pt x="12028" y="117"/>
                    <a:pt x="11912" y="1"/>
                    <a:pt x="11819" y="1"/>
                  </a:cubicBezTo>
                  <a:cubicBezTo>
                    <a:pt x="11633" y="1"/>
                    <a:pt x="11540" y="117"/>
                    <a:pt x="11447" y="210"/>
                  </a:cubicBezTo>
                  <a:lnTo>
                    <a:pt x="11330" y="396"/>
                  </a:lnTo>
                  <a:cubicBezTo>
                    <a:pt x="11237" y="489"/>
                    <a:pt x="11051" y="582"/>
                    <a:pt x="10865" y="582"/>
                  </a:cubicBezTo>
                  <a:cubicBezTo>
                    <a:pt x="10656" y="582"/>
                    <a:pt x="10470" y="489"/>
                    <a:pt x="10377" y="396"/>
                  </a:cubicBezTo>
                  <a:lnTo>
                    <a:pt x="10284" y="210"/>
                  </a:lnTo>
                  <a:cubicBezTo>
                    <a:pt x="10167" y="117"/>
                    <a:pt x="10074" y="1"/>
                    <a:pt x="9888" y="1"/>
                  </a:cubicBezTo>
                  <a:cubicBezTo>
                    <a:pt x="9795" y="1"/>
                    <a:pt x="9702" y="117"/>
                    <a:pt x="9586" y="210"/>
                  </a:cubicBezTo>
                  <a:lnTo>
                    <a:pt x="9493" y="396"/>
                  </a:lnTo>
                  <a:cubicBezTo>
                    <a:pt x="9307" y="489"/>
                    <a:pt x="9120" y="582"/>
                    <a:pt x="8911" y="582"/>
                  </a:cubicBezTo>
                  <a:cubicBezTo>
                    <a:pt x="8725" y="582"/>
                    <a:pt x="8539" y="489"/>
                    <a:pt x="8422" y="396"/>
                  </a:cubicBezTo>
                  <a:lnTo>
                    <a:pt x="8329" y="210"/>
                  </a:lnTo>
                  <a:cubicBezTo>
                    <a:pt x="8276" y="90"/>
                    <a:pt x="8192" y="39"/>
                    <a:pt x="8091" y="39"/>
                  </a:cubicBezTo>
                  <a:cubicBezTo>
                    <a:pt x="8015" y="39"/>
                    <a:pt x="7930" y="67"/>
                    <a:pt x="7841" y="117"/>
                  </a:cubicBezTo>
                  <a:cubicBezTo>
                    <a:pt x="7748" y="117"/>
                    <a:pt x="7748" y="117"/>
                    <a:pt x="7655" y="210"/>
                  </a:cubicBezTo>
                  <a:lnTo>
                    <a:pt x="7562" y="396"/>
                  </a:lnTo>
                  <a:cubicBezTo>
                    <a:pt x="7469" y="489"/>
                    <a:pt x="7259" y="582"/>
                    <a:pt x="7073" y="582"/>
                  </a:cubicBezTo>
                  <a:cubicBezTo>
                    <a:pt x="6887" y="582"/>
                    <a:pt x="6678" y="489"/>
                    <a:pt x="6585" y="396"/>
                  </a:cubicBezTo>
                  <a:lnTo>
                    <a:pt x="6399" y="210"/>
                  </a:lnTo>
                  <a:cubicBezTo>
                    <a:pt x="6345" y="90"/>
                    <a:pt x="6254" y="39"/>
                    <a:pt x="6150" y="39"/>
                  </a:cubicBezTo>
                  <a:cubicBezTo>
                    <a:pt x="6073" y="39"/>
                    <a:pt x="5989" y="67"/>
                    <a:pt x="5910" y="117"/>
                  </a:cubicBezTo>
                  <a:cubicBezTo>
                    <a:pt x="5910" y="117"/>
                    <a:pt x="5817" y="117"/>
                    <a:pt x="5817" y="210"/>
                  </a:cubicBezTo>
                  <a:lnTo>
                    <a:pt x="5631" y="396"/>
                  </a:lnTo>
                  <a:cubicBezTo>
                    <a:pt x="5515" y="489"/>
                    <a:pt x="5328" y="582"/>
                    <a:pt x="5142" y="582"/>
                  </a:cubicBezTo>
                  <a:cubicBezTo>
                    <a:pt x="4933" y="582"/>
                    <a:pt x="4747" y="489"/>
                    <a:pt x="4654" y="396"/>
                  </a:cubicBezTo>
                  <a:lnTo>
                    <a:pt x="4561" y="210"/>
                  </a:lnTo>
                  <a:cubicBezTo>
                    <a:pt x="4468" y="117"/>
                    <a:pt x="4351" y="1"/>
                    <a:pt x="4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43"/>
            <p:cNvSpPr/>
            <p:nvPr/>
          </p:nvSpPr>
          <p:spPr>
            <a:xfrm>
              <a:off x="1718877" y="2445167"/>
              <a:ext cx="191095" cy="38986"/>
            </a:xfrm>
            <a:custGeom>
              <a:rect b="b" l="l" r="r" t="t"/>
              <a:pathLst>
                <a:path extrusionOk="0" h="1443" w="7073">
                  <a:moveTo>
                    <a:pt x="2815" y="1"/>
                  </a:moveTo>
                  <a:cubicBezTo>
                    <a:pt x="2722" y="1"/>
                    <a:pt x="2629" y="94"/>
                    <a:pt x="2513" y="94"/>
                  </a:cubicBezTo>
                  <a:lnTo>
                    <a:pt x="2420" y="373"/>
                  </a:lnTo>
                  <a:cubicBezTo>
                    <a:pt x="2282" y="527"/>
                    <a:pt x="2082" y="618"/>
                    <a:pt x="1874" y="618"/>
                  </a:cubicBezTo>
                  <a:cubicBezTo>
                    <a:pt x="1800" y="618"/>
                    <a:pt x="1725" y="607"/>
                    <a:pt x="1652" y="582"/>
                  </a:cubicBezTo>
                  <a:cubicBezTo>
                    <a:pt x="1559" y="582"/>
                    <a:pt x="1466" y="466"/>
                    <a:pt x="1466" y="373"/>
                  </a:cubicBezTo>
                  <a:lnTo>
                    <a:pt x="1256" y="187"/>
                  </a:lnTo>
                  <a:lnTo>
                    <a:pt x="1163" y="94"/>
                  </a:lnTo>
                  <a:cubicBezTo>
                    <a:pt x="1086" y="55"/>
                    <a:pt x="989" y="33"/>
                    <a:pt x="895" y="33"/>
                  </a:cubicBezTo>
                  <a:cubicBezTo>
                    <a:pt x="763" y="33"/>
                    <a:pt x="636" y="78"/>
                    <a:pt x="582" y="187"/>
                  </a:cubicBezTo>
                  <a:lnTo>
                    <a:pt x="489" y="373"/>
                  </a:lnTo>
                  <a:cubicBezTo>
                    <a:pt x="396" y="466"/>
                    <a:pt x="186" y="582"/>
                    <a:pt x="0" y="582"/>
                  </a:cubicBezTo>
                  <a:lnTo>
                    <a:pt x="0" y="1443"/>
                  </a:lnTo>
                  <a:cubicBezTo>
                    <a:pt x="303" y="1443"/>
                    <a:pt x="675" y="1257"/>
                    <a:pt x="977" y="1047"/>
                  </a:cubicBezTo>
                  <a:cubicBezTo>
                    <a:pt x="1163" y="1257"/>
                    <a:pt x="1559" y="1443"/>
                    <a:pt x="1838" y="1443"/>
                  </a:cubicBezTo>
                  <a:cubicBezTo>
                    <a:pt x="2234" y="1443"/>
                    <a:pt x="2513" y="1257"/>
                    <a:pt x="2815" y="1047"/>
                  </a:cubicBezTo>
                  <a:cubicBezTo>
                    <a:pt x="3094" y="1257"/>
                    <a:pt x="3397" y="1443"/>
                    <a:pt x="3792" y="1443"/>
                  </a:cubicBezTo>
                  <a:cubicBezTo>
                    <a:pt x="4164" y="1443"/>
                    <a:pt x="4467" y="1257"/>
                    <a:pt x="4746" y="1047"/>
                  </a:cubicBezTo>
                  <a:cubicBezTo>
                    <a:pt x="4955" y="1257"/>
                    <a:pt x="5328" y="1443"/>
                    <a:pt x="5723" y="1443"/>
                  </a:cubicBezTo>
                  <a:cubicBezTo>
                    <a:pt x="6119" y="1443"/>
                    <a:pt x="6584" y="1257"/>
                    <a:pt x="6886" y="861"/>
                  </a:cubicBezTo>
                  <a:lnTo>
                    <a:pt x="6979" y="675"/>
                  </a:lnTo>
                  <a:cubicBezTo>
                    <a:pt x="7072" y="466"/>
                    <a:pt x="7072" y="280"/>
                    <a:pt x="6886" y="94"/>
                  </a:cubicBezTo>
                  <a:cubicBezTo>
                    <a:pt x="6809" y="55"/>
                    <a:pt x="6712" y="33"/>
                    <a:pt x="6618" y="33"/>
                  </a:cubicBezTo>
                  <a:cubicBezTo>
                    <a:pt x="6486" y="33"/>
                    <a:pt x="6359" y="78"/>
                    <a:pt x="6305" y="187"/>
                  </a:cubicBezTo>
                  <a:lnTo>
                    <a:pt x="6119" y="373"/>
                  </a:lnTo>
                  <a:cubicBezTo>
                    <a:pt x="6119" y="466"/>
                    <a:pt x="6002" y="582"/>
                    <a:pt x="5909" y="582"/>
                  </a:cubicBezTo>
                  <a:cubicBezTo>
                    <a:pt x="5811" y="607"/>
                    <a:pt x="5725" y="618"/>
                    <a:pt x="5647" y="618"/>
                  </a:cubicBezTo>
                  <a:cubicBezTo>
                    <a:pt x="5428" y="618"/>
                    <a:pt x="5279" y="527"/>
                    <a:pt x="5141" y="373"/>
                  </a:cubicBezTo>
                  <a:lnTo>
                    <a:pt x="5048" y="94"/>
                  </a:lnTo>
                  <a:cubicBezTo>
                    <a:pt x="4955" y="94"/>
                    <a:pt x="4839" y="1"/>
                    <a:pt x="4746" y="1"/>
                  </a:cubicBezTo>
                  <a:lnTo>
                    <a:pt x="4653" y="1"/>
                  </a:lnTo>
                  <a:cubicBezTo>
                    <a:pt x="4560" y="1"/>
                    <a:pt x="4467" y="94"/>
                    <a:pt x="4467" y="94"/>
                  </a:cubicBezTo>
                  <a:lnTo>
                    <a:pt x="4257" y="373"/>
                  </a:lnTo>
                  <a:cubicBezTo>
                    <a:pt x="4164" y="466"/>
                    <a:pt x="4071" y="582"/>
                    <a:pt x="3978" y="582"/>
                  </a:cubicBezTo>
                  <a:cubicBezTo>
                    <a:pt x="3899" y="607"/>
                    <a:pt x="3821" y="618"/>
                    <a:pt x="3748" y="618"/>
                  </a:cubicBezTo>
                  <a:cubicBezTo>
                    <a:pt x="3542" y="618"/>
                    <a:pt x="3372" y="527"/>
                    <a:pt x="3304" y="373"/>
                  </a:cubicBezTo>
                  <a:lnTo>
                    <a:pt x="3094" y="94"/>
                  </a:lnTo>
                  <a:cubicBezTo>
                    <a:pt x="3094" y="94"/>
                    <a:pt x="3001" y="1"/>
                    <a:pt x="29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43"/>
            <p:cNvSpPr/>
            <p:nvPr/>
          </p:nvSpPr>
          <p:spPr>
            <a:xfrm>
              <a:off x="1718877" y="2536297"/>
              <a:ext cx="191095" cy="39635"/>
            </a:xfrm>
            <a:custGeom>
              <a:rect b="b" l="l" r="r" t="t"/>
              <a:pathLst>
                <a:path extrusionOk="0" h="1467" w="7073">
                  <a:moveTo>
                    <a:pt x="2815" y="1"/>
                  </a:moveTo>
                  <a:cubicBezTo>
                    <a:pt x="2722" y="1"/>
                    <a:pt x="2629" y="117"/>
                    <a:pt x="2513" y="117"/>
                  </a:cubicBezTo>
                  <a:lnTo>
                    <a:pt x="2420" y="396"/>
                  </a:lnTo>
                  <a:cubicBezTo>
                    <a:pt x="2285" y="531"/>
                    <a:pt x="2090" y="629"/>
                    <a:pt x="1886" y="629"/>
                  </a:cubicBezTo>
                  <a:cubicBezTo>
                    <a:pt x="1808" y="629"/>
                    <a:pt x="1729" y="615"/>
                    <a:pt x="1652" y="582"/>
                  </a:cubicBezTo>
                  <a:cubicBezTo>
                    <a:pt x="1559" y="582"/>
                    <a:pt x="1466" y="489"/>
                    <a:pt x="1466" y="396"/>
                  </a:cubicBezTo>
                  <a:lnTo>
                    <a:pt x="1256" y="210"/>
                  </a:lnTo>
                  <a:lnTo>
                    <a:pt x="1163" y="117"/>
                  </a:lnTo>
                  <a:cubicBezTo>
                    <a:pt x="1084" y="67"/>
                    <a:pt x="983" y="39"/>
                    <a:pt x="887" y="39"/>
                  </a:cubicBezTo>
                  <a:cubicBezTo>
                    <a:pt x="757" y="39"/>
                    <a:pt x="635" y="90"/>
                    <a:pt x="582" y="210"/>
                  </a:cubicBezTo>
                  <a:lnTo>
                    <a:pt x="489" y="396"/>
                  </a:lnTo>
                  <a:cubicBezTo>
                    <a:pt x="396" y="489"/>
                    <a:pt x="186" y="582"/>
                    <a:pt x="0" y="582"/>
                  </a:cubicBezTo>
                  <a:lnTo>
                    <a:pt x="0" y="1466"/>
                  </a:lnTo>
                  <a:cubicBezTo>
                    <a:pt x="303" y="1466"/>
                    <a:pt x="675" y="1280"/>
                    <a:pt x="977" y="1071"/>
                  </a:cubicBezTo>
                  <a:cubicBezTo>
                    <a:pt x="1163" y="1280"/>
                    <a:pt x="1559" y="1466"/>
                    <a:pt x="1838" y="1466"/>
                  </a:cubicBezTo>
                  <a:cubicBezTo>
                    <a:pt x="2234" y="1466"/>
                    <a:pt x="2513" y="1280"/>
                    <a:pt x="2815" y="1071"/>
                  </a:cubicBezTo>
                  <a:cubicBezTo>
                    <a:pt x="3094" y="1280"/>
                    <a:pt x="3397" y="1466"/>
                    <a:pt x="3792" y="1466"/>
                  </a:cubicBezTo>
                  <a:cubicBezTo>
                    <a:pt x="4164" y="1466"/>
                    <a:pt x="4467" y="1280"/>
                    <a:pt x="4746" y="1071"/>
                  </a:cubicBezTo>
                  <a:cubicBezTo>
                    <a:pt x="5011" y="1336"/>
                    <a:pt x="5319" y="1466"/>
                    <a:pt x="5668" y="1466"/>
                  </a:cubicBezTo>
                  <a:cubicBezTo>
                    <a:pt x="5839" y="1466"/>
                    <a:pt x="6020" y="1435"/>
                    <a:pt x="6212" y="1373"/>
                  </a:cubicBezTo>
                  <a:cubicBezTo>
                    <a:pt x="6491" y="1280"/>
                    <a:pt x="6584" y="1164"/>
                    <a:pt x="6793" y="978"/>
                  </a:cubicBezTo>
                  <a:lnTo>
                    <a:pt x="6979" y="699"/>
                  </a:lnTo>
                  <a:cubicBezTo>
                    <a:pt x="7072" y="489"/>
                    <a:pt x="7072" y="303"/>
                    <a:pt x="6886" y="117"/>
                  </a:cubicBezTo>
                  <a:cubicBezTo>
                    <a:pt x="6807" y="67"/>
                    <a:pt x="6706" y="39"/>
                    <a:pt x="6610" y="39"/>
                  </a:cubicBezTo>
                  <a:cubicBezTo>
                    <a:pt x="6480" y="39"/>
                    <a:pt x="6358" y="90"/>
                    <a:pt x="6305" y="210"/>
                  </a:cubicBezTo>
                  <a:lnTo>
                    <a:pt x="6119" y="396"/>
                  </a:lnTo>
                  <a:cubicBezTo>
                    <a:pt x="6119" y="489"/>
                    <a:pt x="6002" y="582"/>
                    <a:pt x="5909" y="582"/>
                  </a:cubicBezTo>
                  <a:cubicBezTo>
                    <a:pt x="5806" y="615"/>
                    <a:pt x="5716" y="629"/>
                    <a:pt x="5635" y="629"/>
                  </a:cubicBezTo>
                  <a:cubicBezTo>
                    <a:pt x="5423" y="629"/>
                    <a:pt x="5276" y="531"/>
                    <a:pt x="5141" y="396"/>
                  </a:cubicBezTo>
                  <a:lnTo>
                    <a:pt x="5048" y="117"/>
                  </a:lnTo>
                  <a:cubicBezTo>
                    <a:pt x="4955" y="117"/>
                    <a:pt x="4839" y="1"/>
                    <a:pt x="4746" y="1"/>
                  </a:cubicBezTo>
                  <a:lnTo>
                    <a:pt x="4653" y="1"/>
                  </a:lnTo>
                  <a:cubicBezTo>
                    <a:pt x="4560" y="1"/>
                    <a:pt x="4467" y="117"/>
                    <a:pt x="4467" y="117"/>
                  </a:cubicBezTo>
                  <a:lnTo>
                    <a:pt x="4257" y="396"/>
                  </a:lnTo>
                  <a:cubicBezTo>
                    <a:pt x="4123" y="531"/>
                    <a:pt x="3988" y="629"/>
                    <a:pt x="3810" y="629"/>
                  </a:cubicBezTo>
                  <a:cubicBezTo>
                    <a:pt x="3741" y="629"/>
                    <a:pt x="3667" y="615"/>
                    <a:pt x="3583" y="582"/>
                  </a:cubicBezTo>
                  <a:cubicBezTo>
                    <a:pt x="3490" y="582"/>
                    <a:pt x="3397" y="489"/>
                    <a:pt x="3304" y="396"/>
                  </a:cubicBezTo>
                  <a:lnTo>
                    <a:pt x="3094" y="117"/>
                  </a:lnTo>
                  <a:cubicBezTo>
                    <a:pt x="3094" y="117"/>
                    <a:pt x="3001" y="1"/>
                    <a:pt x="29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5" name="Google Shape;4305;p43"/>
          <p:cNvGrpSpPr/>
          <p:nvPr/>
        </p:nvGrpSpPr>
        <p:grpSpPr>
          <a:xfrm>
            <a:off x="4366947" y="971765"/>
            <a:ext cx="410212" cy="410213"/>
            <a:chOff x="5615773" y="1643801"/>
            <a:chExt cx="379650" cy="382163"/>
          </a:xfrm>
        </p:grpSpPr>
        <p:sp>
          <p:nvSpPr>
            <p:cNvPr id="4306" name="Google Shape;4306;p43"/>
            <p:cNvSpPr/>
            <p:nvPr/>
          </p:nvSpPr>
          <p:spPr>
            <a:xfrm>
              <a:off x="5644682" y="1907789"/>
              <a:ext cx="243266" cy="118175"/>
            </a:xfrm>
            <a:custGeom>
              <a:rect b="b" l="l" r="r" t="t"/>
              <a:pathLst>
                <a:path extrusionOk="0" h="4374" w="9004">
                  <a:moveTo>
                    <a:pt x="0" y="0"/>
                  </a:moveTo>
                  <a:lnTo>
                    <a:pt x="0" y="3024"/>
                  </a:lnTo>
                  <a:lnTo>
                    <a:pt x="1652" y="3024"/>
                  </a:lnTo>
                  <a:lnTo>
                    <a:pt x="3769" y="4281"/>
                  </a:lnTo>
                  <a:cubicBezTo>
                    <a:pt x="3885" y="4281"/>
                    <a:pt x="4071" y="4374"/>
                    <a:pt x="4258" y="4374"/>
                  </a:cubicBezTo>
                  <a:cubicBezTo>
                    <a:pt x="4351" y="4374"/>
                    <a:pt x="4467" y="4374"/>
                    <a:pt x="4653" y="4281"/>
                  </a:cubicBezTo>
                  <a:lnTo>
                    <a:pt x="8910" y="2047"/>
                  </a:lnTo>
                  <a:cubicBezTo>
                    <a:pt x="8910" y="1954"/>
                    <a:pt x="9003" y="1954"/>
                    <a:pt x="9003" y="1861"/>
                  </a:cubicBezTo>
                  <a:lnTo>
                    <a:pt x="9003" y="1745"/>
                  </a:lnTo>
                  <a:cubicBezTo>
                    <a:pt x="8724" y="1373"/>
                    <a:pt x="8422" y="1070"/>
                    <a:pt x="8050" y="977"/>
                  </a:cubicBezTo>
                  <a:cubicBezTo>
                    <a:pt x="7934" y="950"/>
                    <a:pt x="7818" y="939"/>
                    <a:pt x="7700" y="939"/>
                  </a:cubicBezTo>
                  <a:cubicBezTo>
                    <a:pt x="7416" y="939"/>
                    <a:pt x="7122" y="1004"/>
                    <a:pt x="6793" y="1070"/>
                  </a:cubicBezTo>
                  <a:lnTo>
                    <a:pt x="5049" y="1652"/>
                  </a:lnTo>
                  <a:cubicBezTo>
                    <a:pt x="5049" y="1373"/>
                    <a:pt x="4839" y="1070"/>
                    <a:pt x="4560" y="884"/>
                  </a:cubicBezTo>
                  <a:lnTo>
                    <a:pt x="3397" y="210"/>
                  </a:lnTo>
                  <a:cubicBezTo>
                    <a:pt x="3187" y="116"/>
                    <a:pt x="3094" y="0"/>
                    <a:pt x="2908"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43"/>
            <p:cNvSpPr/>
            <p:nvPr/>
          </p:nvSpPr>
          <p:spPr>
            <a:xfrm>
              <a:off x="5615773" y="1887040"/>
              <a:ext cx="65382" cy="130765"/>
            </a:xfrm>
            <a:custGeom>
              <a:rect b="b" l="l" r="r" t="t"/>
              <a:pathLst>
                <a:path extrusionOk="0" h="4840" w="2420">
                  <a:moveTo>
                    <a:pt x="396" y="0"/>
                  </a:moveTo>
                  <a:cubicBezTo>
                    <a:pt x="186" y="0"/>
                    <a:pt x="0" y="187"/>
                    <a:pt x="0" y="396"/>
                  </a:cubicBezTo>
                  <a:lnTo>
                    <a:pt x="0" y="4374"/>
                  </a:lnTo>
                  <a:cubicBezTo>
                    <a:pt x="0" y="4653"/>
                    <a:pt x="186" y="4839"/>
                    <a:pt x="396" y="4839"/>
                  </a:cubicBezTo>
                  <a:lnTo>
                    <a:pt x="2047" y="4839"/>
                  </a:lnTo>
                  <a:cubicBezTo>
                    <a:pt x="2233" y="4839"/>
                    <a:pt x="2420" y="4653"/>
                    <a:pt x="2420" y="4374"/>
                  </a:cubicBezTo>
                  <a:lnTo>
                    <a:pt x="2420" y="396"/>
                  </a:lnTo>
                  <a:cubicBezTo>
                    <a:pt x="2420" y="187"/>
                    <a:pt x="2233" y="0"/>
                    <a:pt x="2047"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43"/>
            <p:cNvSpPr/>
            <p:nvPr/>
          </p:nvSpPr>
          <p:spPr>
            <a:xfrm>
              <a:off x="5741458" y="1769513"/>
              <a:ext cx="130765" cy="130738"/>
            </a:xfrm>
            <a:custGeom>
              <a:rect b="b" l="l" r="r" t="t"/>
              <a:pathLst>
                <a:path extrusionOk="0" h="4839" w="4840">
                  <a:moveTo>
                    <a:pt x="2141" y="93"/>
                  </a:moveTo>
                  <a:cubicBezTo>
                    <a:pt x="3397" y="0"/>
                    <a:pt x="4561" y="861"/>
                    <a:pt x="4654" y="2210"/>
                  </a:cubicBezTo>
                  <a:cubicBezTo>
                    <a:pt x="4840" y="3490"/>
                    <a:pt x="3886" y="4537"/>
                    <a:pt x="2630" y="4746"/>
                  </a:cubicBezTo>
                  <a:cubicBezTo>
                    <a:pt x="1350" y="4839"/>
                    <a:pt x="187" y="3862"/>
                    <a:pt x="94" y="2606"/>
                  </a:cubicBezTo>
                  <a:cubicBezTo>
                    <a:pt x="1" y="1349"/>
                    <a:pt x="885" y="279"/>
                    <a:pt x="2141" y="9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3"/>
            <p:cNvSpPr/>
            <p:nvPr/>
          </p:nvSpPr>
          <p:spPr>
            <a:xfrm>
              <a:off x="5730786" y="1761327"/>
              <a:ext cx="149623" cy="146489"/>
            </a:xfrm>
            <a:custGeom>
              <a:rect b="b" l="l" r="r" t="t"/>
              <a:pathLst>
                <a:path extrusionOk="0" h="5422" w="5538">
                  <a:moveTo>
                    <a:pt x="1745" y="1071"/>
                  </a:moveTo>
                  <a:lnTo>
                    <a:pt x="1745" y="1071"/>
                  </a:lnTo>
                  <a:cubicBezTo>
                    <a:pt x="1652" y="1466"/>
                    <a:pt x="1559" y="1839"/>
                    <a:pt x="1559" y="2327"/>
                  </a:cubicBezTo>
                  <a:lnTo>
                    <a:pt x="977" y="2327"/>
                  </a:lnTo>
                  <a:cubicBezTo>
                    <a:pt x="1071" y="1746"/>
                    <a:pt x="1373" y="1350"/>
                    <a:pt x="1745" y="1071"/>
                  </a:cubicBezTo>
                  <a:close/>
                  <a:moveTo>
                    <a:pt x="2815" y="978"/>
                  </a:moveTo>
                  <a:cubicBezTo>
                    <a:pt x="2908" y="1071"/>
                    <a:pt x="3118" y="1559"/>
                    <a:pt x="3118" y="2327"/>
                  </a:cubicBezTo>
                  <a:lnTo>
                    <a:pt x="2443" y="2327"/>
                  </a:lnTo>
                  <a:cubicBezTo>
                    <a:pt x="2443" y="1559"/>
                    <a:pt x="2629" y="1071"/>
                    <a:pt x="2815" y="978"/>
                  </a:cubicBezTo>
                  <a:close/>
                  <a:moveTo>
                    <a:pt x="3792" y="1071"/>
                  </a:moveTo>
                  <a:cubicBezTo>
                    <a:pt x="4188" y="1350"/>
                    <a:pt x="4560" y="1746"/>
                    <a:pt x="4653" y="2327"/>
                  </a:cubicBezTo>
                  <a:lnTo>
                    <a:pt x="3979" y="2327"/>
                  </a:lnTo>
                  <a:cubicBezTo>
                    <a:pt x="3979" y="1839"/>
                    <a:pt x="3885" y="1466"/>
                    <a:pt x="3792" y="1071"/>
                  </a:cubicBezTo>
                  <a:close/>
                  <a:moveTo>
                    <a:pt x="1559" y="3095"/>
                  </a:moveTo>
                  <a:cubicBezTo>
                    <a:pt x="1559" y="3583"/>
                    <a:pt x="1652" y="3979"/>
                    <a:pt x="1745" y="4374"/>
                  </a:cubicBezTo>
                  <a:cubicBezTo>
                    <a:pt x="1373" y="4072"/>
                    <a:pt x="1071" y="3583"/>
                    <a:pt x="977" y="3095"/>
                  </a:cubicBezTo>
                  <a:close/>
                  <a:moveTo>
                    <a:pt x="4653" y="3095"/>
                  </a:moveTo>
                  <a:cubicBezTo>
                    <a:pt x="4467" y="3583"/>
                    <a:pt x="4188" y="4072"/>
                    <a:pt x="3792" y="4374"/>
                  </a:cubicBezTo>
                  <a:cubicBezTo>
                    <a:pt x="3885" y="3979"/>
                    <a:pt x="3979" y="3583"/>
                    <a:pt x="3979" y="3095"/>
                  </a:cubicBezTo>
                  <a:close/>
                  <a:moveTo>
                    <a:pt x="3118" y="3095"/>
                  </a:moveTo>
                  <a:cubicBezTo>
                    <a:pt x="3118" y="3886"/>
                    <a:pt x="2908" y="4374"/>
                    <a:pt x="2815" y="4467"/>
                  </a:cubicBezTo>
                  <a:cubicBezTo>
                    <a:pt x="2629" y="4374"/>
                    <a:pt x="2443" y="3886"/>
                    <a:pt x="2443" y="3095"/>
                  </a:cubicBezTo>
                  <a:close/>
                  <a:moveTo>
                    <a:pt x="2815" y="1"/>
                  </a:moveTo>
                  <a:cubicBezTo>
                    <a:pt x="1280" y="1"/>
                    <a:pt x="0" y="1164"/>
                    <a:pt x="0" y="2723"/>
                  </a:cubicBezTo>
                  <a:cubicBezTo>
                    <a:pt x="0" y="4165"/>
                    <a:pt x="1280" y="5421"/>
                    <a:pt x="2815" y="5421"/>
                  </a:cubicBezTo>
                  <a:cubicBezTo>
                    <a:pt x="4281" y="5421"/>
                    <a:pt x="5537" y="4165"/>
                    <a:pt x="5537" y="2723"/>
                  </a:cubicBezTo>
                  <a:cubicBezTo>
                    <a:pt x="5537" y="1164"/>
                    <a:pt x="4281" y="1"/>
                    <a:pt x="2815"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3"/>
            <p:cNvSpPr/>
            <p:nvPr/>
          </p:nvSpPr>
          <p:spPr>
            <a:xfrm>
              <a:off x="5699365" y="1935050"/>
              <a:ext cx="107503" cy="48821"/>
            </a:xfrm>
            <a:custGeom>
              <a:rect b="b" l="l" r="r" t="t"/>
              <a:pathLst>
                <a:path extrusionOk="0" h="1807" w="3979">
                  <a:moveTo>
                    <a:pt x="420" y="0"/>
                  </a:moveTo>
                  <a:cubicBezTo>
                    <a:pt x="289" y="0"/>
                    <a:pt x="171" y="45"/>
                    <a:pt x="117" y="154"/>
                  </a:cubicBezTo>
                  <a:cubicBezTo>
                    <a:pt x="0" y="364"/>
                    <a:pt x="0" y="643"/>
                    <a:pt x="210" y="736"/>
                  </a:cubicBezTo>
                  <a:lnTo>
                    <a:pt x="1745" y="1620"/>
                  </a:lnTo>
                  <a:cubicBezTo>
                    <a:pt x="2047" y="1806"/>
                    <a:pt x="2234" y="1806"/>
                    <a:pt x="2536" y="1806"/>
                  </a:cubicBezTo>
                  <a:cubicBezTo>
                    <a:pt x="3025" y="1806"/>
                    <a:pt x="3490" y="1527"/>
                    <a:pt x="3699" y="1131"/>
                  </a:cubicBezTo>
                  <a:cubicBezTo>
                    <a:pt x="3792" y="945"/>
                    <a:pt x="3978" y="643"/>
                    <a:pt x="3978" y="364"/>
                  </a:cubicBezTo>
                  <a:lnTo>
                    <a:pt x="3978" y="364"/>
                  </a:lnTo>
                  <a:lnTo>
                    <a:pt x="3025" y="643"/>
                  </a:lnTo>
                  <a:lnTo>
                    <a:pt x="3025" y="736"/>
                  </a:lnTo>
                  <a:cubicBezTo>
                    <a:pt x="2876" y="885"/>
                    <a:pt x="2692" y="1022"/>
                    <a:pt x="2456" y="1022"/>
                  </a:cubicBezTo>
                  <a:cubicBezTo>
                    <a:pt x="2360" y="1022"/>
                    <a:pt x="2255" y="999"/>
                    <a:pt x="2140" y="945"/>
                  </a:cubicBezTo>
                  <a:lnTo>
                    <a:pt x="698" y="61"/>
                  </a:lnTo>
                  <a:cubicBezTo>
                    <a:pt x="611" y="23"/>
                    <a:pt x="513" y="0"/>
                    <a:pt x="420"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43"/>
            <p:cNvSpPr/>
            <p:nvPr/>
          </p:nvSpPr>
          <p:spPr>
            <a:xfrm>
              <a:off x="5723248" y="1643801"/>
              <a:ext cx="243266" cy="117553"/>
            </a:xfrm>
            <a:custGeom>
              <a:rect b="b" l="l" r="r" t="t"/>
              <a:pathLst>
                <a:path extrusionOk="0" h="4351" w="9004">
                  <a:moveTo>
                    <a:pt x="4839" y="0"/>
                  </a:moveTo>
                  <a:cubicBezTo>
                    <a:pt x="4653" y="0"/>
                    <a:pt x="4560" y="0"/>
                    <a:pt x="4351" y="93"/>
                  </a:cubicBezTo>
                  <a:lnTo>
                    <a:pt x="93" y="2327"/>
                  </a:lnTo>
                  <a:cubicBezTo>
                    <a:pt x="93" y="2420"/>
                    <a:pt x="0" y="2420"/>
                    <a:pt x="0" y="2513"/>
                  </a:cubicBezTo>
                  <a:lnTo>
                    <a:pt x="0" y="2606"/>
                  </a:lnTo>
                  <a:cubicBezTo>
                    <a:pt x="279" y="3001"/>
                    <a:pt x="582" y="3281"/>
                    <a:pt x="977" y="3374"/>
                  </a:cubicBezTo>
                  <a:cubicBezTo>
                    <a:pt x="1089" y="3408"/>
                    <a:pt x="1202" y="3422"/>
                    <a:pt x="1320" y="3422"/>
                  </a:cubicBezTo>
                  <a:cubicBezTo>
                    <a:pt x="1595" y="3422"/>
                    <a:pt x="1891" y="3346"/>
                    <a:pt x="2234" y="3281"/>
                  </a:cubicBezTo>
                  <a:lnTo>
                    <a:pt x="3978" y="2699"/>
                  </a:lnTo>
                  <a:cubicBezTo>
                    <a:pt x="3978" y="3001"/>
                    <a:pt x="4164" y="3281"/>
                    <a:pt x="4467" y="3490"/>
                  </a:cubicBezTo>
                  <a:lnTo>
                    <a:pt x="5630" y="4165"/>
                  </a:lnTo>
                  <a:cubicBezTo>
                    <a:pt x="5816" y="4258"/>
                    <a:pt x="5909" y="4351"/>
                    <a:pt x="6095" y="4351"/>
                  </a:cubicBezTo>
                  <a:lnTo>
                    <a:pt x="9003" y="4351"/>
                  </a:lnTo>
                  <a:lnTo>
                    <a:pt x="9003" y="1350"/>
                  </a:lnTo>
                  <a:lnTo>
                    <a:pt x="7375" y="1350"/>
                  </a:lnTo>
                  <a:lnTo>
                    <a:pt x="5235" y="93"/>
                  </a:lnTo>
                  <a:cubicBezTo>
                    <a:pt x="5142" y="93"/>
                    <a:pt x="4932" y="0"/>
                    <a:pt x="4839"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43"/>
            <p:cNvSpPr/>
            <p:nvPr/>
          </p:nvSpPr>
          <p:spPr>
            <a:xfrm>
              <a:off x="5806841" y="1643801"/>
              <a:ext cx="159673" cy="117553"/>
            </a:xfrm>
            <a:custGeom>
              <a:rect b="b" l="l" r="r" t="t"/>
              <a:pathLst>
                <a:path extrusionOk="0" h="4351" w="5910">
                  <a:moveTo>
                    <a:pt x="1745" y="0"/>
                  </a:moveTo>
                  <a:cubicBezTo>
                    <a:pt x="1559" y="0"/>
                    <a:pt x="1466" y="0"/>
                    <a:pt x="1373" y="93"/>
                  </a:cubicBezTo>
                  <a:lnTo>
                    <a:pt x="0" y="861"/>
                  </a:lnTo>
                  <a:lnTo>
                    <a:pt x="0" y="3001"/>
                  </a:lnTo>
                  <a:lnTo>
                    <a:pt x="884" y="2699"/>
                  </a:lnTo>
                  <a:cubicBezTo>
                    <a:pt x="884" y="3001"/>
                    <a:pt x="1070" y="3281"/>
                    <a:pt x="1373" y="3490"/>
                  </a:cubicBezTo>
                  <a:lnTo>
                    <a:pt x="2536" y="4165"/>
                  </a:lnTo>
                  <a:cubicBezTo>
                    <a:pt x="2722" y="4258"/>
                    <a:pt x="2815" y="4351"/>
                    <a:pt x="3001" y="4351"/>
                  </a:cubicBezTo>
                  <a:lnTo>
                    <a:pt x="5909" y="4351"/>
                  </a:lnTo>
                  <a:lnTo>
                    <a:pt x="5909" y="1350"/>
                  </a:lnTo>
                  <a:lnTo>
                    <a:pt x="4281" y="1350"/>
                  </a:lnTo>
                  <a:lnTo>
                    <a:pt x="2141" y="93"/>
                  </a:lnTo>
                  <a:cubicBezTo>
                    <a:pt x="2048" y="93"/>
                    <a:pt x="1838" y="0"/>
                    <a:pt x="1745"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43"/>
            <p:cNvSpPr/>
            <p:nvPr/>
          </p:nvSpPr>
          <p:spPr>
            <a:xfrm>
              <a:off x="5930040" y="1651339"/>
              <a:ext cx="65382" cy="130765"/>
            </a:xfrm>
            <a:custGeom>
              <a:rect b="b" l="l" r="r" t="t"/>
              <a:pathLst>
                <a:path extrusionOk="0" h="4840" w="2420">
                  <a:moveTo>
                    <a:pt x="396" y="1"/>
                  </a:moveTo>
                  <a:cubicBezTo>
                    <a:pt x="186" y="1"/>
                    <a:pt x="0" y="187"/>
                    <a:pt x="0" y="489"/>
                  </a:cubicBezTo>
                  <a:lnTo>
                    <a:pt x="0" y="4467"/>
                  </a:lnTo>
                  <a:cubicBezTo>
                    <a:pt x="0" y="4653"/>
                    <a:pt x="186" y="4839"/>
                    <a:pt x="396" y="4839"/>
                  </a:cubicBezTo>
                  <a:lnTo>
                    <a:pt x="2047" y="4839"/>
                  </a:lnTo>
                  <a:cubicBezTo>
                    <a:pt x="2233" y="4839"/>
                    <a:pt x="2419" y="4653"/>
                    <a:pt x="2419" y="4467"/>
                  </a:cubicBezTo>
                  <a:lnTo>
                    <a:pt x="2419" y="489"/>
                  </a:lnTo>
                  <a:cubicBezTo>
                    <a:pt x="2419" y="187"/>
                    <a:pt x="2233" y="1"/>
                    <a:pt x="2047"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43"/>
            <p:cNvSpPr/>
            <p:nvPr/>
          </p:nvSpPr>
          <p:spPr>
            <a:xfrm>
              <a:off x="5804328" y="1685273"/>
              <a:ext cx="107503" cy="48821"/>
            </a:xfrm>
            <a:custGeom>
              <a:rect b="b" l="l" r="r" t="t"/>
              <a:pathLst>
                <a:path extrusionOk="0" h="1807" w="3979">
                  <a:moveTo>
                    <a:pt x="1466" y="1"/>
                  </a:moveTo>
                  <a:cubicBezTo>
                    <a:pt x="977" y="1"/>
                    <a:pt x="489" y="303"/>
                    <a:pt x="303" y="675"/>
                  </a:cubicBezTo>
                  <a:cubicBezTo>
                    <a:pt x="186" y="885"/>
                    <a:pt x="0" y="1164"/>
                    <a:pt x="93" y="1466"/>
                  </a:cubicBezTo>
                  <a:lnTo>
                    <a:pt x="977" y="1164"/>
                  </a:lnTo>
                  <a:lnTo>
                    <a:pt x="1070" y="1071"/>
                  </a:lnTo>
                  <a:cubicBezTo>
                    <a:pt x="1136" y="940"/>
                    <a:pt x="1305" y="798"/>
                    <a:pt x="1529" y="798"/>
                  </a:cubicBezTo>
                  <a:cubicBezTo>
                    <a:pt x="1624" y="798"/>
                    <a:pt x="1728" y="823"/>
                    <a:pt x="1838" y="885"/>
                  </a:cubicBezTo>
                  <a:lnTo>
                    <a:pt x="3304" y="1746"/>
                  </a:lnTo>
                  <a:cubicBezTo>
                    <a:pt x="3419" y="1784"/>
                    <a:pt x="3523" y="1807"/>
                    <a:pt x="3611" y="1807"/>
                  </a:cubicBezTo>
                  <a:cubicBezTo>
                    <a:pt x="3736" y="1807"/>
                    <a:pt x="3831" y="1762"/>
                    <a:pt x="3885" y="1653"/>
                  </a:cubicBezTo>
                  <a:cubicBezTo>
                    <a:pt x="3978" y="1466"/>
                    <a:pt x="3978" y="1164"/>
                    <a:pt x="3792" y="1071"/>
                  </a:cubicBezTo>
                  <a:lnTo>
                    <a:pt x="2234" y="210"/>
                  </a:lnTo>
                  <a:cubicBezTo>
                    <a:pt x="1931" y="1"/>
                    <a:pt x="1745" y="1"/>
                    <a:pt x="1466"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43"/>
            <p:cNvSpPr/>
            <p:nvPr/>
          </p:nvSpPr>
          <p:spPr>
            <a:xfrm>
              <a:off x="5806841" y="1934185"/>
              <a:ext cx="81107" cy="67895"/>
            </a:xfrm>
            <a:custGeom>
              <a:rect b="b" l="l" r="r" t="t"/>
              <a:pathLst>
                <a:path extrusionOk="0" h="2513" w="3002">
                  <a:moveTo>
                    <a:pt x="2048" y="0"/>
                  </a:moveTo>
                  <a:cubicBezTo>
                    <a:pt x="1652" y="0"/>
                    <a:pt x="1257" y="0"/>
                    <a:pt x="791" y="93"/>
                  </a:cubicBezTo>
                  <a:lnTo>
                    <a:pt x="0" y="396"/>
                  </a:lnTo>
                  <a:lnTo>
                    <a:pt x="0" y="2513"/>
                  </a:lnTo>
                  <a:lnTo>
                    <a:pt x="2908" y="1070"/>
                  </a:lnTo>
                  <a:cubicBezTo>
                    <a:pt x="2908" y="977"/>
                    <a:pt x="3001" y="884"/>
                    <a:pt x="3001" y="884"/>
                  </a:cubicBezTo>
                  <a:lnTo>
                    <a:pt x="2908" y="768"/>
                  </a:lnTo>
                  <a:cubicBezTo>
                    <a:pt x="2722" y="396"/>
                    <a:pt x="2420" y="93"/>
                    <a:pt x="2048"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43"/>
            <p:cNvSpPr/>
            <p:nvPr/>
          </p:nvSpPr>
          <p:spPr>
            <a:xfrm>
              <a:off x="5806841" y="1761327"/>
              <a:ext cx="73569" cy="146489"/>
            </a:xfrm>
            <a:custGeom>
              <a:rect b="b" l="l" r="r" t="t"/>
              <a:pathLst>
                <a:path extrusionOk="0" h="5422" w="2723">
                  <a:moveTo>
                    <a:pt x="977" y="1071"/>
                  </a:moveTo>
                  <a:cubicBezTo>
                    <a:pt x="1373" y="1350"/>
                    <a:pt x="1652" y="1746"/>
                    <a:pt x="1838" y="2327"/>
                  </a:cubicBezTo>
                  <a:lnTo>
                    <a:pt x="1164" y="2327"/>
                  </a:lnTo>
                  <a:cubicBezTo>
                    <a:pt x="1164" y="1839"/>
                    <a:pt x="1070" y="1466"/>
                    <a:pt x="977" y="1071"/>
                  </a:cubicBezTo>
                  <a:close/>
                  <a:moveTo>
                    <a:pt x="1838" y="3095"/>
                  </a:moveTo>
                  <a:cubicBezTo>
                    <a:pt x="1652" y="3583"/>
                    <a:pt x="1373" y="4072"/>
                    <a:pt x="977" y="4374"/>
                  </a:cubicBezTo>
                  <a:cubicBezTo>
                    <a:pt x="1070" y="3979"/>
                    <a:pt x="1164" y="3583"/>
                    <a:pt x="1164" y="3095"/>
                  </a:cubicBezTo>
                  <a:close/>
                  <a:moveTo>
                    <a:pt x="0" y="1"/>
                  </a:moveTo>
                  <a:lnTo>
                    <a:pt x="0" y="978"/>
                  </a:lnTo>
                  <a:cubicBezTo>
                    <a:pt x="93" y="1071"/>
                    <a:pt x="303" y="1559"/>
                    <a:pt x="303" y="2327"/>
                  </a:cubicBezTo>
                  <a:lnTo>
                    <a:pt x="0" y="2327"/>
                  </a:lnTo>
                  <a:lnTo>
                    <a:pt x="0" y="3095"/>
                  </a:lnTo>
                  <a:lnTo>
                    <a:pt x="303" y="3095"/>
                  </a:lnTo>
                  <a:cubicBezTo>
                    <a:pt x="303" y="3886"/>
                    <a:pt x="93" y="4374"/>
                    <a:pt x="0" y="4467"/>
                  </a:cubicBezTo>
                  <a:lnTo>
                    <a:pt x="0" y="5421"/>
                  </a:lnTo>
                  <a:cubicBezTo>
                    <a:pt x="1466" y="5421"/>
                    <a:pt x="2722" y="4165"/>
                    <a:pt x="2722" y="2723"/>
                  </a:cubicBezTo>
                  <a:cubicBezTo>
                    <a:pt x="2722" y="1164"/>
                    <a:pt x="1466" y="1"/>
                    <a:pt x="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8" name="Google Shape;4288;p43"/>
          <p:cNvSpPr txBox="1"/>
          <p:nvPr/>
        </p:nvSpPr>
        <p:spPr>
          <a:xfrm flipH="1">
            <a:off x="3500400" y="1477825"/>
            <a:ext cx="2143200" cy="72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Paytone One"/>
                <a:ea typeface="Paytone One"/>
                <a:cs typeface="Paytone One"/>
                <a:sym typeface="Paytone One"/>
              </a:rPr>
              <a:t> World Total</a:t>
            </a:r>
            <a:endParaRPr sz="2200">
              <a:solidFill>
                <a:schemeClr val="dk1"/>
              </a:solidFill>
              <a:latin typeface="Paytone One"/>
              <a:ea typeface="Paytone One"/>
              <a:cs typeface="Paytone One"/>
              <a:sym typeface="Paytone One"/>
            </a:endParaRPr>
          </a:p>
          <a:p>
            <a:pPr indent="0" lvl="0" marL="0" rtl="0" algn="ctr">
              <a:spcBef>
                <a:spcPts val="0"/>
              </a:spcBef>
              <a:spcAft>
                <a:spcPts val="0"/>
              </a:spcAft>
              <a:buNone/>
            </a:pPr>
            <a:r>
              <a:rPr lang="en" sz="2200">
                <a:solidFill>
                  <a:schemeClr val="dk1"/>
                </a:solidFill>
                <a:latin typeface="Paytone One"/>
                <a:ea typeface="Paytone One"/>
                <a:cs typeface="Paytone One"/>
                <a:sym typeface="Paytone One"/>
              </a:rPr>
              <a:t>76,922 Kt</a:t>
            </a:r>
            <a:endParaRPr sz="2200">
              <a:solidFill>
                <a:schemeClr val="dk1"/>
              </a:solidFill>
              <a:latin typeface="Paytone One"/>
              <a:ea typeface="Paytone One"/>
              <a:cs typeface="Paytone One"/>
              <a:sym typeface="Paytone One"/>
            </a:endParaRPr>
          </a:p>
        </p:txBody>
      </p:sp>
      <p:cxnSp>
        <p:nvCxnSpPr>
          <p:cNvPr id="4317" name="Google Shape;4317;p43"/>
          <p:cNvCxnSpPr>
            <a:stCxn id="4288" idx="2"/>
            <a:endCxn id="4283" idx="3"/>
          </p:cNvCxnSpPr>
          <p:nvPr/>
        </p:nvCxnSpPr>
        <p:spPr>
          <a:xfrm rot="5400000">
            <a:off x="2968200" y="1175125"/>
            <a:ext cx="576000" cy="2631600"/>
          </a:xfrm>
          <a:prstGeom prst="bentConnector3">
            <a:avLst>
              <a:gd fmla="val 49998" name="adj1"/>
            </a:avLst>
          </a:prstGeom>
          <a:noFill/>
          <a:ln cap="flat" cmpd="sng" w="9525">
            <a:solidFill>
              <a:schemeClr val="dk1"/>
            </a:solidFill>
            <a:prstDash val="solid"/>
            <a:round/>
            <a:headEnd len="med" w="med" type="none"/>
            <a:tailEnd len="med" w="med" type="oval"/>
          </a:ln>
        </p:spPr>
      </p:cxnSp>
      <p:grpSp>
        <p:nvGrpSpPr>
          <p:cNvPr id="4318" name="Google Shape;4318;p43"/>
          <p:cNvGrpSpPr/>
          <p:nvPr/>
        </p:nvGrpSpPr>
        <p:grpSpPr>
          <a:xfrm>
            <a:off x="4380911" y="2993327"/>
            <a:ext cx="382190" cy="314295"/>
            <a:chOff x="1527782" y="2838002"/>
            <a:chExt cx="382190" cy="314295"/>
          </a:xfrm>
        </p:grpSpPr>
        <p:sp>
          <p:nvSpPr>
            <p:cNvPr id="4319" name="Google Shape;4319;p43"/>
            <p:cNvSpPr/>
            <p:nvPr/>
          </p:nvSpPr>
          <p:spPr>
            <a:xfrm>
              <a:off x="1527782" y="2900844"/>
              <a:ext cx="222543" cy="177910"/>
            </a:xfrm>
            <a:custGeom>
              <a:rect b="b" l="l" r="r" t="t"/>
              <a:pathLst>
                <a:path extrusionOk="0" h="6585" w="8237">
                  <a:moveTo>
                    <a:pt x="2816" y="1"/>
                  </a:moveTo>
                  <a:cubicBezTo>
                    <a:pt x="1560" y="1"/>
                    <a:pt x="583" y="1048"/>
                    <a:pt x="583" y="2211"/>
                  </a:cubicBezTo>
                  <a:cubicBezTo>
                    <a:pt x="583" y="2513"/>
                    <a:pt x="583" y="2699"/>
                    <a:pt x="676" y="2909"/>
                  </a:cubicBezTo>
                  <a:cubicBezTo>
                    <a:pt x="280" y="3281"/>
                    <a:pt x="1" y="3769"/>
                    <a:pt x="1" y="4351"/>
                  </a:cubicBezTo>
                  <a:cubicBezTo>
                    <a:pt x="1" y="5328"/>
                    <a:pt x="769" y="6189"/>
                    <a:pt x="1839" y="6189"/>
                  </a:cubicBezTo>
                  <a:lnTo>
                    <a:pt x="1932" y="6189"/>
                  </a:lnTo>
                  <a:cubicBezTo>
                    <a:pt x="2141" y="6398"/>
                    <a:pt x="2420" y="6584"/>
                    <a:pt x="2816" y="6584"/>
                  </a:cubicBezTo>
                  <a:lnTo>
                    <a:pt x="8236" y="6584"/>
                  </a:lnTo>
                  <a:lnTo>
                    <a:pt x="7748" y="5700"/>
                  </a:lnTo>
                  <a:lnTo>
                    <a:pt x="6678" y="5700"/>
                  </a:lnTo>
                  <a:cubicBezTo>
                    <a:pt x="6492" y="5700"/>
                    <a:pt x="6305" y="5514"/>
                    <a:pt x="6492" y="5328"/>
                  </a:cubicBezTo>
                  <a:cubicBezTo>
                    <a:pt x="6678" y="5026"/>
                    <a:pt x="6794" y="4653"/>
                    <a:pt x="6794" y="4258"/>
                  </a:cubicBezTo>
                  <a:cubicBezTo>
                    <a:pt x="6794" y="3374"/>
                    <a:pt x="6096" y="2606"/>
                    <a:pt x="5142" y="2606"/>
                  </a:cubicBezTo>
                  <a:lnTo>
                    <a:pt x="5049" y="2606"/>
                  </a:lnTo>
                  <a:cubicBezTo>
                    <a:pt x="5142" y="2513"/>
                    <a:pt x="5142" y="2420"/>
                    <a:pt x="5142" y="2211"/>
                  </a:cubicBezTo>
                  <a:cubicBezTo>
                    <a:pt x="5142" y="955"/>
                    <a:pt x="4072" y="1"/>
                    <a:pt x="2816"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43"/>
            <p:cNvSpPr/>
            <p:nvPr/>
          </p:nvSpPr>
          <p:spPr>
            <a:xfrm>
              <a:off x="1718877" y="3054844"/>
              <a:ext cx="31448" cy="23910"/>
            </a:xfrm>
            <a:custGeom>
              <a:rect b="b" l="l" r="r" t="t"/>
              <a:pathLst>
                <a:path extrusionOk="0" h="885" w="1164">
                  <a:moveTo>
                    <a:pt x="0" y="0"/>
                  </a:moveTo>
                  <a:lnTo>
                    <a:pt x="0" y="884"/>
                  </a:lnTo>
                  <a:lnTo>
                    <a:pt x="1163" y="884"/>
                  </a:lnTo>
                  <a:lnTo>
                    <a:pt x="67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43"/>
            <p:cNvSpPr/>
            <p:nvPr/>
          </p:nvSpPr>
          <p:spPr>
            <a:xfrm>
              <a:off x="1799956" y="2932266"/>
              <a:ext cx="91778" cy="67922"/>
            </a:xfrm>
            <a:custGeom>
              <a:rect b="b" l="l" r="r" t="t"/>
              <a:pathLst>
                <a:path extrusionOk="0" h="2514" w="3397">
                  <a:moveTo>
                    <a:pt x="0" y="1"/>
                  </a:moveTo>
                  <a:lnTo>
                    <a:pt x="0" y="2513"/>
                  </a:lnTo>
                  <a:lnTo>
                    <a:pt x="3397" y="2513"/>
                  </a:lnTo>
                  <a:lnTo>
                    <a:pt x="3397"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43"/>
            <p:cNvSpPr/>
            <p:nvPr/>
          </p:nvSpPr>
          <p:spPr>
            <a:xfrm>
              <a:off x="1734574" y="2913434"/>
              <a:ext cx="175398" cy="201767"/>
            </a:xfrm>
            <a:custGeom>
              <a:rect b="b" l="l" r="r" t="t"/>
              <a:pathLst>
                <a:path extrusionOk="0" h="7468" w="6492">
                  <a:moveTo>
                    <a:pt x="5538" y="791"/>
                  </a:moveTo>
                  <a:cubicBezTo>
                    <a:pt x="5631" y="791"/>
                    <a:pt x="5631" y="884"/>
                    <a:pt x="5631" y="977"/>
                  </a:cubicBezTo>
                  <a:lnTo>
                    <a:pt x="5631" y="2815"/>
                  </a:lnTo>
                  <a:cubicBezTo>
                    <a:pt x="5631" y="2908"/>
                    <a:pt x="5631" y="3024"/>
                    <a:pt x="5538" y="3024"/>
                  </a:cubicBezTo>
                  <a:lnTo>
                    <a:pt x="3886" y="3024"/>
                  </a:lnTo>
                  <a:cubicBezTo>
                    <a:pt x="3211" y="3024"/>
                    <a:pt x="2630" y="2443"/>
                    <a:pt x="2630" y="1745"/>
                  </a:cubicBezTo>
                  <a:lnTo>
                    <a:pt x="2630" y="1280"/>
                  </a:lnTo>
                  <a:cubicBezTo>
                    <a:pt x="2630" y="977"/>
                    <a:pt x="2816" y="791"/>
                    <a:pt x="3095" y="791"/>
                  </a:cubicBezTo>
                  <a:close/>
                  <a:moveTo>
                    <a:pt x="3095" y="0"/>
                  </a:moveTo>
                  <a:cubicBezTo>
                    <a:pt x="2420" y="0"/>
                    <a:pt x="1746" y="302"/>
                    <a:pt x="1350" y="977"/>
                  </a:cubicBezTo>
                  <a:lnTo>
                    <a:pt x="396" y="2536"/>
                  </a:lnTo>
                  <a:cubicBezTo>
                    <a:pt x="94" y="2815"/>
                    <a:pt x="1" y="3210"/>
                    <a:pt x="1" y="3606"/>
                  </a:cubicBezTo>
                  <a:lnTo>
                    <a:pt x="1" y="5444"/>
                  </a:lnTo>
                  <a:cubicBezTo>
                    <a:pt x="1" y="6025"/>
                    <a:pt x="303" y="6514"/>
                    <a:pt x="675" y="6886"/>
                  </a:cubicBezTo>
                  <a:cubicBezTo>
                    <a:pt x="1071" y="7282"/>
                    <a:pt x="1559" y="7468"/>
                    <a:pt x="2141" y="7468"/>
                  </a:cubicBezTo>
                  <a:lnTo>
                    <a:pt x="6003" y="7468"/>
                  </a:lnTo>
                  <a:cubicBezTo>
                    <a:pt x="6305" y="7468"/>
                    <a:pt x="6491" y="7282"/>
                    <a:pt x="6491" y="7095"/>
                  </a:cubicBezTo>
                  <a:lnTo>
                    <a:pt x="6491" y="395"/>
                  </a:lnTo>
                  <a:cubicBezTo>
                    <a:pt x="6491" y="302"/>
                    <a:pt x="6398" y="209"/>
                    <a:pt x="6305" y="116"/>
                  </a:cubicBezTo>
                  <a:cubicBezTo>
                    <a:pt x="6305" y="0"/>
                    <a:pt x="6212" y="0"/>
                    <a:pt x="6003"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43"/>
            <p:cNvSpPr/>
            <p:nvPr/>
          </p:nvSpPr>
          <p:spPr>
            <a:xfrm>
              <a:off x="1797444" y="3073702"/>
              <a:ext cx="65382" cy="67895"/>
            </a:xfrm>
            <a:custGeom>
              <a:rect b="b" l="l" r="r" t="t"/>
              <a:pathLst>
                <a:path extrusionOk="0" h="2513" w="2420">
                  <a:moveTo>
                    <a:pt x="0" y="1163"/>
                  </a:moveTo>
                  <a:cubicBezTo>
                    <a:pt x="93" y="582"/>
                    <a:pt x="582" y="0"/>
                    <a:pt x="1256" y="93"/>
                  </a:cubicBezTo>
                  <a:cubicBezTo>
                    <a:pt x="1931" y="93"/>
                    <a:pt x="2420" y="675"/>
                    <a:pt x="2420" y="1350"/>
                  </a:cubicBezTo>
                  <a:cubicBezTo>
                    <a:pt x="2327" y="2024"/>
                    <a:pt x="1838" y="2513"/>
                    <a:pt x="1163" y="2420"/>
                  </a:cubicBezTo>
                  <a:cubicBezTo>
                    <a:pt x="489" y="2420"/>
                    <a:pt x="0" y="1838"/>
                    <a:pt x="0" y="11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43"/>
            <p:cNvSpPr/>
            <p:nvPr/>
          </p:nvSpPr>
          <p:spPr>
            <a:xfrm>
              <a:off x="1786745" y="3065516"/>
              <a:ext cx="86780" cy="86780"/>
            </a:xfrm>
            <a:custGeom>
              <a:rect b="b" l="l" r="r" t="t"/>
              <a:pathLst>
                <a:path extrusionOk="0" h="3212" w="3212">
                  <a:moveTo>
                    <a:pt x="1559" y="769"/>
                  </a:moveTo>
                  <a:cubicBezTo>
                    <a:pt x="2048" y="769"/>
                    <a:pt x="2327" y="1164"/>
                    <a:pt x="2327" y="1559"/>
                  </a:cubicBezTo>
                  <a:cubicBezTo>
                    <a:pt x="2327" y="2048"/>
                    <a:pt x="2048" y="2327"/>
                    <a:pt x="1559" y="2327"/>
                  </a:cubicBezTo>
                  <a:cubicBezTo>
                    <a:pt x="1164" y="2327"/>
                    <a:pt x="792" y="2048"/>
                    <a:pt x="792" y="1559"/>
                  </a:cubicBezTo>
                  <a:cubicBezTo>
                    <a:pt x="792" y="1164"/>
                    <a:pt x="1164" y="769"/>
                    <a:pt x="1559" y="769"/>
                  </a:cubicBezTo>
                  <a:close/>
                  <a:moveTo>
                    <a:pt x="1559" y="1"/>
                  </a:moveTo>
                  <a:cubicBezTo>
                    <a:pt x="699" y="1"/>
                    <a:pt x="1" y="675"/>
                    <a:pt x="1" y="1559"/>
                  </a:cubicBezTo>
                  <a:cubicBezTo>
                    <a:pt x="1" y="2420"/>
                    <a:pt x="699" y="3211"/>
                    <a:pt x="1559" y="3211"/>
                  </a:cubicBezTo>
                  <a:cubicBezTo>
                    <a:pt x="2536" y="3211"/>
                    <a:pt x="3211" y="2420"/>
                    <a:pt x="3211" y="1559"/>
                  </a:cubicBezTo>
                  <a:cubicBezTo>
                    <a:pt x="3211" y="675"/>
                    <a:pt x="2536" y="1"/>
                    <a:pt x="15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43"/>
            <p:cNvSpPr/>
            <p:nvPr/>
          </p:nvSpPr>
          <p:spPr>
            <a:xfrm>
              <a:off x="1695615" y="2845539"/>
              <a:ext cx="44012" cy="44660"/>
            </a:xfrm>
            <a:custGeom>
              <a:rect b="b" l="l" r="r" t="t"/>
              <a:pathLst>
                <a:path extrusionOk="0" h="1653" w="1629">
                  <a:moveTo>
                    <a:pt x="861" y="1"/>
                  </a:moveTo>
                  <a:cubicBezTo>
                    <a:pt x="1350" y="1"/>
                    <a:pt x="1629" y="396"/>
                    <a:pt x="1629" y="768"/>
                  </a:cubicBezTo>
                  <a:cubicBezTo>
                    <a:pt x="1629" y="1257"/>
                    <a:pt x="1350" y="1652"/>
                    <a:pt x="861" y="1652"/>
                  </a:cubicBezTo>
                  <a:cubicBezTo>
                    <a:pt x="373" y="1652"/>
                    <a:pt x="0" y="1257"/>
                    <a:pt x="0" y="768"/>
                  </a:cubicBezTo>
                  <a:cubicBezTo>
                    <a:pt x="0" y="396"/>
                    <a:pt x="373" y="1"/>
                    <a:pt x="86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43"/>
            <p:cNvSpPr/>
            <p:nvPr/>
          </p:nvSpPr>
          <p:spPr>
            <a:xfrm>
              <a:off x="1540993" y="2838002"/>
              <a:ext cx="20776" cy="23289"/>
            </a:xfrm>
            <a:custGeom>
              <a:rect b="b" l="l" r="r" t="t"/>
              <a:pathLst>
                <a:path extrusionOk="0" h="862" w="769">
                  <a:moveTo>
                    <a:pt x="373" y="861"/>
                  </a:moveTo>
                  <a:cubicBezTo>
                    <a:pt x="675" y="861"/>
                    <a:pt x="768" y="675"/>
                    <a:pt x="768" y="373"/>
                  </a:cubicBezTo>
                  <a:cubicBezTo>
                    <a:pt x="768" y="186"/>
                    <a:pt x="675" y="0"/>
                    <a:pt x="373" y="0"/>
                  </a:cubicBezTo>
                  <a:cubicBezTo>
                    <a:pt x="187" y="0"/>
                    <a:pt x="1" y="186"/>
                    <a:pt x="1" y="373"/>
                  </a:cubicBezTo>
                  <a:cubicBezTo>
                    <a:pt x="1" y="675"/>
                    <a:pt x="187" y="861"/>
                    <a:pt x="373" y="86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43"/>
            <p:cNvSpPr/>
            <p:nvPr/>
          </p:nvSpPr>
          <p:spPr>
            <a:xfrm>
              <a:off x="1734574" y="3034095"/>
              <a:ext cx="31448" cy="20776"/>
            </a:xfrm>
            <a:custGeom>
              <a:rect b="b" l="l" r="r" t="t"/>
              <a:pathLst>
                <a:path extrusionOk="0" h="769" w="1164">
                  <a:moveTo>
                    <a:pt x="1" y="1"/>
                  </a:moveTo>
                  <a:lnTo>
                    <a:pt x="1" y="768"/>
                  </a:lnTo>
                  <a:lnTo>
                    <a:pt x="675" y="768"/>
                  </a:lnTo>
                  <a:cubicBezTo>
                    <a:pt x="978" y="768"/>
                    <a:pt x="1164" y="582"/>
                    <a:pt x="1071" y="396"/>
                  </a:cubicBezTo>
                  <a:cubicBezTo>
                    <a:pt x="1071" y="94"/>
                    <a:pt x="885" y="1"/>
                    <a:pt x="67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43"/>
            <p:cNvSpPr/>
            <p:nvPr/>
          </p:nvSpPr>
          <p:spPr>
            <a:xfrm>
              <a:off x="1718877" y="2845539"/>
              <a:ext cx="23910" cy="44660"/>
            </a:xfrm>
            <a:custGeom>
              <a:rect b="b" l="l" r="r" t="t"/>
              <a:pathLst>
                <a:path extrusionOk="0" h="1653" w="885">
                  <a:moveTo>
                    <a:pt x="0" y="1"/>
                  </a:moveTo>
                  <a:lnTo>
                    <a:pt x="0" y="1652"/>
                  </a:lnTo>
                  <a:lnTo>
                    <a:pt x="0" y="1652"/>
                  </a:lnTo>
                  <a:cubicBezTo>
                    <a:pt x="489" y="1652"/>
                    <a:pt x="884" y="1257"/>
                    <a:pt x="884" y="768"/>
                  </a:cubicBezTo>
                  <a:cubicBezTo>
                    <a:pt x="884" y="396"/>
                    <a:pt x="489" y="1"/>
                    <a:pt x="0"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9" name="Google Shape;4329;p43"/>
          <p:cNvGrpSpPr/>
          <p:nvPr/>
        </p:nvGrpSpPr>
        <p:grpSpPr>
          <a:xfrm>
            <a:off x="6974891" y="2857747"/>
            <a:ext cx="457216" cy="495283"/>
            <a:chOff x="7247441" y="3455838"/>
            <a:chExt cx="353254" cy="382163"/>
          </a:xfrm>
        </p:grpSpPr>
        <p:sp>
          <p:nvSpPr>
            <p:cNvPr id="4330" name="Google Shape;4330;p43"/>
            <p:cNvSpPr/>
            <p:nvPr/>
          </p:nvSpPr>
          <p:spPr>
            <a:xfrm>
              <a:off x="7535285" y="3561665"/>
              <a:ext cx="65409" cy="77729"/>
            </a:xfrm>
            <a:custGeom>
              <a:rect b="b" l="l" r="r" t="t"/>
              <a:pathLst>
                <a:path extrusionOk="0" h="2877" w="2421">
                  <a:moveTo>
                    <a:pt x="356" y="1"/>
                  </a:moveTo>
                  <a:cubicBezTo>
                    <a:pt x="254" y="1"/>
                    <a:pt x="162" y="46"/>
                    <a:pt x="94" y="155"/>
                  </a:cubicBezTo>
                  <a:cubicBezTo>
                    <a:pt x="1" y="248"/>
                    <a:pt x="1" y="341"/>
                    <a:pt x="1" y="434"/>
                  </a:cubicBezTo>
                  <a:lnTo>
                    <a:pt x="1" y="2388"/>
                  </a:lnTo>
                  <a:cubicBezTo>
                    <a:pt x="1" y="2667"/>
                    <a:pt x="94" y="2877"/>
                    <a:pt x="396" y="2877"/>
                  </a:cubicBezTo>
                  <a:lnTo>
                    <a:pt x="1653" y="2877"/>
                  </a:lnTo>
                  <a:cubicBezTo>
                    <a:pt x="1839" y="2877"/>
                    <a:pt x="2048" y="2667"/>
                    <a:pt x="2048" y="2481"/>
                  </a:cubicBezTo>
                  <a:lnTo>
                    <a:pt x="2327" y="1318"/>
                  </a:lnTo>
                  <a:cubicBezTo>
                    <a:pt x="2420" y="1225"/>
                    <a:pt x="2327" y="1015"/>
                    <a:pt x="2141" y="922"/>
                  </a:cubicBezTo>
                  <a:lnTo>
                    <a:pt x="583" y="62"/>
                  </a:lnTo>
                  <a:cubicBezTo>
                    <a:pt x="505" y="23"/>
                    <a:pt x="428" y="1"/>
                    <a:pt x="356"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43"/>
            <p:cNvSpPr/>
            <p:nvPr/>
          </p:nvSpPr>
          <p:spPr>
            <a:xfrm>
              <a:off x="7488167" y="3530892"/>
              <a:ext cx="112528" cy="241753"/>
            </a:xfrm>
            <a:custGeom>
              <a:rect b="b" l="l" r="r" t="t"/>
              <a:pathLst>
                <a:path extrusionOk="0" h="8948" w="4165">
                  <a:moveTo>
                    <a:pt x="510" y="1"/>
                  </a:moveTo>
                  <a:cubicBezTo>
                    <a:pt x="351" y="1"/>
                    <a:pt x="178" y="87"/>
                    <a:pt x="93" y="224"/>
                  </a:cubicBezTo>
                  <a:cubicBezTo>
                    <a:pt x="0" y="410"/>
                    <a:pt x="93" y="712"/>
                    <a:pt x="303" y="805"/>
                  </a:cubicBezTo>
                  <a:lnTo>
                    <a:pt x="3397" y="2550"/>
                  </a:lnTo>
                  <a:lnTo>
                    <a:pt x="3397" y="8087"/>
                  </a:lnTo>
                  <a:lnTo>
                    <a:pt x="1373" y="8087"/>
                  </a:lnTo>
                  <a:cubicBezTo>
                    <a:pt x="1163" y="8087"/>
                    <a:pt x="977" y="8273"/>
                    <a:pt x="977" y="8552"/>
                  </a:cubicBezTo>
                  <a:cubicBezTo>
                    <a:pt x="977" y="8761"/>
                    <a:pt x="1163" y="8947"/>
                    <a:pt x="1373" y="8947"/>
                  </a:cubicBezTo>
                  <a:lnTo>
                    <a:pt x="3792" y="8947"/>
                  </a:lnTo>
                  <a:cubicBezTo>
                    <a:pt x="3978" y="8947"/>
                    <a:pt x="4164" y="8761"/>
                    <a:pt x="4164" y="8459"/>
                  </a:cubicBezTo>
                  <a:lnTo>
                    <a:pt x="4164" y="2364"/>
                  </a:lnTo>
                  <a:cubicBezTo>
                    <a:pt x="4164" y="2154"/>
                    <a:pt x="4071" y="2061"/>
                    <a:pt x="3978" y="1968"/>
                  </a:cubicBezTo>
                  <a:lnTo>
                    <a:pt x="675" y="37"/>
                  </a:lnTo>
                  <a:cubicBezTo>
                    <a:pt x="625" y="13"/>
                    <a:pt x="568" y="1"/>
                    <a:pt x="510"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43"/>
            <p:cNvSpPr/>
            <p:nvPr/>
          </p:nvSpPr>
          <p:spPr>
            <a:xfrm>
              <a:off x="7472442" y="3730498"/>
              <a:ext cx="57844" cy="57844"/>
            </a:xfrm>
            <a:custGeom>
              <a:rect b="b" l="l" r="r" t="t"/>
              <a:pathLst>
                <a:path extrusionOk="0" h="2141" w="2141">
                  <a:moveTo>
                    <a:pt x="210" y="1"/>
                  </a:moveTo>
                  <a:cubicBezTo>
                    <a:pt x="94" y="1"/>
                    <a:pt x="1" y="117"/>
                    <a:pt x="1" y="210"/>
                  </a:cubicBezTo>
                  <a:lnTo>
                    <a:pt x="1" y="1955"/>
                  </a:lnTo>
                  <a:cubicBezTo>
                    <a:pt x="1" y="2048"/>
                    <a:pt x="94" y="2141"/>
                    <a:pt x="210" y="2141"/>
                  </a:cubicBezTo>
                  <a:lnTo>
                    <a:pt x="1071" y="2141"/>
                  </a:lnTo>
                  <a:cubicBezTo>
                    <a:pt x="1652" y="2141"/>
                    <a:pt x="2141" y="1559"/>
                    <a:pt x="2048" y="978"/>
                  </a:cubicBezTo>
                  <a:cubicBezTo>
                    <a:pt x="2048" y="489"/>
                    <a:pt x="1559" y="1"/>
                    <a:pt x="9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43"/>
            <p:cNvSpPr/>
            <p:nvPr/>
          </p:nvSpPr>
          <p:spPr>
            <a:xfrm>
              <a:off x="7265651" y="3597247"/>
              <a:ext cx="220031" cy="222543"/>
            </a:xfrm>
            <a:custGeom>
              <a:rect b="b" l="l" r="r" t="t"/>
              <a:pathLst>
                <a:path extrusionOk="0" h="8237" w="8144">
                  <a:moveTo>
                    <a:pt x="396" y="1"/>
                  </a:moveTo>
                  <a:cubicBezTo>
                    <a:pt x="187" y="1"/>
                    <a:pt x="1" y="187"/>
                    <a:pt x="1" y="489"/>
                  </a:cubicBezTo>
                  <a:lnTo>
                    <a:pt x="1" y="8236"/>
                  </a:lnTo>
                  <a:lnTo>
                    <a:pt x="8143" y="8236"/>
                  </a:lnTo>
                  <a:lnTo>
                    <a:pt x="8143" y="489"/>
                  </a:lnTo>
                  <a:cubicBezTo>
                    <a:pt x="8143" y="187"/>
                    <a:pt x="7957" y="1"/>
                    <a:pt x="7748"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43"/>
            <p:cNvSpPr/>
            <p:nvPr/>
          </p:nvSpPr>
          <p:spPr>
            <a:xfrm>
              <a:off x="7247441" y="3814738"/>
              <a:ext cx="258963" cy="23262"/>
            </a:xfrm>
            <a:custGeom>
              <a:rect b="b" l="l" r="r" t="t"/>
              <a:pathLst>
                <a:path extrusionOk="0" h="861" w="9585">
                  <a:moveTo>
                    <a:pt x="489" y="0"/>
                  </a:moveTo>
                  <a:cubicBezTo>
                    <a:pt x="186" y="0"/>
                    <a:pt x="0" y="279"/>
                    <a:pt x="0" y="489"/>
                  </a:cubicBezTo>
                  <a:cubicBezTo>
                    <a:pt x="93" y="675"/>
                    <a:pt x="279" y="861"/>
                    <a:pt x="489" y="861"/>
                  </a:cubicBezTo>
                  <a:lnTo>
                    <a:pt x="9120" y="861"/>
                  </a:lnTo>
                  <a:cubicBezTo>
                    <a:pt x="9399" y="861"/>
                    <a:pt x="9585" y="675"/>
                    <a:pt x="9492" y="372"/>
                  </a:cubicBezTo>
                  <a:cubicBezTo>
                    <a:pt x="9492" y="186"/>
                    <a:pt x="9306" y="0"/>
                    <a:pt x="91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43"/>
            <p:cNvSpPr/>
            <p:nvPr/>
          </p:nvSpPr>
          <p:spPr>
            <a:xfrm>
              <a:off x="7375639" y="3597247"/>
              <a:ext cx="110042" cy="222543"/>
            </a:xfrm>
            <a:custGeom>
              <a:rect b="b" l="l" r="r" t="t"/>
              <a:pathLst>
                <a:path extrusionOk="0" h="8237" w="4073">
                  <a:moveTo>
                    <a:pt x="1" y="1"/>
                  </a:moveTo>
                  <a:lnTo>
                    <a:pt x="1" y="8236"/>
                  </a:lnTo>
                  <a:lnTo>
                    <a:pt x="4072" y="8236"/>
                  </a:lnTo>
                  <a:lnTo>
                    <a:pt x="4072" y="489"/>
                  </a:lnTo>
                  <a:cubicBezTo>
                    <a:pt x="4072" y="187"/>
                    <a:pt x="3886" y="1"/>
                    <a:pt x="3677"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43"/>
            <p:cNvSpPr/>
            <p:nvPr/>
          </p:nvSpPr>
          <p:spPr>
            <a:xfrm>
              <a:off x="7364967" y="3735496"/>
              <a:ext cx="23910" cy="55386"/>
            </a:xfrm>
            <a:custGeom>
              <a:rect b="b" l="l" r="r" t="t"/>
              <a:pathLst>
                <a:path extrusionOk="0" h="2050" w="885">
                  <a:moveTo>
                    <a:pt x="503" y="1"/>
                  </a:moveTo>
                  <a:cubicBezTo>
                    <a:pt x="466" y="1"/>
                    <a:pt x="429" y="9"/>
                    <a:pt x="396" y="25"/>
                  </a:cubicBezTo>
                  <a:cubicBezTo>
                    <a:pt x="210" y="25"/>
                    <a:pt x="0" y="211"/>
                    <a:pt x="0" y="397"/>
                  </a:cubicBezTo>
                  <a:lnTo>
                    <a:pt x="0" y="1561"/>
                  </a:lnTo>
                  <a:cubicBezTo>
                    <a:pt x="0" y="1770"/>
                    <a:pt x="210" y="1956"/>
                    <a:pt x="396" y="2049"/>
                  </a:cubicBezTo>
                  <a:cubicBezTo>
                    <a:pt x="582" y="2049"/>
                    <a:pt x="884" y="1863"/>
                    <a:pt x="884" y="1561"/>
                  </a:cubicBezTo>
                  <a:lnTo>
                    <a:pt x="884" y="397"/>
                  </a:lnTo>
                  <a:cubicBezTo>
                    <a:pt x="884" y="168"/>
                    <a:pt x="680" y="1"/>
                    <a:pt x="50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43"/>
            <p:cNvSpPr/>
            <p:nvPr/>
          </p:nvSpPr>
          <p:spPr>
            <a:xfrm>
              <a:off x="7375639" y="3736171"/>
              <a:ext cx="13239" cy="54710"/>
            </a:xfrm>
            <a:custGeom>
              <a:rect b="b" l="l" r="r" t="t"/>
              <a:pathLst>
                <a:path extrusionOk="0" h="2025" w="490">
                  <a:moveTo>
                    <a:pt x="1" y="0"/>
                  </a:moveTo>
                  <a:lnTo>
                    <a:pt x="1" y="2024"/>
                  </a:lnTo>
                  <a:cubicBezTo>
                    <a:pt x="303" y="2024"/>
                    <a:pt x="489" y="1838"/>
                    <a:pt x="489" y="1536"/>
                  </a:cubicBezTo>
                  <a:lnTo>
                    <a:pt x="489" y="372"/>
                  </a:lnTo>
                  <a:cubicBezTo>
                    <a:pt x="489" y="93"/>
                    <a:pt x="303" y="0"/>
                    <a:pt x="1"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43"/>
            <p:cNvSpPr/>
            <p:nvPr/>
          </p:nvSpPr>
          <p:spPr>
            <a:xfrm>
              <a:off x="7305258" y="3673950"/>
              <a:ext cx="141437" cy="91157"/>
            </a:xfrm>
            <a:custGeom>
              <a:rect b="b" l="l" r="r" t="t"/>
              <a:pathLst>
                <a:path extrusionOk="0" h="3374" w="5235">
                  <a:moveTo>
                    <a:pt x="4595" y="0"/>
                  </a:moveTo>
                  <a:cubicBezTo>
                    <a:pt x="4543" y="0"/>
                    <a:pt x="4490" y="23"/>
                    <a:pt x="4444" y="70"/>
                  </a:cubicBezTo>
                  <a:lnTo>
                    <a:pt x="3955" y="163"/>
                  </a:lnTo>
                  <a:cubicBezTo>
                    <a:pt x="3490" y="256"/>
                    <a:pt x="3001" y="558"/>
                    <a:pt x="2606" y="1047"/>
                  </a:cubicBezTo>
                  <a:cubicBezTo>
                    <a:pt x="2327" y="558"/>
                    <a:pt x="1838" y="256"/>
                    <a:pt x="1257" y="163"/>
                  </a:cubicBezTo>
                  <a:lnTo>
                    <a:pt x="861" y="70"/>
                  </a:lnTo>
                  <a:cubicBezTo>
                    <a:pt x="791" y="47"/>
                    <a:pt x="726" y="35"/>
                    <a:pt x="667" y="35"/>
                  </a:cubicBezTo>
                  <a:cubicBezTo>
                    <a:pt x="490" y="35"/>
                    <a:pt x="373" y="140"/>
                    <a:pt x="373" y="349"/>
                  </a:cubicBezTo>
                  <a:cubicBezTo>
                    <a:pt x="0" y="1628"/>
                    <a:pt x="768" y="2885"/>
                    <a:pt x="2117" y="3257"/>
                  </a:cubicBezTo>
                  <a:lnTo>
                    <a:pt x="2513" y="3373"/>
                  </a:lnTo>
                  <a:lnTo>
                    <a:pt x="2699" y="3373"/>
                  </a:lnTo>
                  <a:lnTo>
                    <a:pt x="3188" y="3257"/>
                  </a:lnTo>
                  <a:cubicBezTo>
                    <a:pt x="4444" y="2885"/>
                    <a:pt x="5235" y="1628"/>
                    <a:pt x="4932" y="349"/>
                  </a:cubicBezTo>
                  <a:cubicBezTo>
                    <a:pt x="4932" y="256"/>
                    <a:pt x="4839" y="163"/>
                    <a:pt x="4746" y="70"/>
                  </a:cubicBezTo>
                  <a:cubicBezTo>
                    <a:pt x="4700" y="23"/>
                    <a:pt x="4647" y="0"/>
                    <a:pt x="4595"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43"/>
            <p:cNvSpPr/>
            <p:nvPr/>
          </p:nvSpPr>
          <p:spPr>
            <a:xfrm>
              <a:off x="7254979" y="3455838"/>
              <a:ext cx="243887" cy="175398"/>
            </a:xfrm>
            <a:custGeom>
              <a:rect b="b" l="l" r="r" t="t"/>
              <a:pathLst>
                <a:path extrusionOk="0" h="6492" w="9027">
                  <a:moveTo>
                    <a:pt x="791" y="1"/>
                  </a:moveTo>
                  <a:cubicBezTo>
                    <a:pt x="303" y="1"/>
                    <a:pt x="0" y="396"/>
                    <a:pt x="0" y="861"/>
                  </a:cubicBezTo>
                  <a:lnTo>
                    <a:pt x="0" y="5723"/>
                  </a:lnTo>
                  <a:cubicBezTo>
                    <a:pt x="0" y="6212"/>
                    <a:pt x="303" y="6491"/>
                    <a:pt x="791" y="6491"/>
                  </a:cubicBezTo>
                  <a:lnTo>
                    <a:pt x="8259" y="6491"/>
                  </a:lnTo>
                  <a:cubicBezTo>
                    <a:pt x="8631" y="6491"/>
                    <a:pt x="9027" y="6212"/>
                    <a:pt x="9027" y="5723"/>
                  </a:cubicBezTo>
                  <a:lnTo>
                    <a:pt x="9027" y="861"/>
                  </a:lnTo>
                  <a:cubicBezTo>
                    <a:pt x="9027" y="396"/>
                    <a:pt x="8631" y="1"/>
                    <a:pt x="8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43"/>
            <p:cNvSpPr/>
            <p:nvPr/>
          </p:nvSpPr>
          <p:spPr>
            <a:xfrm>
              <a:off x="7375639" y="3455838"/>
              <a:ext cx="123227" cy="175398"/>
            </a:xfrm>
            <a:custGeom>
              <a:rect b="b" l="l" r="r" t="t"/>
              <a:pathLst>
                <a:path extrusionOk="0" h="6492" w="4561">
                  <a:moveTo>
                    <a:pt x="1" y="1"/>
                  </a:moveTo>
                  <a:lnTo>
                    <a:pt x="1" y="6491"/>
                  </a:lnTo>
                  <a:lnTo>
                    <a:pt x="3793" y="6491"/>
                  </a:lnTo>
                  <a:cubicBezTo>
                    <a:pt x="4165" y="6491"/>
                    <a:pt x="4561" y="6212"/>
                    <a:pt x="4561" y="5723"/>
                  </a:cubicBezTo>
                  <a:lnTo>
                    <a:pt x="4561" y="861"/>
                  </a:lnTo>
                  <a:cubicBezTo>
                    <a:pt x="4561" y="396"/>
                    <a:pt x="4165" y="1"/>
                    <a:pt x="379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43"/>
            <p:cNvSpPr/>
            <p:nvPr/>
          </p:nvSpPr>
          <p:spPr>
            <a:xfrm>
              <a:off x="7297072" y="3494797"/>
              <a:ext cx="157161" cy="97452"/>
            </a:xfrm>
            <a:custGeom>
              <a:rect b="b" l="l" r="r" t="t"/>
              <a:pathLst>
                <a:path extrusionOk="0" h="3607" w="5817">
                  <a:moveTo>
                    <a:pt x="885" y="1"/>
                  </a:moveTo>
                  <a:cubicBezTo>
                    <a:pt x="396" y="1"/>
                    <a:pt x="1" y="396"/>
                    <a:pt x="1" y="885"/>
                  </a:cubicBezTo>
                  <a:lnTo>
                    <a:pt x="1" y="2816"/>
                  </a:lnTo>
                  <a:cubicBezTo>
                    <a:pt x="1" y="3304"/>
                    <a:pt x="396" y="3607"/>
                    <a:pt x="885" y="3607"/>
                  </a:cubicBezTo>
                  <a:lnTo>
                    <a:pt x="5049" y="3607"/>
                  </a:lnTo>
                  <a:cubicBezTo>
                    <a:pt x="5538" y="3607"/>
                    <a:pt x="5817" y="3304"/>
                    <a:pt x="5817" y="2816"/>
                  </a:cubicBezTo>
                  <a:lnTo>
                    <a:pt x="5817" y="885"/>
                  </a:lnTo>
                  <a:cubicBezTo>
                    <a:pt x="5817" y="396"/>
                    <a:pt x="5538" y="1"/>
                    <a:pt x="504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43"/>
            <p:cNvSpPr/>
            <p:nvPr/>
          </p:nvSpPr>
          <p:spPr>
            <a:xfrm>
              <a:off x="7375639" y="3494797"/>
              <a:ext cx="78594" cy="97452"/>
            </a:xfrm>
            <a:custGeom>
              <a:rect b="b" l="l" r="r" t="t"/>
              <a:pathLst>
                <a:path extrusionOk="0" h="3607" w="2909">
                  <a:moveTo>
                    <a:pt x="1" y="1"/>
                  </a:moveTo>
                  <a:lnTo>
                    <a:pt x="1" y="3607"/>
                  </a:lnTo>
                  <a:lnTo>
                    <a:pt x="2141" y="3607"/>
                  </a:lnTo>
                  <a:cubicBezTo>
                    <a:pt x="2630" y="3607"/>
                    <a:pt x="2909" y="3304"/>
                    <a:pt x="2909" y="2816"/>
                  </a:cubicBezTo>
                  <a:lnTo>
                    <a:pt x="2909" y="885"/>
                  </a:lnTo>
                  <a:cubicBezTo>
                    <a:pt x="2909" y="396"/>
                    <a:pt x="2630" y="1"/>
                    <a:pt x="2141"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43"/>
            <p:cNvSpPr/>
            <p:nvPr/>
          </p:nvSpPr>
          <p:spPr>
            <a:xfrm>
              <a:off x="7375639" y="3674788"/>
              <a:ext cx="71056" cy="90320"/>
            </a:xfrm>
            <a:custGeom>
              <a:rect b="b" l="l" r="r" t="t"/>
              <a:pathLst>
                <a:path extrusionOk="0" h="3343" w="2630">
                  <a:moveTo>
                    <a:pt x="1945" y="0"/>
                  </a:moveTo>
                  <a:cubicBezTo>
                    <a:pt x="1903" y="0"/>
                    <a:pt x="1866" y="12"/>
                    <a:pt x="1839" y="39"/>
                  </a:cubicBezTo>
                  <a:lnTo>
                    <a:pt x="1350" y="132"/>
                  </a:lnTo>
                  <a:cubicBezTo>
                    <a:pt x="885" y="225"/>
                    <a:pt x="396" y="527"/>
                    <a:pt x="1" y="1016"/>
                  </a:cubicBezTo>
                  <a:lnTo>
                    <a:pt x="1" y="3342"/>
                  </a:lnTo>
                  <a:lnTo>
                    <a:pt x="94" y="3342"/>
                  </a:lnTo>
                  <a:lnTo>
                    <a:pt x="583" y="3226"/>
                  </a:lnTo>
                  <a:cubicBezTo>
                    <a:pt x="1839" y="2854"/>
                    <a:pt x="2630" y="1597"/>
                    <a:pt x="2327" y="318"/>
                  </a:cubicBezTo>
                  <a:cubicBezTo>
                    <a:pt x="2327" y="225"/>
                    <a:pt x="2327" y="225"/>
                    <a:pt x="2234" y="132"/>
                  </a:cubicBezTo>
                  <a:cubicBezTo>
                    <a:pt x="2168" y="66"/>
                    <a:pt x="2045" y="0"/>
                    <a:pt x="1945"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43"/>
            <p:cNvSpPr/>
            <p:nvPr/>
          </p:nvSpPr>
          <p:spPr>
            <a:xfrm>
              <a:off x="7375639" y="3814738"/>
              <a:ext cx="128252" cy="23262"/>
            </a:xfrm>
            <a:custGeom>
              <a:rect b="b" l="l" r="r" t="t"/>
              <a:pathLst>
                <a:path extrusionOk="0" h="861" w="4747">
                  <a:moveTo>
                    <a:pt x="1" y="0"/>
                  </a:moveTo>
                  <a:lnTo>
                    <a:pt x="1" y="861"/>
                  </a:lnTo>
                  <a:lnTo>
                    <a:pt x="4375" y="861"/>
                  </a:lnTo>
                  <a:cubicBezTo>
                    <a:pt x="4561" y="861"/>
                    <a:pt x="4747" y="675"/>
                    <a:pt x="4747" y="372"/>
                  </a:cubicBezTo>
                  <a:cubicBezTo>
                    <a:pt x="4747" y="186"/>
                    <a:pt x="4561" y="0"/>
                    <a:pt x="4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8" name="Shape 4348"/>
        <p:cNvGrpSpPr/>
        <p:nvPr/>
      </p:nvGrpSpPr>
      <p:grpSpPr>
        <a:xfrm>
          <a:off x="0" y="0"/>
          <a:ext cx="0" cy="0"/>
          <a:chOff x="0" y="0"/>
          <a:chExt cx="0" cy="0"/>
        </a:xfrm>
      </p:grpSpPr>
      <p:sp>
        <p:nvSpPr>
          <p:cNvPr id="4349" name="Google Shape;4349;p44"/>
          <p:cNvSpPr/>
          <p:nvPr/>
        </p:nvSpPr>
        <p:spPr>
          <a:xfrm>
            <a:off x="6164175" y="632363"/>
            <a:ext cx="678300" cy="6783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44"/>
          <p:cNvSpPr/>
          <p:nvPr/>
        </p:nvSpPr>
        <p:spPr>
          <a:xfrm>
            <a:off x="7007644" y="632363"/>
            <a:ext cx="678300" cy="6783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44"/>
          <p:cNvSpPr/>
          <p:nvPr/>
        </p:nvSpPr>
        <p:spPr>
          <a:xfrm>
            <a:off x="7851113" y="632363"/>
            <a:ext cx="678300" cy="6783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44"/>
          <p:cNvSpPr txBox="1"/>
          <p:nvPr>
            <p:ph type="title"/>
          </p:nvPr>
        </p:nvSpPr>
        <p:spPr>
          <a:xfrm>
            <a:off x="713226" y="442163"/>
            <a:ext cx="48837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Thanks!</a:t>
            </a:r>
            <a:endParaRPr>
              <a:solidFill>
                <a:schemeClr val="accent1"/>
              </a:solidFill>
            </a:endParaRPr>
          </a:p>
        </p:txBody>
      </p:sp>
      <p:sp>
        <p:nvSpPr>
          <p:cNvPr id="4353" name="Google Shape;4353;p44"/>
          <p:cNvSpPr txBox="1"/>
          <p:nvPr>
            <p:ph idx="1" type="subTitle"/>
          </p:nvPr>
        </p:nvSpPr>
        <p:spPr>
          <a:xfrm>
            <a:off x="713225" y="1575825"/>
            <a:ext cx="4590000" cy="10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54" name="Google Shape;4354;p44"/>
          <p:cNvSpPr txBox="1"/>
          <p:nvPr/>
        </p:nvSpPr>
        <p:spPr>
          <a:xfrm>
            <a:off x="713225" y="4343600"/>
            <a:ext cx="28866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Kumbh Sans"/>
                <a:ea typeface="Kumbh Sans"/>
                <a:cs typeface="Kumbh Sans"/>
                <a:sym typeface="Kumbh Sans"/>
              </a:rPr>
              <a:t>Please keep this slide for attribution</a:t>
            </a:r>
            <a:endParaRPr sz="1200">
              <a:solidFill>
                <a:schemeClr val="dk1"/>
              </a:solidFill>
              <a:latin typeface="Kumbh Sans"/>
              <a:ea typeface="Kumbh Sans"/>
              <a:cs typeface="Kumbh Sans"/>
              <a:sym typeface="Kumbh Sans"/>
            </a:endParaRPr>
          </a:p>
        </p:txBody>
      </p:sp>
      <p:sp>
        <p:nvSpPr>
          <p:cNvPr id="4355" name="Google Shape;4355;p44"/>
          <p:cNvSpPr/>
          <p:nvPr/>
        </p:nvSpPr>
        <p:spPr>
          <a:xfrm>
            <a:off x="161734" y="4257404"/>
            <a:ext cx="56876" cy="1892"/>
          </a:xfrm>
          <a:custGeom>
            <a:rect b="b" l="l" r="r" t="t"/>
            <a:pathLst>
              <a:path extrusionOk="0" h="17" w="511">
                <a:moveTo>
                  <a:pt x="0" y="0"/>
                </a:moveTo>
                <a:lnTo>
                  <a:pt x="0" y="8"/>
                </a:lnTo>
                <a:lnTo>
                  <a:pt x="511" y="16"/>
                </a:lnTo>
                <a:lnTo>
                  <a:pt x="511" y="8"/>
                </a:lnTo>
                <a:lnTo>
                  <a:pt x="0" y="0"/>
                </a:lnTo>
                <a:close/>
              </a:path>
            </a:pathLst>
          </a:custGeom>
          <a:solidFill>
            <a:srgbClr val="8A58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6" name="Google Shape;4356;p44"/>
          <p:cNvGrpSpPr/>
          <p:nvPr/>
        </p:nvGrpSpPr>
        <p:grpSpPr>
          <a:xfrm>
            <a:off x="3911622" y="2434958"/>
            <a:ext cx="4519356" cy="1861661"/>
            <a:chOff x="6385092" y="2868361"/>
            <a:chExt cx="4229231" cy="1742149"/>
          </a:xfrm>
        </p:grpSpPr>
        <p:grpSp>
          <p:nvGrpSpPr>
            <p:cNvPr id="4357" name="Google Shape;4357;p44"/>
            <p:cNvGrpSpPr/>
            <p:nvPr/>
          </p:nvGrpSpPr>
          <p:grpSpPr>
            <a:xfrm>
              <a:off x="8499713" y="2868361"/>
              <a:ext cx="2114610" cy="1742149"/>
              <a:chOff x="12" y="2751481"/>
              <a:chExt cx="2256547" cy="1859086"/>
            </a:xfrm>
          </p:grpSpPr>
          <p:sp>
            <p:nvSpPr>
              <p:cNvPr id="4358" name="Google Shape;4358;p44"/>
              <p:cNvSpPr/>
              <p:nvPr/>
            </p:nvSpPr>
            <p:spPr>
              <a:xfrm>
                <a:off x="234971" y="3953993"/>
                <a:ext cx="162613" cy="304301"/>
              </a:xfrm>
              <a:custGeom>
                <a:rect b="b" l="l" r="r" t="t"/>
                <a:pathLst>
                  <a:path extrusionOk="0" h="2734" w="1461">
                    <a:moveTo>
                      <a:pt x="0" y="0"/>
                    </a:moveTo>
                    <a:lnTo>
                      <a:pt x="0" y="2734"/>
                    </a:lnTo>
                    <a:lnTo>
                      <a:pt x="1460" y="2734"/>
                    </a:lnTo>
                    <a:lnTo>
                      <a:pt x="1460"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44"/>
              <p:cNvSpPr/>
              <p:nvPr/>
            </p:nvSpPr>
            <p:spPr>
              <a:xfrm>
                <a:off x="1406875" y="3541617"/>
                <a:ext cx="593131" cy="165062"/>
              </a:xfrm>
              <a:custGeom>
                <a:rect b="b" l="l" r="r" t="t"/>
                <a:pathLst>
                  <a:path extrusionOk="0" h="1483" w="5329">
                    <a:moveTo>
                      <a:pt x="2818" y="1"/>
                    </a:moveTo>
                    <a:cubicBezTo>
                      <a:pt x="2336" y="1"/>
                      <a:pt x="1943" y="401"/>
                      <a:pt x="1943" y="904"/>
                    </a:cubicBezTo>
                    <a:lnTo>
                      <a:pt x="1943" y="918"/>
                    </a:lnTo>
                    <a:cubicBezTo>
                      <a:pt x="1884" y="897"/>
                      <a:pt x="1824" y="881"/>
                      <a:pt x="1758" y="881"/>
                    </a:cubicBezTo>
                    <a:cubicBezTo>
                      <a:pt x="1617" y="881"/>
                      <a:pt x="1498" y="934"/>
                      <a:pt x="1395" y="1014"/>
                    </a:cubicBezTo>
                    <a:cubicBezTo>
                      <a:pt x="1297" y="890"/>
                      <a:pt x="1150" y="801"/>
                      <a:pt x="979" y="801"/>
                    </a:cubicBezTo>
                    <a:cubicBezTo>
                      <a:pt x="735" y="801"/>
                      <a:pt x="534" y="963"/>
                      <a:pt x="469" y="1192"/>
                    </a:cubicBezTo>
                    <a:cubicBezTo>
                      <a:pt x="461" y="1192"/>
                      <a:pt x="445" y="1185"/>
                      <a:pt x="431" y="1185"/>
                    </a:cubicBezTo>
                    <a:cubicBezTo>
                      <a:pt x="239" y="1185"/>
                      <a:pt x="68" y="1311"/>
                      <a:pt x="1" y="1482"/>
                    </a:cubicBezTo>
                    <a:lnTo>
                      <a:pt x="5315" y="1482"/>
                    </a:lnTo>
                    <a:cubicBezTo>
                      <a:pt x="5322" y="1445"/>
                      <a:pt x="5329" y="1408"/>
                      <a:pt x="5329" y="1363"/>
                    </a:cubicBezTo>
                    <a:cubicBezTo>
                      <a:pt x="5329" y="1030"/>
                      <a:pt x="5069" y="764"/>
                      <a:pt x="4751" y="764"/>
                    </a:cubicBezTo>
                    <a:cubicBezTo>
                      <a:pt x="4580" y="764"/>
                      <a:pt x="4433" y="837"/>
                      <a:pt x="4321" y="956"/>
                    </a:cubicBezTo>
                    <a:cubicBezTo>
                      <a:pt x="4217" y="837"/>
                      <a:pt x="4063" y="757"/>
                      <a:pt x="3892" y="757"/>
                    </a:cubicBezTo>
                    <a:cubicBezTo>
                      <a:pt x="3817" y="757"/>
                      <a:pt x="3751" y="771"/>
                      <a:pt x="3684" y="792"/>
                    </a:cubicBezTo>
                    <a:cubicBezTo>
                      <a:pt x="3632" y="348"/>
                      <a:pt x="3270" y="1"/>
                      <a:pt x="2818"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44"/>
              <p:cNvSpPr/>
              <p:nvPr/>
            </p:nvSpPr>
            <p:spPr>
              <a:xfrm>
                <a:off x="955766" y="2751481"/>
                <a:ext cx="572540" cy="585562"/>
              </a:xfrm>
              <a:custGeom>
                <a:rect b="b" l="l" r="r" t="t"/>
                <a:pathLst>
                  <a:path extrusionOk="0" h="5261" w="5144">
                    <a:moveTo>
                      <a:pt x="2572" y="1"/>
                    </a:moveTo>
                    <a:cubicBezTo>
                      <a:pt x="1157" y="1"/>
                      <a:pt x="1" y="698"/>
                      <a:pt x="1" y="2149"/>
                    </a:cubicBezTo>
                    <a:cubicBezTo>
                      <a:pt x="1" y="3602"/>
                      <a:pt x="1157" y="5261"/>
                      <a:pt x="2572" y="5261"/>
                    </a:cubicBezTo>
                    <a:cubicBezTo>
                      <a:pt x="3988" y="5261"/>
                      <a:pt x="5144" y="3602"/>
                      <a:pt x="5144" y="2149"/>
                    </a:cubicBezTo>
                    <a:cubicBezTo>
                      <a:pt x="5144" y="698"/>
                      <a:pt x="3988" y="1"/>
                      <a:pt x="2572"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44"/>
              <p:cNvSpPr/>
              <p:nvPr/>
            </p:nvSpPr>
            <p:spPr>
              <a:xfrm>
                <a:off x="1014423" y="2751481"/>
                <a:ext cx="455339" cy="585562"/>
              </a:xfrm>
              <a:custGeom>
                <a:rect b="b" l="l" r="r" t="t"/>
                <a:pathLst>
                  <a:path extrusionOk="0" h="5261" w="4091">
                    <a:moveTo>
                      <a:pt x="2045" y="1"/>
                    </a:moveTo>
                    <a:cubicBezTo>
                      <a:pt x="920" y="1"/>
                      <a:pt x="0" y="698"/>
                      <a:pt x="0" y="2149"/>
                    </a:cubicBezTo>
                    <a:cubicBezTo>
                      <a:pt x="0" y="3602"/>
                      <a:pt x="920" y="5261"/>
                      <a:pt x="2045" y="5261"/>
                    </a:cubicBezTo>
                    <a:cubicBezTo>
                      <a:pt x="3171" y="5261"/>
                      <a:pt x="4091" y="3602"/>
                      <a:pt x="4091" y="2149"/>
                    </a:cubicBezTo>
                    <a:cubicBezTo>
                      <a:pt x="4091" y="698"/>
                      <a:pt x="3171" y="1"/>
                      <a:pt x="204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44"/>
              <p:cNvSpPr/>
              <p:nvPr/>
            </p:nvSpPr>
            <p:spPr>
              <a:xfrm>
                <a:off x="1123276" y="2751481"/>
                <a:ext cx="237631" cy="585562"/>
              </a:xfrm>
              <a:custGeom>
                <a:rect b="b" l="l" r="r" t="t"/>
                <a:pathLst>
                  <a:path extrusionOk="0" h="5261" w="2135">
                    <a:moveTo>
                      <a:pt x="1067" y="1"/>
                    </a:moveTo>
                    <a:cubicBezTo>
                      <a:pt x="475" y="1"/>
                      <a:pt x="0" y="698"/>
                      <a:pt x="0" y="2149"/>
                    </a:cubicBezTo>
                    <a:cubicBezTo>
                      <a:pt x="0" y="3602"/>
                      <a:pt x="475" y="5261"/>
                      <a:pt x="1067" y="5261"/>
                    </a:cubicBezTo>
                    <a:cubicBezTo>
                      <a:pt x="1660" y="5261"/>
                      <a:pt x="2135" y="3602"/>
                      <a:pt x="2135" y="2149"/>
                    </a:cubicBezTo>
                    <a:cubicBezTo>
                      <a:pt x="2135" y="698"/>
                      <a:pt x="1660" y="1"/>
                      <a:pt x="1067"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44"/>
              <p:cNvSpPr/>
              <p:nvPr/>
            </p:nvSpPr>
            <p:spPr>
              <a:xfrm>
                <a:off x="1074526" y="3266923"/>
                <a:ext cx="335021" cy="134453"/>
              </a:xfrm>
              <a:custGeom>
                <a:rect b="b" l="l" r="r" t="t"/>
                <a:pathLst>
                  <a:path extrusionOk="0" h="1208" w="3010">
                    <a:moveTo>
                      <a:pt x="2935" y="45"/>
                    </a:moveTo>
                    <a:lnTo>
                      <a:pt x="2313" y="1163"/>
                    </a:lnTo>
                    <a:lnTo>
                      <a:pt x="698" y="1163"/>
                    </a:lnTo>
                    <a:lnTo>
                      <a:pt x="76" y="45"/>
                    </a:lnTo>
                    <a:close/>
                    <a:moveTo>
                      <a:pt x="1" y="0"/>
                    </a:moveTo>
                    <a:lnTo>
                      <a:pt x="668" y="1208"/>
                    </a:lnTo>
                    <a:lnTo>
                      <a:pt x="2343" y="1208"/>
                    </a:lnTo>
                    <a:lnTo>
                      <a:pt x="301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44"/>
              <p:cNvSpPr/>
              <p:nvPr/>
            </p:nvSpPr>
            <p:spPr>
              <a:xfrm>
                <a:off x="1121718" y="3266923"/>
                <a:ext cx="240747" cy="134453"/>
              </a:xfrm>
              <a:custGeom>
                <a:rect b="b" l="l" r="r" t="t"/>
                <a:pathLst>
                  <a:path extrusionOk="0" h="1208" w="2163">
                    <a:moveTo>
                      <a:pt x="2104" y="45"/>
                    </a:moveTo>
                    <a:lnTo>
                      <a:pt x="1652" y="1163"/>
                    </a:lnTo>
                    <a:lnTo>
                      <a:pt x="511" y="1163"/>
                    </a:lnTo>
                    <a:lnTo>
                      <a:pt x="59" y="45"/>
                    </a:lnTo>
                    <a:close/>
                    <a:moveTo>
                      <a:pt x="0" y="0"/>
                    </a:moveTo>
                    <a:lnTo>
                      <a:pt x="480" y="1208"/>
                    </a:lnTo>
                    <a:lnTo>
                      <a:pt x="1681" y="1208"/>
                    </a:lnTo>
                    <a:lnTo>
                      <a:pt x="216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44"/>
              <p:cNvSpPr/>
              <p:nvPr/>
            </p:nvSpPr>
            <p:spPr>
              <a:xfrm>
                <a:off x="1177703" y="3266923"/>
                <a:ext cx="128777" cy="134453"/>
              </a:xfrm>
              <a:custGeom>
                <a:rect b="b" l="l" r="r" t="t"/>
                <a:pathLst>
                  <a:path extrusionOk="0" h="1208" w="1157">
                    <a:moveTo>
                      <a:pt x="1105" y="45"/>
                    </a:moveTo>
                    <a:lnTo>
                      <a:pt x="867" y="1163"/>
                    </a:lnTo>
                    <a:lnTo>
                      <a:pt x="289" y="1163"/>
                    </a:lnTo>
                    <a:lnTo>
                      <a:pt x="52" y="45"/>
                    </a:lnTo>
                    <a:close/>
                    <a:moveTo>
                      <a:pt x="1" y="0"/>
                    </a:moveTo>
                    <a:lnTo>
                      <a:pt x="253" y="1208"/>
                    </a:lnTo>
                    <a:lnTo>
                      <a:pt x="904" y="1208"/>
                    </a:lnTo>
                    <a:lnTo>
                      <a:pt x="1156"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44"/>
              <p:cNvSpPr/>
              <p:nvPr/>
            </p:nvSpPr>
            <p:spPr>
              <a:xfrm>
                <a:off x="1147986" y="3388242"/>
                <a:ext cx="188213" cy="120429"/>
              </a:xfrm>
              <a:custGeom>
                <a:rect b="b" l="l" r="r" t="t"/>
                <a:pathLst>
                  <a:path extrusionOk="0" h="1082" w="1691">
                    <a:moveTo>
                      <a:pt x="155" y="1"/>
                    </a:moveTo>
                    <a:cubicBezTo>
                      <a:pt x="67" y="1"/>
                      <a:pt x="1" y="73"/>
                      <a:pt x="1" y="155"/>
                    </a:cubicBezTo>
                    <a:lnTo>
                      <a:pt x="1" y="918"/>
                    </a:lnTo>
                    <a:cubicBezTo>
                      <a:pt x="1" y="1007"/>
                      <a:pt x="67" y="1082"/>
                      <a:pt x="155" y="1082"/>
                    </a:cubicBezTo>
                    <a:lnTo>
                      <a:pt x="1534" y="1082"/>
                    </a:lnTo>
                    <a:cubicBezTo>
                      <a:pt x="1623" y="1082"/>
                      <a:pt x="1690" y="1007"/>
                      <a:pt x="1690" y="918"/>
                    </a:cubicBezTo>
                    <a:lnTo>
                      <a:pt x="1690" y="155"/>
                    </a:lnTo>
                    <a:cubicBezTo>
                      <a:pt x="1690" y="73"/>
                      <a:pt x="1623" y="1"/>
                      <a:pt x="1534" y="1"/>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44"/>
              <p:cNvSpPr/>
              <p:nvPr/>
            </p:nvSpPr>
            <p:spPr>
              <a:xfrm>
                <a:off x="1062283" y="3786483"/>
                <a:ext cx="534586" cy="233513"/>
              </a:xfrm>
              <a:custGeom>
                <a:rect b="b" l="l" r="r" t="t"/>
                <a:pathLst>
                  <a:path extrusionOk="0" h="2098" w="4803">
                    <a:moveTo>
                      <a:pt x="2240" y="0"/>
                    </a:moveTo>
                    <a:cubicBezTo>
                      <a:pt x="2234" y="0"/>
                      <a:pt x="2229" y="1"/>
                      <a:pt x="2224" y="1"/>
                    </a:cubicBezTo>
                    <a:cubicBezTo>
                      <a:pt x="1838" y="8"/>
                      <a:pt x="1519" y="298"/>
                      <a:pt x="1459" y="668"/>
                    </a:cubicBezTo>
                    <a:cubicBezTo>
                      <a:pt x="1431" y="660"/>
                      <a:pt x="1407" y="660"/>
                      <a:pt x="1379" y="660"/>
                    </a:cubicBezTo>
                    <a:cubicBezTo>
                      <a:pt x="1045" y="668"/>
                      <a:pt x="778" y="941"/>
                      <a:pt x="771" y="1269"/>
                    </a:cubicBezTo>
                    <a:cubicBezTo>
                      <a:pt x="385" y="1386"/>
                      <a:pt x="90" y="1704"/>
                      <a:pt x="1" y="2097"/>
                    </a:cubicBezTo>
                    <a:lnTo>
                      <a:pt x="4802" y="2001"/>
                    </a:lnTo>
                    <a:cubicBezTo>
                      <a:pt x="4670" y="1524"/>
                      <a:pt x="4385" y="1171"/>
                      <a:pt x="3868" y="1171"/>
                    </a:cubicBezTo>
                    <a:cubicBezTo>
                      <a:pt x="3863" y="1171"/>
                      <a:pt x="3858" y="1171"/>
                      <a:pt x="3853" y="1171"/>
                    </a:cubicBezTo>
                    <a:lnTo>
                      <a:pt x="3808" y="1171"/>
                    </a:lnTo>
                    <a:cubicBezTo>
                      <a:pt x="3801" y="806"/>
                      <a:pt x="3506" y="513"/>
                      <a:pt x="3143" y="513"/>
                    </a:cubicBezTo>
                    <a:cubicBezTo>
                      <a:pt x="3138" y="513"/>
                      <a:pt x="3133" y="513"/>
                      <a:pt x="3127" y="513"/>
                    </a:cubicBezTo>
                    <a:cubicBezTo>
                      <a:pt x="3076" y="513"/>
                      <a:pt x="3031" y="520"/>
                      <a:pt x="2987" y="527"/>
                    </a:cubicBezTo>
                    <a:cubicBezTo>
                      <a:pt x="2876" y="221"/>
                      <a:pt x="2580" y="0"/>
                      <a:pt x="2240" y="0"/>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44"/>
              <p:cNvSpPr/>
              <p:nvPr/>
            </p:nvSpPr>
            <p:spPr>
              <a:xfrm>
                <a:off x="1062283" y="3785704"/>
                <a:ext cx="538481" cy="231064"/>
              </a:xfrm>
              <a:custGeom>
                <a:rect b="b" l="l" r="r" t="t"/>
                <a:pathLst>
                  <a:path extrusionOk="0" h="2076" w="4838">
                    <a:moveTo>
                      <a:pt x="2254" y="0"/>
                    </a:moveTo>
                    <a:cubicBezTo>
                      <a:pt x="2249" y="0"/>
                      <a:pt x="2243" y="0"/>
                      <a:pt x="2238" y="1"/>
                    </a:cubicBezTo>
                    <a:cubicBezTo>
                      <a:pt x="1852" y="1"/>
                      <a:pt x="1534" y="289"/>
                      <a:pt x="1468" y="660"/>
                    </a:cubicBezTo>
                    <a:cubicBezTo>
                      <a:pt x="1445" y="653"/>
                      <a:pt x="1415" y="653"/>
                      <a:pt x="1386" y="653"/>
                    </a:cubicBezTo>
                    <a:cubicBezTo>
                      <a:pt x="1052" y="660"/>
                      <a:pt x="785" y="927"/>
                      <a:pt x="778" y="1260"/>
                    </a:cubicBezTo>
                    <a:cubicBezTo>
                      <a:pt x="392" y="1372"/>
                      <a:pt x="90" y="1683"/>
                      <a:pt x="1" y="2076"/>
                    </a:cubicBezTo>
                    <a:lnTo>
                      <a:pt x="4838" y="2023"/>
                    </a:lnTo>
                    <a:cubicBezTo>
                      <a:pt x="4715" y="1538"/>
                      <a:pt x="4392" y="1178"/>
                      <a:pt x="3875" y="1178"/>
                    </a:cubicBezTo>
                    <a:cubicBezTo>
                      <a:pt x="3870" y="1178"/>
                      <a:pt x="3865" y="1178"/>
                      <a:pt x="3860" y="1178"/>
                    </a:cubicBezTo>
                    <a:lnTo>
                      <a:pt x="3815" y="1178"/>
                    </a:lnTo>
                    <a:cubicBezTo>
                      <a:pt x="3815" y="808"/>
                      <a:pt x="3504" y="511"/>
                      <a:pt x="3134" y="511"/>
                    </a:cubicBezTo>
                    <a:cubicBezTo>
                      <a:pt x="3090" y="520"/>
                      <a:pt x="3038" y="520"/>
                      <a:pt x="2994" y="534"/>
                    </a:cubicBezTo>
                    <a:cubicBezTo>
                      <a:pt x="2883" y="221"/>
                      <a:pt x="2596" y="0"/>
                      <a:pt x="2254" y="0"/>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44"/>
              <p:cNvSpPr/>
              <p:nvPr/>
            </p:nvSpPr>
            <p:spPr>
              <a:xfrm>
                <a:off x="1217327" y="3858384"/>
                <a:ext cx="58656" cy="117090"/>
              </a:xfrm>
              <a:custGeom>
                <a:rect b="b" l="l" r="r" t="t"/>
                <a:pathLst>
                  <a:path extrusionOk="0" h="1052" w="527">
                    <a:moveTo>
                      <a:pt x="0" y="0"/>
                    </a:moveTo>
                    <a:cubicBezTo>
                      <a:pt x="0" y="0"/>
                      <a:pt x="422" y="134"/>
                      <a:pt x="400" y="525"/>
                    </a:cubicBezTo>
                    <a:cubicBezTo>
                      <a:pt x="377" y="955"/>
                      <a:pt x="0" y="1051"/>
                      <a:pt x="0" y="1051"/>
                    </a:cubicBezTo>
                    <a:cubicBezTo>
                      <a:pt x="288" y="1051"/>
                      <a:pt x="527" y="815"/>
                      <a:pt x="527" y="525"/>
                    </a:cubicBezTo>
                    <a:cubicBezTo>
                      <a:pt x="527" y="230"/>
                      <a:pt x="288" y="0"/>
                      <a:pt x="0"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44"/>
              <p:cNvSpPr/>
              <p:nvPr/>
            </p:nvSpPr>
            <p:spPr>
              <a:xfrm>
                <a:off x="1419341" y="3916707"/>
                <a:ext cx="174188" cy="87595"/>
              </a:xfrm>
              <a:custGeom>
                <a:rect b="b" l="l" r="r" t="t"/>
                <a:pathLst>
                  <a:path extrusionOk="0" h="787" w="1565">
                    <a:moveTo>
                      <a:pt x="781" y="1"/>
                    </a:moveTo>
                    <a:cubicBezTo>
                      <a:pt x="356" y="1"/>
                      <a:pt x="8" y="340"/>
                      <a:pt x="1" y="766"/>
                    </a:cubicBezTo>
                    <a:cubicBezTo>
                      <a:pt x="1" y="766"/>
                      <a:pt x="196" y="149"/>
                      <a:pt x="738" y="149"/>
                    </a:cubicBezTo>
                    <a:cubicBezTo>
                      <a:pt x="753" y="149"/>
                      <a:pt x="769" y="149"/>
                      <a:pt x="785" y="150"/>
                    </a:cubicBezTo>
                    <a:cubicBezTo>
                      <a:pt x="1424" y="195"/>
                      <a:pt x="1564" y="787"/>
                      <a:pt x="1564" y="787"/>
                    </a:cubicBezTo>
                    <a:cubicBezTo>
                      <a:pt x="1564" y="357"/>
                      <a:pt x="1223" y="10"/>
                      <a:pt x="794" y="1"/>
                    </a:cubicBezTo>
                    <a:cubicBezTo>
                      <a:pt x="790" y="1"/>
                      <a:pt x="785" y="1"/>
                      <a:pt x="781"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44"/>
              <p:cNvSpPr/>
              <p:nvPr/>
            </p:nvSpPr>
            <p:spPr>
              <a:xfrm>
                <a:off x="271367" y="3454133"/>
                <a:ext cx="99059" cy="99950"/>
              </a:xfrm>
              <a:custGeom>
                <a:rect b="b" l="l" r="r" t="t"/>
                <a:pathLst>
                  <a:path extrusionOk="0" h="898" w="890">
                    <a:moveTo>
                      <a:pt x="445" y="1"/>
                    </a:moveTo>
                    <a:cubicBezTo>
                      <a:pt x="200" y="1"/>
                      <a:pt x="0" y="200"/>
                      <a:pt x="0" y="452"/>
                    </a:cubicBezTo>
                    <a:cubicBezTo>
                      <a:pt x="0" y="698"/>
                      <a:pt x="200" y="897"/>
                      <a:pt x="445" y="897"/>
                    </a:cubicBezTo>
                    <a:cubicBezTo>
                      <a:pt x="689" y="897"/>
                      <a:pt x="890" y="698"/>
                      <a:pt x="890" y="452"/>
                    </a:cubicBezTo>
                    <a:cubicBezTo>
                      <a:pt x="890" y="200"/>
                      <a:pt x="689" y="1"/>
                      <a:pt x="445"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44"/>
              <p:cNvSpPr/>
              <p:nvPr/>
            </p:nvSpPr>
            <p:spPr>
              <a:xfrm>
                <a:off x="414057" y="3359304"/>
                <a:ext cx="192108" cy="101508"/>
              </a:xfrm>
              <a:custGeom>
                <a:rect b="b" l="l" r="r" t="t"/>
                <a:pathLst>
                  <a:path extrusionOk="0" h="912" w="1726">
                    <a:moveTo>
                      <a:pt x="459" y="1"/>
                    </a:moveTo>
                    <a:cubicBezTo>
                      <a:pt x="207" y="1"/>
                      <a:pt x="1" y="207"/>
                      <a:pt x="1" y="453"/>
                    </a:cubicBezTo>
                    <a:cubicBezTo>
                      <a:pt x="1" y="705"/>
                      <a:pt x="207" y="911"/>
                      <a:pt x="459" y="911"/>
                    </a:cubicBezTo>
                    <a:lnTo>
                      <a:pt x="1274" y="911"/>
                    </a:lnTo>
                    <a:cubicBezTo>
                      <a:pt x="1526" y="911"/>
                      <a:pt x="1726" y="705"/>
                      <a:pt x="1726" y="453"/>
                    </a:cubicBezTo>
                    <a:cubicBezTo>
                      <a:pt x="1726" y="207"/>
                      <a:pt x="1526" y="1"/>
                      <a:pt x="1274"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44"/>
              <p:cNvSpPr/>
              <p:nvPr/>
            </p:nvSpPr>
            <p:spPr>
              <a:xfrm>
                <a:off x="529478" y="3215056"/>
                <a:ext cx="335021" cy="100617"/>
              </a:xfrm>
              <a:custGeom>
                <a:rect b="b" l="l" r="r" t="t"/>
                <a:pathLst>
                  <a:path extrusionOk="0" h="904" w="3010">
                    <a:moveTo>
                      <a:pt x="452" y="1"/>
                    </a:moveTo>
                    <a:cubicBezTo>
                      <a:pt x="208" y="1"/>
                      <a:pt x="0" y="200"/>
                      <a:pt x="0" y="452"/>
                    </a:cubicBezTo>
                    <a:cubicBezTo>
                      <a:pt x="0" y="703"/>
                      <a:pt x="208" y="904"/>
                      <a:pt x="452" y="904"/>
                    </a:cubicBezTo>
                    <a:lnTo>
                      <a:pt x="2549" y="904"/>
                    </a:lnTo>
                    <a:cubicBezTo>
                      <a:pt x="2801" y="904"/>
                      <a:pt x="3009" y="703"/>
                      <a:pt x="3009" y="452"/>
                    </a:cubicBezTo>
                    <a:cubicBezTo>
                      <a:pt x="3009" y="200"/>
                      <a:pt x="2801" y="1"/>
                      <a:pt x="2549"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44"/>
              <p:cNvSpPr/>
              <p:nvPr/>
            </p:nvSpPr>
            <p:spPr>
              <a:xfrm>
                <a:off x="12" y="4256624"/>
                <a:ext cx="2084918" cy="176637"/>
              </a:xfrm>
              <a:custGeom>
                <a:rect b="b" l="l" r="r" t="t"/>
                <a:pathLst>
                  <a:path extrusionOk="0" h="1587" w="18732">
                    <a:moveTo>
                      <a:pt x="0" y="0"/>
                    </a:moveTo>
                    <a:lnTo>
                      <a:pt x="0" y="1587"/>
                    </a:lnTo>
                    <a:lnTo>
                      <a:pt x="17555" y="1587"/>
                    </a:lnTo>
                    <a:cubicBezTo>
                      <a:pt x="18636" y="1587"/>
                      <a:pt x="18732" y="0"/>
                      <a:pt x="17555"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44"/>
              <p:cNvSpPr/>
              <p:nvPr/>
            </p:nvSpPr>
            <p:spPr>
              <a:xfrm>
                <a:off x="12" y="4433150"/>
                <a:ext cx="2256547" cy="177416"/>
              </a:xfrm>
              <a:custGeom>
                <a:rect b="b" l="l" r="r" t="t"/>
                <a:pathLst>
                  <a:path extrusionOk="0" h="1594" w="20274">
                    <a:moveTo>
                      <a:pt x="0" y="1"/>
                    </a:moveTo>
                    <a:lnTo>
                      <a:pt x="0" y="1594"/>
                    </a:lnTo>
                    <a:lnTo>
                      <a:pt x="19095" y="1594"/>
                    </a:lnTo>
                    <a:cubicBezTo>
                      <a:pt x="20274" y="1594"/>
                      <a:pt x="20236" y="1"/>
                      <a:pt x="19095"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44"/>
              <p:cNvSpPr/>
              <p:nvPr/>
            </p:nvSpPr>
            <p:spPr>
              <a:xfrm>
                <a:off x="161734" y="3565436"/>
                <a:ext cx="114642" cy="693860"/>
              </a:xfrm>
              <a:custGeom>
                <a:rect b="b" l="l" r="r" t="t"/>
                <a:pathLst>
                  <a:path extrusionOk="0" h="6234" w="1030">
                    <a:moveTo>
                      <a:pt x="274" y="0"/>
                    </a:moveTo>
                    <a:lnTo>
                      <a:pt x="0" y="6217"/>
                    </a:lnTo>
                    <a:lnTo>
                      <a:pt x="1030" y="6233"/>
                    </a:lnTo>
                    <a:lnTo>
                      <a:pt x="896" y="9"/>
                    </a:lnTo>
                    <a:lnTo>
                      <a:pt x="27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44"/>
              <p:cNvSpPr/>
              <p:nvPr/>
            </p:nvSpPr>
            <p:spPr>
              <a:xfrm>
                <a:off x="183104" y="3732056"/>
                <a:ext cx="82586" cy="41293"/>
              </a:xfrm>
              <a:custGeom>
                <a:rect b="b" l="l" r="r" t="t"/>
                <a:pathLst>
                  <a:path extrusionOk="0" h="371" w="742">
                    <a:moveTo>
                      <a:pt x="22" y="1"/>
                    </a:moveTo>
                    <a:lnTo>
                      <a:pt x="0" y="363"/>
                    </a:lnTo>
                    <a:lnTo>
                      <a:pt x="370" y="363"/>
                    </a:lnTo>
                    <a:lnTo>
                      <a:pt x="742" y="371"/>
                    </a:lnTo>
                    <a:lnTo>
                      <a:pt x="733" y="8"/>
                    </a:lnTo>
                    <a:lnTo>
                      <a:pt x="377" y="8"/>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44"/>
              <p:cNvSpPr/>
              <p:nvPr/>
            </p:nvSpPr>
            <p:spPr>
              <a:xfrm>
                <a:off x="178096" y="3826106"/>
                <a:ext cx="90044" cy="60215"/>
              </a:xfrm>
              <a:custGeom>
                <a:rect b="b" l="l" r="r" t="t"/>
                <a:pathLst>
                  <a:path extrusionOk="0" h="541" w="809">
                    <a:moveTo>
                      <a:pt x="22" y="0"/>
                    </a:moveTo>
                    <a:lnTo>
                      <a:pt x="1" y="527"/>
                    </a:lnTo>
                    <a:lnTo>
                      <a:pt x="408" y="534"/>
                    </a:lnTo>
                    <a:lnTo>
                      <a:pt x="808" y="541"/>
                    </a:lnTo>
                    <a:lnTo>
                      <a:pt x="794" y="7"/>
                    </a:lnTo>
                    <a:lnTo>
                      <a:pt x="408" y="7"/>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44"/>
              <p:cNvSpPr/>
              <p:nvPr/>
            </p:nvSpPr>
            <p:spPr>
              <a:xfrm>
                <a:off x="397473" y="3806295"/>
                <a:ext cx="486837" cy="451999"/>
              </a:xfrm>
              <a:custGeom>
                <a:rect b="b" l="l" r="r" t="t"/>
                <a:pathLst>
                  <a:path extrusionOk="0" h="4061" w="4374">
                    <a:moveTo>
                      <a:pt x="0" y="0"/>
                    </a:moveTo>
                    <a:lnTo>
                      <a:pt x="0" y="4061"/>
                    </a:lnTo>
                    <a:lnTo>
                      <a:pt x="4373" y="4061"/>
                    </a:lnTo>
                    <a:lnTo>
                      <a:pt x="437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44"/>
              <p:cNvSpPr/>
              <p:nvPr/>
            </p:nvSpPr>
            <p:spPr>
              <a:xfrm>
                <a:off x="763658" y="3807853"/>
                <a:ext cx="121431" cy="451443"/>
              </a:xfrm>
              <a:custGeom>
                <a:rect b="b" l="l" r="r" t="t"/>
                <a:pathLst>
                  <a:path extrusionOk="0" h="4056" w="1091">
                    <a:moveTo>
                      <a:pt x="0" y="1"/>
                    </a:moveTo>
                    <a:lnTo>
                      <a:pt x="0" y="4055"/>
                    </a:lnTo>
                    <a:lnTo>
                      <a:pt x="1090" y="4055"/>
                    </a:lnTo>
                    <a:lnTo>
                      <a:pt x="1090"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44"/>
              <p:cNvSpPr/>
              <p:nvPr/>
            </p:nvSpPr>
            <p:spPr>
              <a:xfrm>
                <a:off x="376882" y="3797168"/>
                <a:ext cx="527240" cy="19144"/>
              </a:xfrm>
              <a:custGeom>
                <a:rect b="b" l="l" r="r" t="t"/>
                <a:pathLst>
                  <a:path extrusionOk="0" h="172" w="4737">
                    <a:moveTo>
                      <a:pt x="89" y="1"/>
                    </a:moveTo>
                    <a:cubicBezTo>
                      <a:pt x="45" y="1"/>
                      <a:pt x="0" y="38"/>
                      <a:pt x="0" y="82"/>
                    </a:cubicBezTo>
                    <a:cubicBezTo>
                      <a:pt x="0" y="134"/>
                      <a:pt x="45" y="171"/>
                      <a:pt x="89" y="171"/>
                    </a:cubicBezTo>
                    <a:lnTo>
                      <a:pt x="4647" y="171"/>
                    </a:lnTo>
                    <a:cubicBezTo>
                      <a:pt x="4699" y="171"/>
                      <a:pt x="4736" y="134"/>
                      <a:pt x="4736" y="82"/>
                    </a:cubicBezTo>
                    <a:cubicBezTo>
                      <a:pt x="4736" y="38"/>
                      <a:pt x="4699" y="1"/>
                      <a:pt x="4647"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44"/>
              <p:cNvSpPr/>
              <p:nvPr/>
            </p:nvSpPr>
            <p:spPr>
              <a:xfrm>
                <a:off x="820645" y="3893778"/>
                <a:ext cx="30608" cy="45411"/>
              </a:xfrm>
              <a:custGeom>
                <a:rect b="b" l="l" r="r" t="t"/>
                <a:pathLst>
                  <a:path extrusionOk="0" h="408" w="275">
                    <a:moveTo>
                      <a:pt x="0" y="1"/>
                    </a:moveTo>
                    <a:lnTo>
                      <a:pt x="0" y="408"/>
                    </a:lnTo>
                    <a:lnTo>
                      <a:pt x="274" y="408"/>
                    </a:lnTo>
                    <a:lnTo>
                      <a:pt x="274" y="1"/>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44"/>
              <p:cNvSpPr/>
              <p:nvPr/>
            </p:nvSpPr>
            <p:spPr>
              <a:xfrm>
                <a:off x="765439" y="3893778"/>
                <a:ext cx="30608" cy="45411"/>
              </a:xfrm>
              <a:custGeom>
                <a:rect b="b" l="l" r="r" t="t"/>
                <a:pathLst>
                  <a:path extrusionOk="0" h="408" w="275">
                    <a:moveTo>
                      <a:pt x="0" y="1"/>
                    </a:moveTo>
                    <a:lnTo>
                      <a:pt x="0" y="408"/>
                    </a:lnTo>
                    <a:lnTo>
                      <a:pt x="274" y="408"/>
                    </a:lnTo>
                    <a:lnTo>
                      <a:pt x="274" y="1"/>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44"/>
              <p:cNvSpPr/>
              <p:nvPr/>
            </p:nvSpPr>
            <p:spPr>
              <a:xfrm>
                <a:off x="709231" y="3893778"/>
                <a:ext cx="30497" cy="45411"/>
              </a:xfrm>
              <a:custGeom>
                <a:rect b="b" l="l" r="r" t="t"/>
                <a:pathLst>
                  <a:path extrusionOk="0" h="408" w="274">
                    <a:moveTo>
                      <a:pt x="0" y="1"/>
                    </a:moveTo>
                    <a:lnTo>
                      <a:pt x="0" y="408"/>
                    </a:lnTo>
                    <a:lnTo>
                      <a:pt x="274" y="408"/>
                    </a:lnTo>
                    <a:lnTo>
                      <a:pt x="274"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44"/>
              <p:cNvSpPr/>
              <p:nvPr/>
            </p:nvSpPr>
            <p:spPr>
              <a:xfrm>
                <a:off x="653914" y="3893778"/>
                <a:ext cx="30608" cy="45411"/>
              </a:xfrm>
              <a:custGeom>
                <a:rect b="b" l="l" r="r" t="t"/>
                <a:pathLst>
                  <a:path extrusionOk="0" h="408" w="275">
                    <a:moveTo>
                      <a:pt x="1" y="1"/>
                    </a:moveTo>
                    <a:lnTo>
                      <a:pt x="1" y="408"/>
                    </a:lnTo>
                    <a:lnTo>
                      <a:pt x="275" y="408"/>
                    </a:lnTo>
                    <a:lnTo>
                      <a:pt x="275"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4"/>
              <p:cNvSpPr/>
              <p:nvPr/>
            </p:nvSpPr>
            <p:spPr>
              <a:xfrm>
                <a:off x="597929" y="3893778"/>
                <a:ext cx="30608" cy="45411"/>
              </a:xfrm>
              <a:custGeom>
                <a:rect b="b" l="l" r="r" t="t"/>
                <a:pathLst>
                  <a:path extrusionOk="0" h="408" w="275">
                    <a:moveTo>
                      <a:pt x="1" y="1"/>
                    </a:moveTo>
                    <a:lnTo>
                      <a:pt x="1" y="408"/>
                    </a:lnTo>
                    <a:lnTo>
                      <a:pt x="275" y="408"/>
                    </a:lnTo>
                    <a:lnTo>
                      <a:pt x="275"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4"/>
              <p:cNvSpPr/>
              <p:nvPr/>
            </p:nvSpPr>
            <p:spPr>
              <a:xfrm>
                <a:off x="542723" y="3893778"/>
                <a:ext cx="30608" cy="45411"/>
              </a:xfrm>
              <a:custGeom>
                <a:rect b="b" l="l" r="r" t="t"/>
                <a:pathLst>
                  <a:path extrusionOk="0" h="408" w="275">
                    <a:moveTo>
                      <a:pt x="1" y="1"/>
                    </a:moveTo>
                    <a:lnTo>
                      <a:pt x="1" y="408"/>
                    </a:lnTo>
                    <a:lnTo>
                      <a:pt x="274" y="408"/>
                    </a:lnTo>
                    <a:lnTo>
                      <a:pt x="274"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4"/>
              <p:cNvSpPr/>
              <p:nvPr/>
            </p:nvSpPr>
            <p:spPr>
              <a:xfrm>
                <a:off x="487294" y="3893778"/>
                <a:ext cx="30831" cy="45411"/>
              </a:xfrm>
              <a:custGeom>
                <a:rect b="b" l="l" r="r" t="t"/>
                <a:pathLst>
                  <a:path extrusionOk="0" h="408" w="277">
                    <a:moveTo>
                      <a:pt x="1" y="1"/>
                    </a:moveTo>
                    <a:lnTo>
                      <a:pt x="1" y="408"/>
                    </a:lnTo>
                    <a:lnTo>
                      <a:pt x="276" y="408"/>
                    </a:lnTo>
                    <a:lnTo>
                      <a:pt x="276"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44"/>
              <p:cNvSpPr/>
              <p:nvPr/>
            </p:nvSpPr>
            <p:spPr>
              <a:xfrm>
                <a:off x="431309" y="3893778"/>
                <a:ext cx="30608" cy="45411"/>
              </a:xfrm>
              <a:custGeom>
                <a:rect b="b" l="l" r="r" t="t"/>
                <a:pathLst>
                  <a:path extrusionOk="0" h="408" w="275">
                    <a:moveTo>
                      <a:pt x="0" y="1"/>
                    </a:moveTo>
                    <a:lnTo>
                      <a:pt x="0" y="408"/>
                    </a:lnTo>
                    <a:lnTo>
                      <a:pt x="274" y="408"/>
                    </a:lnTo>
                    <a:lnTo>
                      <a:pt x="274"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44"/>
              <p:cNvSpPr/>
              <p:nvPr/>
            </p:nvSpPr>
            <p:spPr>
              <a:xfrm>
                <a:off x="820645" y="3981039"/>
                <a:ext cx="30608" cy="45634"/>
              </a:xfrm>
              <a:custGeom>
                <a:rect b="b" l="l" r="r" t="t"/>
                <a:pathLst>
                  <a:path extrusionOk="0" h="410" w="275">
                    <a:moveTo>
                      <a:pt x="0" y="1"/>
                    </a:moveTo>
                    <a:lnTo>
                      <a:pt x="0" y="410"/>
                    </a:lnTo>
                    <a:lnTo>
                      <a:pt x="274" y="410"/>
                    </a:lnTo>
                    <a:lnTo>
                      <a:pt x="274" y="1"/>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4"/>
              <p:cNvSpPr/>
              <p:nvPr/>
            </p:nvSpPr>
            <p:spPr>
              <a:xfrm>
                <a:off x="765439" y="3981039"/>
                <a:ext cx="30608" cy="45634"/>
              </a:xfrm>
              <a:custGeom>
                <a:rect b="b" l="l" r="r" t="t"/>
                <a:pathLst>
                  <a:path extrusionOk="0" h="410" w="275">
                    <a:moveTo>
                      <a:pt x="0" y="1"/>
                    </a:moveTo>
                    <a:lnTo>
                      <a:pt x="0" y="410"/>
                    </a:lnTo>
                    <a:lnTo>
                      <a:pt x="274" y="410"/>
                    </a:lnTo>
                    <a:lnTo>
                      <a:pt x="274" y="1"/>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4"/>
              <p:cNvSpPr/>
              <p:nvPr/>
            </p:nvSpPr>
            <p:spPr>
              <a:xfrm>
                <a:off x="709231" y="3981039"/>
                <a:ext cx="30497" cy="45634"/>
              </a:xfrm>
              <a:custGeom>
                <a:rect b="b" l="l" r="r" t="t"/>
                <a:pathLst>
                  <a:path extrusionOk="0" h="410" w="274">
                    <a:moveTo>
                      <a:pt x="0" y="1"/>
                    </a:moveTo>
                    <a:lnTo>
                      <a:pt x="0" y="410"/>
                    </a:lnTo>
                    <a:lnTo>
                      <a:pt x="274" y="410"/>
                    </a:lnTo>
                    <a:lnTo>
                      <a:pt x="274"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4"/>
              <p:cNvSpPr/>
              <p:nvPr/>
            </p:nvSpPr>
            <p:spPr>
              <a:xfrm>
                <a:off x="653914" y="3981039"/>
                <a:ext cx="30608" cy="45634"/>
              </a:xfrm>
              <a:custGeom>
                <a:rect b="b" l="l" r="r" t="t"/>
                <a:pathLst>
                  <a:path extrusionOk="0" h="410" w="275">
                    <a:moveTo>
                      <a:pt x="1" y="1"/>
                    </a:moveTo>
                    <a:lnTo>
                      <a:pt x="1" y="410"/>
                    </a:lnTo>
                    <a:lnTo>
                      <a:pt x="275" y="410"/>
                    </a:lnTo>
                    <a:lnTo>
                      <a:pt x="275"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4"/>
              <p:cNvSpPr/>
              <p:nvPr/>
            </p:nvSpPr>
            <p:spPr>
              <a:xfrm>
                <a:off x="597929" y="3981039"/>
                <a:ext cx="30608" cy="45634"/>
              </a:xfrm>
              <a:custGeom>
                <a:rect b="b" l="l" r="r" t="t"/>
                <a:pathLst>
                  <a:path extrusionOk="0" h="410" w="275">
                    <a:moveTo>
                      <a:pt x="1" y="1"/>
                    </a:moveTo>
                    <a:lnTo>
                      <a:pt x="1" y="410"/>
                    </a:lnTo>
                    <a:lnTo>
                      <a:pt x="275" y="410"/>
                    </a:lnTo>
                    <a:lnTo>
                      <a:pt x="275"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4"/>
              <p:cNvSpPr/>
              <p:nvPr/>
            </p:nvSpPr>
            <p:spPr>
              <a:xfrm>
                <a:off x="542723" y="3981039"/>
                <a:ext cx="30608" cy="45634"/>
              </a:xfrm>
              <a:custGeom>
                <a:rect b="b" l="l" r="r" t="t"/>
                <a:pathLst>
                  <a:path extrusionOk="0" h="410" w="275">
                    <a:moveTo>
                      <a:pt x="1" y="1"/>
                    </a:moveTo>
                    <a:lnTo>
                      <a:pt x="1" y="410"/>
                    </a:lnTo>
                    <a:lnTo>
                      <a:pt x="274" y="410"/>
                    </a:lnTo>
                    <a:lnTo>
                      <a:pt x="274"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44"/>
              <p:cNvSpPr/>
              <p:nvPr/>
            </p:nvSpPr>
            <p:spPr>
              <a:xfrm>
                <a:off x="487294" y="3981039"/>
                <a:ext cx="30831" cy="45634"/>
              </a:xfrm>
              <a:custGeom>
                <a:rect b="b" l="l" r="r" t="t"/>
                <a:pathLst>
                  <a:path extrusionOk="0" h="410" w="277">
                    <a:moveTo>
                      <a:pt x="1" y="1"/>
                    </a:moveTo>
                    <a:lnTo>
                      <a:pt x="1" y="410"/>
                    </a:lnTo>
                    <a:lnTo>
                      <a:pt x="276" y="410"/>
                    </a:lnTo>
                    <a:lnTo>
                      <a:pt x="276"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44"/>
              <p:cNvSpPr/>
              <p:nvPr/>
            </p:nvSpPr>
            <p:spPr>
              <a:xfrm>
                <a:off x="431309" y="3981039"/>
                <a:ext cx="30608" cy="45634"/>
              </a:xfrm>
              <a:custGeom>
                <a:rect b="b" l="l" r="r" t="t"/>
                <a:pathLst>
                  <a:path extrusionOk="0" h="410" w="275">
                    <a:moveTo>
                      <a:pt x="0" y="1"/>
                    </a:moveTo>
                    <a:lnTo>
                      <a:pt x="0" y="410"/>
                    </a:lnTo>
                    <a:lnTo>
                      <a:pt x="274" y="410"/>
                    </a:lnTo>
                    <a:lnTo>
                      <a:pt x="274"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4"/>
              <p:cNvSpPr/>
              <p:nvPr/>
            </p:nvSpPr>
            <p:spPr>
              <a:xfrm>
                <a:off x="820645" y="4067744"/>
                <a:ext cx="30608" cy="45411"/>
              </a:xfrm>
              <a:custGeom>
                <a:rect b="b" l="l" r="r" t="t"/>
                <a:pathLst>
                  <a:path extrusionOk="0" h="408" w="275">
                    <a:moveTo>
                      <a:pt x="0" y="1"/>
                    </a:moveTo>
                    <a:lnTo>
                      <a:pt x="0" y="408"/>
                    </a:lnTo>
                    <a:lnTo>
                      <a:pt x="274" y="408"/>
                    </a:lnTo>
                    <a:lnTo>
                      <a:pt x="274" y="1"/>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44"/>
              <p:cNvSpPr/>
              <p:nvPr/>
            </p:nvSpPr>
            <p:spPr>
              <a:xfrm>
                <a:off x="765439" y="4067744"/>
                <a:ext cx="30608" cy="45411"/>
              </a:xfrm>
              <a:custGeom>
                <a:rect b="b" l="l" r="r" t="t"/>
                <a:pathLst>
                  <a:path extrusionOk="0" h="408" w="275">
                    <a:moveTo>
                      <a:pt x="0" y="1"/>
                    </a:moveTo>
                    <a:lnTo>
                      <a:pt x="0" y="408"/>
                    </a:lnTo>
                    <a:lnTo>
                      <a:pt x="274" y="408"/>
                    </a:lnTo>
                    <a:lnTo>
                      <a:pt x="274" y="1"/>
                    </a:lnTo>
                    <a:close/>
                  </a:path>
                </a:pathLst>
              </a:custGeom>
              <a:solidFill>
                <a:srgbClr val="AE91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44"/>
              <p:cNvSpPr/>
              <p:nvPr/>
            </p:nvSpPr>
            <p:spPr>
              <a:xfrm>
                <a:off x="709231" y="4067744"/>
                <a:ext cx="30497" cy="45411"/>
              </a:xfrm>
              <a:custGeom>
                <a:rect b="b" l="l" r="r" t="t"/>
                <a:pathLst>
                  <a:path extrusionOk="0" h="408" w="274">
                    <a:moveTo>
                      <a:pt x="0" y="1"/>
                    </a:moveTo>
                    <a:lnTo>
                      <a:pt x="0" y="408"/>
                    </a:lnTo>
                    <a:lnTo>
                      <a:pt x="274" y="408"/>
                    </a:lnTo>
                    <a:lnTo>
                      <a:pt x="274"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4"/>
              <p:cNvSpPr/>
              <p:nvPr/>
            </p:nvSpPr>
            <p:spPr>
              <a:xfrm>
                <a:off x="653914" y="4067744"/>
                <a:ext cx="30608" cy="45411"/>
              </a:xfrm>
              <a:custGeom>
                <a:rect b="b" l="l" r="r" t="t"/>
                <a:pathLst>
                  <a:path extrusionOk="0" h="408" w="275">
                    <a:moveTo>
                      <a:pt x="1" y="1"/>
                    </a:moveTo>
                    <a:lnTo>
                      <a:pt x="1" y="408"/>
                    </a:lnTo>
                    <a:lnTo>
                      <a:pt x="275" y="408"/>
                    </a:lnTo>
                    <a:lnTo>
                      <a:pt x="275"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4"/>
              <p:cNvSpPr/>
              <p:nvPr/>
            </p:nvSpPr>
            <p:spPr>
              <a:xfrm>
                <a:off x="597929" y="4067744"/>
                <a:ext cx="30608" cy="45411"/>
              </a:xfrm>
              <a:custGeom>
                <a:rect b="b" l="l" r="r" t="t"/>
                <a:pathLst>
                  <a:path extrusionOk="0" h="408" w="275">
                    <a:moveTo>
                      <a:pt x="1" y="1"/>
                    </a:moveTo>
                    <a:lnTo>
                      <a:pt x="1" y="408"/>
                    </a:lnTo>
                    <a:lnTo>
                      <a:pt x="275" y="408"/>
                    </a:lnTo>
                    <a:lnTo>
                      <a:pt x="275"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44"/>
              <p:cNvSpPr/>
              <p:nvPr/>
            </p:nvSpPr>
            <p:spPr>
              <a:xfrm>
                <a:off x="542723" y="4067744"/>
                <a:ext cx="30608" cy="45411"/>
              </a:xfrm>
              <a:custGeom>
                <a:rect b="b" l="l" r="r" t="t"/>
                <a:pathLst>
                  <a:path extrusionOk="0" h="408" w="275">
                    <a:moveTo>
                      <a:pt x="1" y="1"/>
                    </a:moveTo>
                    <a:lnTo>
                      <a:pt x="1" y="408"/>
                    </a:lnTo>
                    <a:lnTo>
                      <a:pt x="274" y="408"/>
                    </a:lnTo>
                    <a:lnTo>
                      <a:pt x="274"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44"/>
              <p:cNvSpPr/>
              <p:nvPr/>
            </p:nvSpPr>
            <p:spPr>
              <a:xfrm>
                <a:off x="487294" y="4067744"/>
                <a:ext cx="30831" cy="45411"/>
              </a:xfrm>
              <a:custGeom>
                <a:rect b="b" l="l" r="r" t="t"/>
                <a:pathLst>
                  <a:path extrusionOk="0" h="408" w="277">
                    <a:moveTo>
                      <a:pt x="1" y="1"/>
                    </a:moveTo>
                    <a:lnTo>
                      <a:pt x="1" y="408"/>
                    </a:lnTo>
                    <a:lnTo>
                      <a:pt x="276" y="408"/>
                    </a:lnTo>
                    <a:lnTo>
                      <a:pt x="276"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44"/>
              <p:cNvSpPr/>
              <p:nvPr/>
            </p:nvSpPr>
            <p:spPr>
              <a:xfrm>
                <a:off x="431309" y="4067744"/>
                <a:ext cx="30608" cy="45411"/>
              </a:xfrm>
              <a:custGeom>
                <a:rect b="b" l="l" r="r" t="t"/>
                <a:pathLst>
                  <a:path extrusionOk="0" h="408" w="275">
                    <a:moveTo>
                      <a:pt x="0" y="1"/>
                    </a:moveTo>
                    <a:lnTo>
                      <a:pt x="0" y="408"/>
                    </a:lnTo>
                    <a:lnTo>
                      <a:pt x="274" y="408"/>
                    </a:lnTo>
                    <a:lnTo>
                      <a:pt x="274" y="1"/>
                    </a:lnTo>
                    <a:close/>
                  </a:path>
                </a:pathLst>
              </a:custGeom>
              <a:solidFill>
                <a:srgbClr val="A47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6" name="Google Shape;4406;p44"/>
            <p:cNvGrpSpPr/>
            <p:nvPr/>
          </p:nvGrpSpPr>
          <p:grpSpPr>
            <a:xfrm>
              <a:off x="6385092" y="2874525"/>
              <a:ext cx="2114610" cy="1735985"/>
              <a:chOff x="6888262" y="2758059"/>
              <a:chExt cx="2256547" cy="1852508"/>
            </a:xfrm>
          </p:grpSpPr>
          <p:sp>
            <p:nvSpPr>
              <p:cNvPr id="4407" name="Google Shape;4407;p44"/>
              <p:cNvSpPr/>
              <p:nvPr/>
            </p:nvSpPr>
            <p:spPr>
              <a:xfrm>
                <a:off x="7985111" y="2758059"/>
                <a:ext cx="760530" cy="212143"/>
              </a:xfrm>
              <a:custGeom>
                <a:rect b="b" l="l" r="r" t="t"/>
                <a:pathLst>
                  <a:path extrusionOk="0" h="1906" w="6833">
                    <a:moveTo>
                      <a:pt x="3617" y="1"/>
                    </a:moveTo>
                    <a:cubicBezTo>
                      <a:pt x="2995" y="1"/>
                      <a:pt x="2490" y="518"/>
                      <a:pt x="2490" y="1164"/>
                    </a:cubicBezTo>
                    <a:lnTo>
                      <a:pt x="2490" y="1178"/>
                    </a:lnTo>
                    <a:cubicBezTo>
                      <a:pt x="2417" y="1157"/>
                      <a:pt x="2342" y="1134"/>
                      <a:pt x="2253" y="1134"/>
                    </a:cubicBezTo>
                    <a:cubicBezTo>
                      <a:pt x="2083" y="1134"/>
                      <a:pt x="1919" y="1201"/>
                      <a:pt x="1794" y="1304"/>
                    </a:cubicBezTo>
                    <a:cubicBezTo>
                      <a:pt x="1668" y="1141"/>
                      <a:pt x="1474" y="1030"/>
                      <a:pt x="1261" y="1030"/>
                    </a:cubicBezTo>
                    <a:cubicBezTo>
                      <a:pt x="950" y="1030"/>
                      <a:pt x="697" y="1246"/>
                      <a:pt x="608" y="1527"/>
                    </a:cubicBezTo>
                    <a:lnTo>
                      <a:pt x="557" y="1527"/>
                    </a:lnTo>
                    <a:cubicBezTo>
                      <a:pt x="311" y="1527"/>
                      <a:pt x="96" y="1683"/>
                      <a:pt x="0" y="1905"/>
                    </a:cubicBezTo>
                    <a:lnTo>
                      <a:pt x="6818" y="1905"/>
                    </a:lnTo>
                    <a:cubicBezTo>
                      <a:pt x="6825" y="1852"/>
                      <a:pt x="6833" y="1801"/>
                      <a:pt x="6833" y="1749"/>
                    </a:cubicBezTo>
                    <a:cubicBezTo>
                      <a:pt x="6833" y="1327"/>
                      <a:pt x="6498" y="986"/>
                      <a:pt x="6091" y="986"/>
                    </a:cubicBezTo>
                    <a:cubicBezTo>
                      <a:pt x="5876" y="986"/>
                      <a:pt x="5684" y="1075"/>
                      <a:pt x="5543" y="1230"/>
                    </a:cubicBezTo>
                    <a:cubicBezTo>
                      <a:pt x="5410" y="1075"/>
                      <a:pt x="5209" y="972"/>
                      <a:pt x="4987" y="972"/>
                    </a:cubicBezTo>
                    <a:cubicBezTo>
                      <a:pt x="4898" y="972"/>
                      <a:pt x="4809" y="993"/>
                      <a:pt x="4729" y="1023"/>
                    </a:cubicBezTo>
                    <a:cubicBezTo>
                      <a:pt x="4661" y="445"/>
                      <a:pt x="4195" y="1"/>
                      <a:pt x="3617"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44"/>
              <p:cNvSpPr/>
              <p:nvPr/>
            </p:nvSpPr>
            <p:spPr>
              <a:xfrm>
                <a:off x="7144666" y="3481302"/>
                <a:ext cx="327675" cy="97501"/>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44"/>
              <p:cNvSpPr/>
              <p:nvPr/>
            </p:nvSpPr>
            <p:spPr>
              <a:xfrm>
                <a:off x="7571956" y="3096975"/>
                <a:ext cx="393454" cy="393566"/>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44"/>
              <p:cNvSpPr/>
              <p:nvPr/>
            </p:nvSpPr>
            <p:spPr>
              <a:xfrm>
                <a:off x="8374447" y="3479744"/>
                <a:ext cx="325894" cy="768766"/>
              </a:xfrm>
              <a:custGeom>
                <a:rect b="b" l="l" r="r" t="t"/>
                <a:pathLst>
                  <a:path extrusionOk="0" h="6907" w="2928">
                    <a:moveTo>
                      <a:pt x="644" y="1"/>
                    </a:moveTo>
                    <a:lnTo>
                      <a:pt x="0" y="6906"/>
                    </a:lnTo>
                    <a:lnTo>
                      <a:pt x="2927" y="6906"/>
                    </a:lnTo>
                    <a:lnTo>
                      <a:pt x="2282"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44"/>
              <p:cNvSpPr/>
              <p:nvPr/>
            </p:nvSpPr>
            <p:spPr>
              <a:xfrm>
                <a:off x="8628328" y="3479744"/>
                <a:ext cx="79359" cy="768766"/>
              </a:xfrm>
              <a:custGeom>
                <a:rect b="b" l="l" r="r" t="t"/>
                <a:pathLst>
                  <a:path extrusionOk="0" h="6907" w="713">
                    <a:moveTo>
                      <a:pt x="1" y="1"/>
                    </a:moveTo>
                    <a:lnTo>
                      <a:pt x="646" y="6906"/>
                    </a:lnTo>
                    <a:lnTo>
                      <a:pt x="712" y="6906"/>
                    </a:lnTo>
                    <a:lnTo>
                      <a:pt x="68" y="1"/>
                    </a:lnTo>
                    <a:close/>
                  </a:path>
                </a:pathLst>
              </a:custGeom>
              <a:solidFill>
                <a:srgbClr val="674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44"/>
              <p:cNvSpPr/>
              <p:nvPr/>
            </p:nvSpPr>
            <p:spPr>
              <a:xfrm>
                <a:off x="8534389" y="3479744"/>
                <a:ext cx="165952" cy="768766"/>
              </a:xfrm>
              <a:custGeom>
                <a:rect b="b" l="l" r="r" t="t"/>
                <a:pathLst>
                  <a:path extrusionOk="0" h="6907" w="1491">
                    <a:moveTo>
                      <a:pt x="82" y="1"/>
                    </a:moveTo>
                    <a:lnTo>
                      <a:pt x="0" y="6906"/>
                    </a:lnTo>
                    <a:lnTo>
                      <a:pt x="1490" y="6906"/>
                    </a:lnTo>
                    <a:lnTo>
                      <a:pt x="845" y="1"/>
                    </a:lnTo>
                    <a:close/>
                  </a:path>
                </a:pathLst>
              </a:custGeom>
              <a:solidFill>
                <a:srgbClr val="AA6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44"/>
              <p:cNvSpPr/>
              <p:nvPr/>
            </p:nvSpPr>
            <p:spPr>
              <a:xfrm>
                <a:off x="8515356" y="3760894"/>
                <a:ext cx="51310" cy="51310"/>
              </a:xfrm>
              <a:custGeom>
                <a:rect b="b" l="l" r="r" t="t"/>
                <a:pathLst>
                  <a:path extrusionOk="0" h="461" w="461">
                    <a:moveTo>
                      <a:pt x="0" y="0"/>
                    </a:moveTo>
                    <a:lnTo>
                      <a:pt x="0" y="461"/>
                    </a:lnTo>
                    <a:lnTo>
                      <a:pt x="461" y="461"/>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44"/>
              <p:cNvSpPr/>
              <p:nvPr/>
            </p:nvSpPr>
            <p:spPr>
              <a:xfrm>
                <a:off x="8511349" y="3755885"/>
                <a:ext cx="60326" cy="60437"/>
              </a:xfrm>
              <a:custGeom>
                <a:rect b="b" l="l" r="r" t="t"/>
                <a:pathLst>
                  <a:path extrusionOk="0" h="543" w="542">
                    <a:moveTo>
                      <a:pt x="460" y="82"/>
                    </a:moveTo>
                    <a:lnTo>
                      <a:pt x="460" y="468"/>
                    </a:lnTo>
                    <a:lnTo>
                      <a:pt x="74" y="468"/>
                    </a:lnTo>
                    <a:lnTo>
                      <a:pt x="74" y="82"/>
                    </a:lnTo>
                    <a:close/>
                    <a:moveTo>
                      <a:pt x="1" y="1"/>
                    </a:moveTo>
                    <a:lnTo>
                      <a:pt x="1" y="543"/>
                    </a:lnTo>
                    <a:lnTo>
                      <a:pt x="541" y="543"/>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44"/>
              <p:cNvSpPr/>
              <p:nvPr/>
            </p:nvSpPr>
            <p:spPr>
              <a:xfrm>
                <a:off x="8515356" y="3887111"/>
                <a:ext cx="51310" cy="51199"/>
              </a:xfrm>
              <a:custGeom>
                <a:rect b="b" l="l" r="r" t="t"/>
                <a:pathLst>
                  <a:path extrusionOk="0" h="460" w="461">
                    <a:moveTo>
                      <a:pt x="0" y="1"/>
                    </a:moveTo>
                    <a:lnTo>
                      <a:pt x="0" y="459"/>
                    </a:lnTo>
                    <a:lnTo>
                      <a:pt x="461" y="459"/>
                    </a:lnTo>
                    <a:lnTo>
                      <a:pt x="46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44"/>
              <p:cNvSpPr/>
              <p:nvPr/>
            </p:nvSpPr>
            <p:spPr>
              <a:xfrm>
                <a:off x="8511349" y="3882993"/>
                <a:ext cx="60326" cy="60215"/>
              </a:xfrm>
              <a:custGeom>
                <a:rect b="b" l="l" r="r" t="t"/>
                <a:pathLst>
                  <a:path extrusionOk="0" h="541" w="542">
                    <a:moveTo>
                      <a:pt x="460" y="75"/>
                    </a:moveTo>
                    <a:lnTo>
                      <a:pt x="460" y="459"/>
                    </a:lnTo>
                    <a:lnTo>
                      <a:pt x="74" y="459"/>
                    </a:lnTo>
                    <a:lnTo>
                      <a:pt x="74" y="75"/>
                    </a:lnTo>
                    <a:close/>
                    <a:moveTo>
                      <a:pt x="1" y="0"/>
                    </a:moveTo>
                    <a:lnTo>
                      <a:pt x="1" y="541"/>
                    </a:lnTo>
                    <a:lnTo>
                      <a:pt x="541" y="541"/>
                    </a:lnTo>
                    <a:lnTo>
                      <a:pt x="5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44"/>
              <p:cNvSpPr/>
              <p:nvPr/>
            </p:nvSpPr>
            <p:spPr>
              <a:xfrm>
                <a:off x="8515356" y="4013217"/>
                <a:ext cx="51310" cy="52201"/>
              </a:xfrm>
              <a:custGeom>
                <a:rect b="b" l="l" r="r" t="t"/>
                <a:pathLst>
                  <a:path extrusionOk="0" h="469" w="461">
                    <a:moveTo>
                      <a:pt x="0" y="0"/>
                    </a:moveTo>
                    <a:lnTo>
                      <a:pt x="0" y="468"/>
                    </a:lnTo>
                    <a:lnTo>
                      <a:pt x="461" y="468"/>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44"/>
              <p:cNvSpPr/>
              <p:nvPr/>
            </p:nvSpPr>
            <p:spPr>
              <a:xfrm>
                <a:off x="8511349" y="4009210"/>
                <a:ext cx="60326" cy="60326"/>
              </a:xfrm>
              <a:custGeom>
                <a:rect b="b" l="l" r="r" t="t"/>
                <a:pathLst>
                  <a:path extrusionOk="0" h="542" w="542">
                    <a:moveTo>
                      <a:pt x="460" y="74"/>
                    </a:moveTo>
                    <a:lnTo>
                      <a:pt x="460" y="460"/>
                    </a:lnTo>
                    <a:lnTo>
                      <a:pt x="74" y="460"/>
                    </a:lnTo>
                    <a:lnTo>
                      <a:pt x="74" y="74"/>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4"/>
              <p:cNvSpPr/>
              <p:nvPr/>
            </p:nvSpPr>
            <p:spPr>
              <a:xfrm>
                <a:off x="8241131" y="4139545"/>
                <a:ext cx="51310" cy="51867"/>
              </a:xfrm>
              <a:custGeom>
                <a:rect b="b" l="l" r="r" t="t"/>
                <a:pathLst>
                  <a:path extrusionOk="0" h="466" w="461">
                    <a:moveTo>
                      <a:pt x="0" y="0"/>
                    </a:moveTo>
                    <a:lnTo>
                      <a:pt x="0" y="466"/>
                    </a:lnTo>
                    <a:lnTo>
                      <a:pt x="461" y="466"/>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4"/>
              <p:cNvSpPr/>
              <p:nvPr/>
            </p:nvSpPr>
            <p:spPr>
              <a:xfrm>
                <a:off x="8237124" y="4135316"/>
                <a:ext cx="60326" cy="60326"/>
              </a:xfrm>
              <a:custGeom>
                <a:rect b="b" l="l" r="r" t="t"/>
                <a:pathLst>
                  <a:path extrusionOk="0" h="542" w="542">
                    <a:moveTo>
                      <a:pt x="460" y="82"/>
                    </a:moveTo>
                    <a:lnTo>
                      <a:pt x="460" y="468"/>
                    </a:lnTo>
                    <a:lnTo>
                      <a:pt x="74" y="468"/>
                    </a:lnTo>
                    <a:lnTo>
                      <a:pt x="74" y="82"/>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4"/>
              <p:cNvSpPr/>
              <p:nvPr/>
            </p:nvSpPr>
            <p:spPr>
              <a:xfrm>
                <a:off x="8515356" y="3634009"/>
                <a:ext cx="51310" cy="51867"/>
              </a:xfrm>
              <a:custGeom>
                <a:rect b="b" l="l" r="r" t="t"/>
                <a:pathLst>
                  <a:path extrusionOk="0" h="466" w="461">
                    <a:moveTo>
                      <a:pt x="0" y="0"/>
                    </a:moveTo>
                    <a:lnTo>
                      <a:pt x="0" y="466"/>
                    </a:lnTo>
                    <a:lnTo>
                      <a:pt x="461" y="466"/>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4"/>
              <p:cNvSpPr/>
              <p:nvPr/>
            </p:nvSpPr>
            <p:spPr>
              <a:xfrm>
                <a:off x="8511349" y="3629780"/>
                <a:ext cx="60326" cy="60326"/>
              </a:xfrm>
              <a:custGeom>
                <a:rect b="b" l="l" r="r" t="t"/>
                <a:pathLst>
                  <a:path extrusionOk="0" h="542" w="542">
                    <a:moveTo>
                      <a:pt x="460" y="83"/>
                    </a:moveTo>
                    <a:lnTo>
                      <a:pt x="460" y="467"/>
                    </a:lnTo>
                    <a:lnTo>
                      <a:pt x="74" y="467"/>
                    </a:lnTo>
                    <a:lnTo>
                      <a:pt x="74" y="83"/>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44"/>
              <p:cNvSpPr/>
              <p:nvPr/>
            </p:nvSpPr>
            <p:spPr>
              <a:xfrm>
                <a:off x="8480741" y="3436781"/>
                <a:ext cx="123768" cy="123880"/>
              </a:xfrm>
              <a:custGeom>
                <a:rect b="b" l="l" r="r" t="t"/>
                <a:pathLst>
                  <a:path extrusionOk="0" h="1113" w="1112">
                    <a:moveTo>
                      <a:pt x="53" y="1"/>
                    </a:moveTo>
                    <a:lnTo>
                      <a:pt x="0" y="52"/>
                    </a:lnTo>
                    <a:lnTo>
                      <a:pt x="1053" y="1112"/>
                    </a:lnTo>
                    <a:lnTo>
                      <a:pt x="1112" y="1054"/>
                    </a:lnTo>
                    <a:lnTo>
                      <a:pt x="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44"/>
              <p:cNvSpPr/>
              <p:nvPr/>
            </p:nvSpPr>
            <p:spPr>
              <a:xfrm>
                <a:off x="8302546" y="3258697"/>
                <a:ext cx="115755" cy="116311"/>
              </a:xfrm>
              <a:custGeom>
                <a:rect b="b" l="l" r="r" t="t"/>
                <a:pathLst>
                  <a:path extrusionOk="0" h="1045" w="1040">
                    <a:moveTo>
                      <a:pt x="972" y="0"/>
                    </a:moveTo>
                    <a:lnTo>
                      <a:pt x="454" y="511"/>
                    </a:lnTo>
                    <a:lnTo>
                      <a:pt x="461" y="520"/>
                    </a:lnTo>
                    <a:lnTo>
                      <a:pt x="1" y="978"/>
                    </a:lnTo>
                    <a:lnTo>
                      <a:pt x="68" y="1044"/>
                    </a:lnTo>
                    <a:lnTo>
                      <a:pt x="587" y="527"/>
                    </a:lnTo>
                    <a:lnTo>
                      <a:pt x="579" y="527"/>
                    </a:lnTo>
                    <a:lnTo>
                      <a:pt x="1039" y="66"/>
                    </a:lnTo>
                    <a:lnTo>
                      <a:pt x="97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4"/>
              <p:cNvSpPr/>
              <p:nvPr/>
            </p:nvSpPr>
            <p:spPr>
              <a:xfrm>
                <a:off x="8433771" y="3351857"/>
                <a:ext cx="91602" cy="90823"/>
              </a:xfrm>
              <a:custGeom>
                <a:rect b="b" l="l" r="r" t="t"/>
                <a:pathLst>
                  <a:path extrusionOk="0" h="816" w="823">
                    <a:moveTo>
                      <a:pt x="401" y="111"/>
                    </a:moveTo>
                    <a:lnTo>
                      <a:pt x="712" y="415"/>
                    </a:lnTo>
                    <a:lnTo>
                      <a:pt x="422" y="705"/>
                    </a:lnTo>
                    <a:lnTo>
                      <a:pt x="111" y="401"/>
                    </a:lnTo>
                    <a:lnTo>
                      <a:pt x="401" y="111"/>
                    </a:lnTo>
                    <a:close/>
                    <a:moveTo>
                      <a:pt x="401" y="1"/>
                    </a:moveTo>
                    <a:lnTo>
                      <a:pt x="1" y="401"/>
                    </a:lnTo>
                    <a:lnTo>
                      <a:pt x="422" y="815"/>
                    </a:lnTo>
                    <a:lnTo>
                      <a:pt x="822" y="415"/>
                    </a:lnTo>
                    <a:lnTo>
                      <a:pt x="40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4"/>
              <p:cNvSpPr/>
              <p:nvPr/>
            </p:nvSpPr>
            <p:spPr>
              <a:xfrm>
                <a:off x="8395038" y="3305556"/>
                <a:ext cx="89153" cy="96722"/>
              </a:xfrm>
              <a:custGeom>
                <a:rect b="b" l="l" r="r" t="t"/>
                <a:pathLst>
                  <a:path extrusionOk="0" h="869" w="801">
                    <a:moveTo>
                      <a:pt x="452" y="127"/>
                    </a:moveTo>
                    <a:lnTo>
                      <a:pt x="697" y="468"/>
                    </a:lnTo>
                    <a:lnTo>
                      <a:pt x="407" y="757"/>
                    </a:lnTo>
                    <a:lnTo>
                      <a:pt x="112" y="461"/>
                    </a:lnTo>
                    <a:lnTo>
                      <a:pt x="452" y="127"/>
                    </a:lnTo>
                    <a:close/>
                    <a:moveTo>
                      <a:pt x="459" y="1"/>
                    </a:moveTo>
                    <a:lnTo>
                      <a:pt x="0" y="461"/>
                    </a:lnTo>
                    <a:lnTo>
                      <a:pt x="407" y="869"/>
                    </a:lnTo>
                    <a:lnTo>
                      <a:pt x="800" y="476"/>
                    </a:lnTo>
                    <a:lnTo>
                      <a:pt x="45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4"/>
              <p:cNvSpPr/>
              <p:nvPr/>
            </p:nvSpPr>
            <p:spPr>
              <a:xfrm>
                <a:off x="8354635" y="3258697"/>
                <a:ext cx="95720" cy="103177"/>
              </a:xfrm>
              <a:custGeom>
                <a:rect b="b" l="l" r="r" t="t"/>
                <a:pathLst>
                  <a:path extrusionOk="0" h="927" w="860">
                    <a:moveTo>
                      <a:pt x="511" y="127"/>
                    </a:moveTo>
                    <a:lnTo>
                      <a:pt x="756" y="466"/>
                    </a:lnTo>
                    <a:lnTo>
                      <a:pt x="407" y="815"/>
                    </a:lnTo>
                    <a:lnTo>
                      <a:pt x="111" y="527"/>
                    </a:lnTo>
                    <a:lnTo>
                      <a:pt x="511" y="127"/>
                    </a:lnTo>
                    <a:close/>
                    <a:moveTo>
                      <a:pt x="520" y="0"/>
                    </a:moveTo>
                    <a:lnTo>
                      <a:pt x="0" y="527"/>
                    </a:lnTo>
                    <a:lnTo>
                      <a:pt x="407" y="927"/>
                    </a:lnTo>
                    <a:lnTo>
                      <a:pt x="859" y="475"/>
                    </a:lnTo>
                    <a:lnTo>
                      <a:pt x="52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4"/>
              <p:cNvSpPr/>
              <p:nvPr/>
            </p:nvSpPr>
            <p:spPr>
              <a:xfrm>
                <a:off x="8393369" y="3304776"/>
                <a:ext cx="58768" cy="58768"/>
              </a:xfrm>
              <a:custGeom>
                <a:rect b="b" l="l" r="r" t="t"/>
                <a:pathLst>
                  <a:path extrusionOk="0" h="528" w="528">
                    <a:moveTo>
                      <a:pt x="460" y="1"/>
                    </a:moveTo>
                    <a:lnTo>
                      <a:pt x="1" y="461"/>
                    </a:lnTo>
                    <a:lnTo>
                      <a:pt x="67" y="527"/>
                    </a:lnTo>
                    <a:lnTo>
                      <a:pt x="527" y="6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4"/>
              <p:cNvSpPr/>
              <p:nvPr/>
            </p:nvSpPr>
            <p:spPr>
              <a:xfrm>
                <a:off x="8312452" y="3210726"/>
                <a:ext cx="104068" cy="111636"/>
              </a:xfrm>
              <a:custGeom>
                <a:rect b="b" l="l" r="r" t="t"/>
                <a:pathLst>
                  <a:path extrusionOk="0" h="1003" w="935">
                    <a:moveTo>
                      <a:pt x="571" y="127"/>
                    </a:moveTo>
                    <a:lnTo>
                      <a:pt x="831" y="483"/>
                    </a:lnTo>
                    <a:lnTo>
                      <a:pt x="424" y="883"/>
                    </a:lnTo>
                    <a:lnTo>
                      <a:pt x="112" y="579"/>
                    </a:lnTo>
                    <a:lnTo>
                      <a:pt x="571" y="127"/>
                    </a:lnTo>
                    <a:close/>
                    <a:moveTo>
                      <a:pt x="578" y="1"/>
                    </a:moveTo>
                    <a:lnTo>
                      <a:pt x="0" y="579"/>
                    </a:lnTo>
                    <a:lnTo>
                      <a:pt x="424" y="1002"/>
                    </a:lnTo>
                    <a:lnTo>
                      <a:pt x="934" y="490"/>
                    </a:lnTo>
                    <a:lnTo>
                      <a:pt x="57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44"/>
              <p:cNvSpPr/>
              <p:nvPr/>
            </p:nvSpPr>
            <p:spPr>
              <a:xfrm>
                <a:off x="8273830" y="3165426"/>
                <a:ext cx="107963" cy="116534"/>
              </a:xfrm>
              <a:custGeom>
                <a:rect b="b" l="l" r="r" t="t"/>
                <a:pathLst>
                  <a:path extrusionOk="0" h="1047" w="970">
                    <a:moveTo>
                      <a:pt x="623" y="127"/>
                    </a:moveTo>
                    <a:lnTo>
                      <a:pt x="867" y="468"/>
                    </a:lnTo>
                    <a:lnTo>
                      <a:pt x="408" y="927"/>
                    </a:lnTo>
                    <a:lnTo>
                      <a:pt x="111" y="637"/>
                    </a:lnTo>
                    <a:lnTo>
                      <a:pt x="623" y="127"/>
                    </a:lnTo>
                    <a:close/>
                    <a:moveTo>
                      <a:pt x="630" y="1"/>
                    </a:moveTo>
                    <a:lnTo>
                      <a:pt x="1" y="637"/>
                    </a:lnTo>
                    <a:lnTo>
                      <a:pt x="408" y="1046"/>
                    </a:lnTo>
                    <a:lnTo>
                      <a:pt x="970" y="475"/>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44"/>
              <p:cNvSpPr/>
              <p:nvPr/>
            </p:nvSpPr>
            <p:spPr>
              <a:xfrm>
                <a:off x="8233316" y="3118567"/>
                <a:ext cx="114864" cy="122767"/>
              </a:xfrm>
              <a:custGeom>
                <a:rect b="b" l="l" r="r" t="t"/>
                <a:pathLst>
                  <a:path extrusionOk="0" h="1103" w="1032">
                    <a:moveTo>
                      <a:pt x="683" y="125"/>
                    </a:moveTo>
                    <a:lnTo>
                      <a:pt x="927" y="466"/>
                    </a:lnTo>
                    <a:lnTo>
                      <a:pt x="409" y="985"/>
                    </a:lnTo>
                    <a:lnTo>
                      <a:pt x="112" y="696"/>
                    </a:lnTo>
                    <a:lnTo>
                      <a:pt x="683" y="125"/>
                    </a:lnTo>
                    <a:close/>
                    <a:moveTo>
                      <a:pt x="690" y="0"/>
                    </a:moveTo>
                    <a:lnTo>
                      <a:pt x="0" y="696"/>
                    </a:lnTo>
                    <a:lnTo>
                      <a:pt x="409" y="1103"/>
                    </a:lnTo>
                    <a:lnTo>
                      <a:pt x="1032" y="473"/>
                    </a:lnTo>
                    <a:lnTo>
                      <a:pt x="69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44"/>
              <p:cNvSpPr/>
              <p:nvPr/>
            </p:nvSpPr>
            <p:spPr>
              <a:xfrm>
                <a:off x="8272049" y="3164647"/>
                <a:ext cx="77689" cy="77689"/>
              </a:xfrm>
              <a:custGeom>
                <a:rect b="b" l="l" r="r" t="t"/>
                <a:pathLst>
                  <a:path extrusionOk="0" h="698" w="698">
                    <a:moveTo>
                      <a:pt x="630" y="1"/>
                    </a:moveTo>
                    <a:lnTo>
                      <a:pt x="1" y="630"/>
                    </a:lnTo>
                    <a:lnTo>
                      <a:pt x="75" y="698"/>
                    </a:lnTo>
                    <a:lnTo>
                      <a:pt x="698" y="66"/>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44"/>
              <p:cNvSpPr/>
              <p:nvPr/>
            </p:nvSpPr>
            <p:spPr>
              <a:xfrm>
                <a:off x="8396596" y="3390702"/>
                <a:ext cx="90934" cy="91602"/>
              </a:xfrm>
              <a:custGeom>
                <a:rect b="b" l="l" r="r" t="t"/>
                <a:pathLst>
                  <a:path extrusionOk="0" h="823" w="817">
                    <a:moveTo>
                      <a:pt x="400" y="111"/>
                    </a:moveTo>
                    <a:lnTo>
                      <a:pt x="704" y="422"/>
                    </a:lnTo>
                    <a:lnTo>
                      <a:pt x="416" y="703"/>
                    </a:lnTo>
                    <a:lnTo>
                      <a:pt x="112" y="401"/>
                    </a:lnTo>
                    <a:lnTo>
                      <a:pt x="400" y="111"/>
                    </a:lnTo>
                    <a:close/>
                    <a:moveTo>
                      <a:pt x="400" y="0"/>
                    </a:moveTo>
                    <a:lnTo>
                      <a:pt x="0" y="401"/>
                    </a:lnTo>
                    <a:lnTo>
                      <a:pt x="416" y="822"/>
                    </a:lnTo>
                    <a:lnTo>
                      <a:pt x="817" y="422"/>
                    </a:lnTo>
                    <a:lnTo>
                      <a:pt x="40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44"/>
              <p:cNvSpPr/>
              <p:nvPr/>
            </p:nvSpPr>
            <p:spPr>
              <a:xfrm>
                <a:off x="8350406" y="3351857"/>
                <a:ext cx="96722" cy="89265"/>
              </a:xfrm>
              <a:custGeom>
                <a:rect b="b" l="l" r="r" t="t"/>
                <a:pathLst>
                  <a:path extrusionOk="0" h="802" w="869">
                    <a:moveTo>
                      <a:pt x="460" y="111"/>
                    </a:moveTo>
                    <a:lnTo>
                      <a:pt x="757" y="408"/>
                    </a:lnTo>
                    <a:lnTo>
                      <a:pt x="469" y="696"/>
                    </a:lnTo>
                    <a:lnTo>
                      <a:pt x="120" y="453"/>
                    </a:lnTo>
                    <a:lnTo>
                      <a:pt x="460" y="111"/>
                    </a:lnTo>
                    <a:close/>
                    <a:moveTo>
                      <a:pt x="460" y="1"/>
                    </a:moveTo>
                    <a:lnTo>
                      <a:pt x="1" y="460"/>
                    </a:lnTo>
                    <a:lnTo>
                      <a:pt x="476" y="801"/>
                    </a:lnTo>
                    <a:lnTo>
                      <a:pt x="869" y="40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44"/>
              <p:cNvSpPr/>
              <p:nvPr/>
            </p:nvSpPr>
            <p:spPr>
              <a:xfrm>
                <a:off x="8303548" y="3311566"/>
                <a:ext cx="103066" cy="95720"/>
              </a:xfrm>
              <a:custGeom>
                <a:rect b="b" l="l" r="r" t="t"/>
                <a:pathLst>
                  <a:path extrusionOk="0" h="860" w="926">
                    <a:moveTo>
                      <a:pt x="518" y="110"/>
                    </a:moveTo>
                    <a:lnTo>
                      <a:pt x="815" y="407"/>
                    </a:lnTo>
                    <a:lnTo>
                      <a:pt x="466" y="756"/>
                    </a:lnTo>
                    <a:lnTo>
                      <a:pt x="125" y="503"/>
                    </a:lnTo>
                    <a:lnTo>
                      <a:pt x="518" y="110"/>
                    </a:lnTo>
                    <a:close/>
                    <a:moveTo>
                      <a:pt x="518" y="0"/>
                    </a:moveTo>
                    <a:lnTo>
                      <a:pt x="0" y="518"/>
                    </a:lnTo>
                    <a:lnTo>
                      <a:pt x="473" y="859"/>
                    </a:lnTo>
                    <a:lnTo>
                      <a:pt x="925" y="407"/>
                    </a:lnTo>
                    <a:lnTo>
                      <a:pt x="51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44"/>
              <p:cNvSpPr/>
              <p:nvPr/>
            </p:nvSpPr>
            <p:spPr>
              <a:xfrm>
                <a:off x="8349627" y="3350077"/>
                <a:ext cx="58768" cy="58768"/>
              </a:xfrm>
              <a:custGeom>
                <a:rect b="b" l="l" r="r" t="t"/>
                <a:pathLst>
                  <a:path extrusionOk="0" h="528" w="528">
                    <a:moveTo>
                      <a:pt x="460" y="1"/>
                    </a:moveTo>
                    <a:lnTo>
                      <a:pt x="1" y="461"/>
                    </a:lnTo>
                    <a:lnTo>
                      <a:pt x="67" y="527"/>
                    </a:lnTo>
                    <a:lnTo>
                      <a:pt x="527" y="6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44"/>
              <p:cNvSpPr/>
              <p:nvPr/>
            </p:nvSpPr>
            <p:spPr>
              <a:xfrm>
                <a:off x="8255687" y="3269382"/>
                <a:ext cx="110523" cy="103957"/>
              </a:xfrm>
              <a:custGeom>
                <a:rect b="b" l="l" r="r" t="t"/>
                <a:pathLst>
                  <a:path extrusionOk="0" h="934" w="993">
                    <a:moveTo>
                      <a:pt x="578" y="112"/>
                    </a:moveTo>
                    <a:lnTo>
                      <a:pt x="882" y="424"/>
                    </a:lnTo>
                    <a:lnTo>
                      <a:pt x="475" y="831"/>
                    </a:lnTo>
                    <a:lnTo>
                      <a:pt x="119" y="571"/>
                    </a:lnTo>
                    <a:lnTo>
                      <a:pt x="578" y="112"/>
                    </a:lnTo>
                    <a:close/>
                    <a:moveTo>
                      <a:pt x="578" y="0"/>
                    </a:moveTo>
                    <a:lnTo>
                      <a:pt x="0" y="578"/>
                    </a:lnTo>
                    <a:lnTo>
                      <a:pt x="482" y="934"/>
                    </a:lnTo>
                    <a:lnTo>
                      <a:pt x="992" y="424"/>
                    </a:lnTo>
                    <a:lnTo>
                      <a:pt x="57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44"/>
              <p:cNvSpPr/>
              <p:nvPr/>
            </p:nvSpPr>
            <p:spPr>
              <a:xfrm>
                <a:off x="8210276" y="3230538"/>
                <a:ext cx="115532" cy="108186"/>
              </a:xfrm>
              <a:custGeom>
                <a:rect b="b" l="l" r="r" t="t"/>
                <a:pathLst>
                  <a:path extrusionOk="0" h="972" w="1038">
                    <a:moveTo>
                      <a:pt x="630" y="113"/>
                    </a:moveTo>
                    <a:lnTo>
                      <a:pt x="927" y="408"/>
                    </a:lnTo>
                    <a:lnTo>
                      <a:pt x="467" y="869"/>
                    </a:lnTo>
                    <a:lnTo>
                      <a:pt x="118" y="623"/>
                    </a:lnTo>
                    <a:lnTo>
                      <a:pt x="630" y="113"/>
                    </a:lnTo>
                    <a:close/>
                    <a:moveTo>
                      <a:pt x="630" y="1"/>
                    </a:moveTo>
                    <a:lnTo>
                      <a:pt x="1" y="630"/>
                    </a:lnTo>
                    <a:lnTo>
                      <a:pt x="474" y="972"/>
                    </a:lnTo>
                    <a:lnTo>
                      <a:pt x="1038" y="408"/>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44"/>
              <p:cNvSpPr/>
              <p:nvPr/>
            </p:nvSpPr>
            <p:spPr>
              <a:xfrm>
                <a:off x="8163195" y="3190135"/>
                <a:ext cx="122210" cy="114753"/>
              </a:xfrm>
              <a:custGeom>
                <a:rect b="b" l="l" r="r" t="t"/>
                <a:pathLst>
                  <a:path extrusionOk="0" h="1031" w="1098">
                    <a:moveTo>
                      <a:pt x="691" y="113"/>
                    </a:moveTo>
                    <a:lnTo>
                      <a:pt x="986" y="408"/>
                    </a:lnTo>
                    <a:lnTo>
                      <a:pt x="468" y="928"/>
                    </a:lnTo>
                    <a:lnTo>
                      <a:pt x="127" y="682"/>
                    </a:lnTo>
                    <a:lnTo>
                      <a:pt x="691" y="113"/>
                    </a:lnTo>
                    <a:close/>
                    <a:moveTo>
                      <a:pt x="691" y="1"/>
                    </a:moveTo>
                    <a:lnTo>
                      <a:pt x="1" y="691"/>
                    </a:lnTo>
                    <a:lnTo>
                      <a:pt x="475" y="1031"/>
                    </a:lnTo>
                    <a:lnTo>
                      <a:pt x="1098" y="408"/>
                    </a:lnTo>
                    <a:lnTo>
                      <a:pt x="69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4"/>
              <p:cNvSpPr/>
              <p:nvPr/>
            </p:nvSpPr>
            <p:spPr>
              <a:xfrm>
                <a:off x="8209497" y="3228979"/>
                <a:ext cx="77578" cy="77689"/>
              </a:xfrm>
              <a:custGeom>
                <a:rect b="b" l="l" r="r" t="t"/>
                <a:pathLst>
                  <a:path extrusionOk="0" h="698" w="697">
                    <a:moveTo>
                      <a:pt x="630" y="1"/>
                    </a:moveTo>
                    <a:lnTo>
                      <a:pt x="1" y="630"/>
                    </a:lnTo>
                    <a:lnTo>
                      <a:pt x="67" y="698"/>
                    </a:lnTo>
                    <a:lnTo>
                      <a:pt x="696" y="66"/>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4"/>
              <p:cNvSpPr/>
              <p:nvPr/>
            </p:nvSpPr>
            <p:spPr>
              <a:xfrm>
                <a:off x="8664724" y="3619874"/>
                <a:ext cx="114753" cy="116311"/>
              </a:xfrm>
              <a:custGeom>
                <a:rect b="b" l="l" r="r" t="t"/>
                <a:pathLst>
                  <a:path extrusionOk="0" h="1045" w="1031">
                    <a:moveTo>
                      <a:pt x="963" y="1"/>
                    </a:moveTo>
                    <a:lnTo>
                      <a:pt x="453" y="511"/>
                    </a:lnTo>
                    <a:lnTo>
                      <a:pt x="453" y="520"/>
                    </a:lnTo>
                    <a:lnTo>
                      <a:pt x="1" y="979"/>
                    </a:lnTo>
                    <a:lnTo>
                      <a:pt x="67" y="1045"/>
                    </a:lnTo>
                    <a:lnTo>
                      <a:pt x="579" y="534"/>
                    </a:lnTo>
                    <a:lnTo>
                      <a:pt x="570" y="527"/>
                    </a:lnTo>
                    <a:lnTo>
                      <a:pt x="1031" y="67"/>
                    </a:lnTo>
                    <a:lnTo>
                      <a:pt x="96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44"/>
              <p:cNvSpPr/>
              <p:nvPr/>
            </p:nvSpPr>
            <p:spPr>
              <a:xfrm>
                <a:off x="8557540" y="3551423"/>
                <a:ext cx="90712" cy="91713"/>
              </a:xfrm>
              <a:custGeom>
                <a:rect b="b" l="l" r="r" t="t"/>
                <a:pathLst>
                  <a:path extrusionOk="0" h="824" w="815">
                    <a:moveTo>
                      <a:pt x="400" y="113"/>
                    </a:moveTo>
                    <a:lnTo>
                      <a:pt x="704" y="424"/>
                    </a:lnTo>
                    <a:lnTo>
                      <a:pt x="414" y="705"/>
                    </a:lnTo>
                    <a:lnTo>
                      <a:pt x="110" y="401"/>
                    </a:lnTo>
                    <a:lnTo>
                      <a:pt x="400" y="113"/>
                    </a:lnTo>
                    <a:close/>
                    <a:moveTo>
                      <a:pt x="400" y="0"/>
                    </a:moveTo>
                    <a:lnTo>
                      <a:pt x="0" y="401"/>
                    </a:lnTo>
                    <a:lnTo>
                      <a:pt x="414" y="824"/>
                    </a:lnTo>
                    <a:lnTo>
                      <a:pt x="815" y="424"/>
                    </a:lnTo>
                    <a:lnTo>
                      <a:pt x="40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44"/>
              <p:cNvSpPr/>
              <p:nvPr/>
            </p:nvSpPr>
            <p:spPr>
              <a:xfrm>
                <a:off x="8597831" y="3591826"/>
                <a:ext cx="89265" cy="96722"/>
              </a:xfrm>
              <a:custGeom>
                <a:rect b="b" l="l" r="r" t="t"/>
                <a:pathLst>
                  <a:path extrusionOk="0" h="869" w="802">
                    <a:moveTo>
                      <a:pt x="401" y="112"/>
                    </a:moveTo>
                    <a:lnTo>
                      <a:pt x="691" y="408"/>
                    </a:lnTo>
                    <a:lnTo>
                      <a:pt x="349" y="749"/>
                    </a:lnTo>
                    <a:lnTo>
                      <a:pt x="104" y="408"/>
                    </a:lnTo>
                    <a:lnTo>
                      <a:pt x="401" y="112"/>
                    </a:lnTo>
                    <a:close/>
                    <a:moveTo>
                      <a:pt x="401" y="0"/>
                    </a:moveTo>
                    <a:lnTo>
                      <a:pt x="1" y="393"/>
                    </a:lnTo>
                    <a:lnTo>
                      <a:pt x="342" y="868"/>
                    </a:lnTo>
                    <a:lnTo>
                      <a:pt x="801" y="408"/>
                    </a:lnTo>
                    <a:lnTo>
                      <a:pt x="40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44"/>
              <p:cNvSpPr/>
              <p:nvPr/>
            </p:nvSpPr>
            <p:spPr>
              <a:xfrm>
                <a:off x="8631667" y="3632228"/>
                <a:ext cx="95720" cy="103177"/>
              </a:xfrm>
              <a:custGeom>
                <a:rect b="b" l="l" r="r" t="t"/>
                <a:pathLst>
                  <a:path extrusionOk="0" h="927" w="860">
                    <a:moveTo>
                      <a:pt x="460" y="112"/>
                    </a:moveTo>
                    <a:lnTo>
                      <a:pt x="750" y="409"/>
                    </a:lnTo>
                    <a:lnTo>
                      <a:pt x="357" y="809"/>
                    </a:lnTo>
                    <a:lnTo>
                      <a:pt x="104" y="461"/>
                    </a:lnTo>
                    <a:lnTo>
                      <a:pt x="460" y="112"/>
                    </a:lnTo>
                    <a:close/>
                    <a:moveTo>
                      <a:pt x="460" y="0"/>
                    </a:moveTo>
                    <a:lnTo>
                      <a:pt x="1" y="454"/>
                    </a:lnTo>
                    <a:lnTo>
                      <a:pt x="342" y="927"/>
                    </a:lnTo>
                    <a:lnTo>
                      <a:pt x="860" y="409"/>
                    </a:lnTo>
                    <a:lnTo>
                      <a:pt x="46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44"/>
              <p:cNvSpPr/>
              <p:nvPr/>
            </p:nvSpPr>
            <p:spPr>
              <a:xfrm>
                <a:off x="8630109" y="3630559"/>
                <a:ext cx="58545" cy="58768"/>
              </a:xfrm>
              <a:custGeom>
                <a:rect b="b" l="l" r="r" t="t"/>
                <a:pathLst>
                  <a:path extrusionOk="0" h="528" w="526">
                    <a:moveTo>
                      <a:pt x="460" y="1"/>
                    </a:moveTo>
                    <a:lnTo>
                      <a:pt x="1" y="460"/>
                    </a:lnTo>
                    <a:lnTo>
                      <a:pt x="67" y="527"/>
                    </a:lnTo>
                    <a:lnTo>
                      <a:pt x="525" y="76"/>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44"/>
              <p:cNvSpPr/>
              <p:nvPr/>
            </p:nvSpPr>
            <p:spPr>
              <a:xfrm>
                <a:off x="8666394" y="3672742"/>
                <a:ext cx="103177" cy="110523"/>
              </a:xfrm>
              <a:custGeom>
                <a:rect b="b" l="l" r="r" t="t"/>
                <a:pathLst>
                  <a:path extrusionOk="0" h="993" w="927">
                    <a:moveTo>
                      <a:pt x="503" y="111"/>
                    </a:moveTo>
                    <a:lnTo>
                      <a:pt x="815" y="422"/>
                    </a:lnTo>
                    <a:lnTo>
                      <a:pt x="363" y="874"/>
                    </a:lnTo>
                    <a:lnTo>
                      <a:pt x="103" y="518"/>
                    </a:lnTo>
                    <a:lnTo>
                      <a:pt x="503" y="111"/>
                    </a:lnTo>
                    <a:close/>
                    <a:moveTo>
                      <a:pt x="503" y="1"/>
                    </a:moveTo>
                    <a:lnTo>
                      <a:pt x="0" y="511"/>
                    </a:lnTo>
                    <a:lnTo>
                      <a:pt x="349" y="993"/>
                    </a:lnTo>
                    <a:lnTo>
                      <a:pt x="927" y="422"/>
                    </a:lnTo>
                    <a:lnTo>
                      <a:pt x="50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44"/>
              <p:cNvSpPr/>
              <p:nvPr/>
            </p:nvSpPr>
            <p:spPr>
              <a:xfrm>
                <a:off x="8700230" y="3713145"/>
                <a:ext cx="108186" cy="115532"/>
              </a:xfrm>
              <a:custGeom>
                <a:rect b="b" l="l" r="r" t="t"/>
                <a:pathLst>
                  <a:path extrusionOk="0" h="1038" w="972">
                    <a:moveTo>
                      <a:pt x="562" y="111"/>
                    </a:moveTo>
                    <a:lnTo>
                      <a:pt x="859" y="408"/>
                    </a:lnTo>
                    <a:lnTo>
                      <a:pt x="349" y="918"/>
                    </a:lnTo>
                    <a:lnTo>
                      <a:pt x="103" y="578"/>
                    </a:lnTo>
                    <a:lnTo>
                      <a:pt x="562" y="111"/>
                    </a:lnTo>
                    <a:close/>
                    <a:moveTo>
                      <a:pt x="562" y="0"/>
                    </a:moveTo>
                    <a:lnTo>
                      <a:pt x="0" y="562"/>
                    </a:lnTo>
                    <a:lnTo>
                      <a:pt x="340" y="1037"/>
                    </a:lnTo>
                    <a:lnTo>
                      <a:pt x="971" y="408"/>
                    </a:lnTo>
                    <a:lnTo>
                      <a:pt x="56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44"/>
              <p:cNvSpPr/>
              <p:nvPr/>
            </p:nvSpPr>
            <p:spPr>
              <a:xfrm>
                <a:off x="8734066" y="3753548"/>
                <a:ext cx="114753" cy="122210"/>
              </a:xfrm>
              <a:custGeom>
                <a:rect b="b" l="l" r="r" t="t"/>
                <a:pathLst>
                  <a:path extrusionOk="0" h="1098" w="1031">
                    <a:moveTo>
                      <a:pt x="623" y="110"/>
                    </a:moveTo>
                    <a:lnTo>
                      <a:pt x="918" y="407"/>
                    </a:lnTo>
                    <a:lnTo>
                      <a:pt x="356" y="978"/>
                    </a:lnTo>
                    <a:lnTo>
                      <a:pt x="104" y="630"/>
                    </a:lnTo>
                    <a:lnTo>
                      <a:pt x="623" y="110"/>
                    </a:lnTo>
                    <a:close/>
                    <a:moveTo>
                      <a:pt x="623" y="0"/>
                    </a:moveTo>
                    <a:lnTo>
                      <a:pt x="0" y="623"/>
                    </a:lnTo>
                    <a:lnTo>
                      <a:pt x="340" y="1097"/>
                    </a:lnTo>
                    <a:lnTo>
                      <a:pt x="1030" y="407"/>
                    </a:lnTo>
                    <a:lnTo>
                      <a:pt x="623"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4"/>
              <p:cNvSpPr/>
              <p:nvPr/>
            </p:nvSpPr>
            <p:spPr>
              <a:xfrm>
                <a:off x="8732285" y="3751879"/>
                <a:ext cx="77689" cy="77578"/>
              </a:xfrm>
              <a:custGeom>
                <a:rect b="b" l="l" r="r" t="t"/>
                <a:pathLst>
                  <a:path extrusionOk="0" h="697" w="698">
                    <a:moveTo>
                      <a:pt x="630" y="1"/>
                    </a:moveTo>
                    <a:lnTo>
                      <a:pt x="0" y="631"/>
                    </a:lnTo>
                    <a:lnTo>
                      <a:pt x="68" y="696"/>
                    </a:lnTo>
                    <a:lnTo>
                      <a:pt x="697" y="74"/>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44"/>
              <p:cNvSpPr/>
              <p:nvPr/>
            </p:nvSpPr>
            <p:spPr>
              <a:xfrm>
                <a:off x="8594492" y="3512578"/>
                <a:ext cx="91825" cy="91045"/>
              </a:xfrm>
              <a:custGeom>
                <a:rect b="b" l="l" r="r" t="t"/>
                <a:pathLst>
                  <a:path extrusionOk="0" h="818" w="825">
                    <a:moveTo>
                      <a:pt x="401" y="113"/>
                    </a:moveTo>
                    <a:lnTo>
                      <a:pt x="712" y="417"/>
                    </a:lnTo>
                    <a:lnTo>
                      <a:pt x="424" y="705"/>
                    </a:lnTo>
                    <a:lnTo>
                      <a:pt x="113" y="401"/>
                    </a:lnTo>
                    <a:lnTo>
                      <a:pt x="401" y="113"/>
                    </a:lnTo>
                    <a:close/>
                    <a:moveTo>
                      <a:pt x="401" y="1"/>
                    </a:moveTo>
                    <a:lnTo>
                      <a:pt x="1" y="401"/>
                    </a:lnTo>
                    <a:lnTo>
                      <a:pt x="424" y="817"/>
                    </a:lnTo>
                    <a:lnTo>
                      <a:pt x="824" y="417"/>
                    </a:lnTo>
                    <a:lnTo>
                      <a:pt x="40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44"/>
              <p:cNvSpPr/>
              <p:nvPr/>
            </p:nvSpPr>
            <p:spPr>
              <a:xfrm>
                <a:off x="8635118" y="3552981"/>
                <a:ext cx="96499" cy="90155"/>
              </a:xfrm>
              <a:custGeom>
                <a:rect b="b" l="l" r="r" t="t"/>
                <a:pathLst>
                  <a:path extrusionOk="0" h="810" w="867">
                    <a:moveTo>
                      <a:pt x="407" y="106"/>
                    </a:moveTo>
                    <a:lnTo>
                      <a:pt x="747" y="356"/>
                    </a:lnTo>
                    <a:lnTo>
                      <a:pt x="407" y="698"/>
                    </a:lnTo>
                    <a:lnTo>
                      <a:pt x="110" y="401"/>
                    </a:lnTo>
                    <a:lnTo>
                      <a:pt x="407" y="106"/>
                    </a:lnTo>
                    <a:close/>
                    <a:moveTo>
                      <a:pt x="400" y="1"/>
                    </a:moveTo>
                    <a:lnTo>
                      <a:pt x="0" y="401"/>
                    </a:lnTo>
                    <a:lnTo>
                      <a:pt x="407" y="810"/>
                    </a:lnTo>
                    <a:lnTo>
                      <a:pt x="866" y="342"/>
                    </a:lnTo>
                    <a:lnTo>
                      <a:pt x="40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44"/>
              <p:cNvSpPr/>
              <p:nvPr/>
            </p:nvSpPr>
            <p:spPr>
              <a:xfrm>
                <a:off x="8675409" y="3587596"/>
                <a:ext cx="103289" cy="95943"/>
              </a:xfrm>
              <a:custGeom>
                <a:rect b="b" l="l" r="r" t="t"/>
                <a:pathLst>
                  <a:path extrusionOk="0" h="862" w="928">
                    <a:moveTo>
                      <a:pt x="460" y="106"/>
                    </a:moveTo>
                    <a:lnTo>
                      <a:pt x="808" y="349"/>
                    </a:lnTo>
                    <a:lnTo>
                      <a:pt x="408" y="750"/>
                    </a:lnTo>
                    <a:lnTo>
                      <a:pt x="111" y="454"/>
                    </a:lnTo>
                    <a:lnTo>
                      <a:pt x="460" y="106"/>
                    </a:lnTo>
                    <a:close/>
                    <a:moveTo>
                      <a:pt x="453" y="1"/>
                    </a:moveTo>
                    <a:lnTo>
                      <a:pt x="1" y="454"/>
                    </a:lnTo>
                    <a:lnTo>
                      <a:pt x="408" y="862"/>
                    </a:lnTo>
                    <a:lnTo>
                      <a:pt x="928" y="342"/>
                    </a:lnTo>
                    <a:lnTo>
                      <a:pt x="4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44"/>
              <p:cNvSpPr/>
              <p:nvPr/>
            </p:nvSpPr>
            <p:spPr>
              <a:xfrm>
                <a:off x="8674630" y="3586038"/>
                <a:ext cx="57766" cy="57877"/>
              </a:xfrm>
              <a:custGeom>
                <a:rect b="b" l="l" r="r" t="t"/>
                <a:pathLst>
                  <a:path extrusionOk="0" h="520" w="519">
                    <a:moveTo>
                      <a:pt x="453" y="1"/>
                    </a:moveTo>
                    <a:lnTo>
                      <a:pt x="1" y="452"/>
                    </a:lnTo>
                    <a:lnTo>
                      <a:pt x="67" y="520"/>
                    </a:lnTo>
                    <a:lnTo>
                      <a:pt x="518" y="68"/>
                    </a:lnTo>
                    <a:lnTo>
                      <a:pt x="4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44"/>
              <p:cNvSpPr/>
              <p:nvPr/>
            </p:nvSpPr>
            <p:spPr>
              <a:xfrm>
                <a:off x="8715812" y="3621543"/>
                <a:ext cx="110635" cy="103177"/>
              </a:xfrm>
              <a:custGeom>
                <a:rect b="b" l="l" r="r" t="t"/>
                <a:pathLst>
                  <a:path extrusionOk="0" h="927" w="994">
                    <a:moveTo>
                      <a:pt x="520" y="105"/>
                    </a:moveTo>
                    <a:lnTo>
                      <a:pt x="876" y="363"/>
                    </a:lnTo>
                    <a:lnTo>
                      <a:pt x="422" y="816"/>
                    </a:lnTo>
                    <a:lnTo>
                      <a:pt x="111" y="512"/>
                    </a:lnTo>
                    <a:lnTo>
                      <a:pt x="520" y="105"/>
                    </a:lnTo>
                    <a:close/>
                    <a:moveTo>
                      <a:pt x="511" y="0"/>
                    </a:moveTo>
                    <a:lnTo>
                      <a:pt x="1" y="512"/>
                    </a:lnTo>
                    <a:lnTo>
                      <a:pt x="422" y="927"/>
                    </a:lnTo>
                    <a:lnTo>
                      <a:pt x="993" y="356"/>
                    </a:lnTo>
                    <a:lnTo>
                      <a:pt x="51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44"/>
              <p:cNvSpPr/>
              <p:nvPr/>
            </p:nvSpPr>
            <p:spPr>
              <a:xfrm>
                <a:off x="8756215" y="3655379"/>
                <a:ext cx="115532" cy="108965"/>
              </a:xfrm>
              <a:custGeom>
                <a:rect b="b" l="l" r="r" t="t"/>
                <a:pathLst>
                  <a:path extrusionOk="0" h="979" w="1038">
                    <a:moveTo>
                      <a:pt x="579" y="103"/>
                    </a:moveTo>
                    <a:lnTo>
                      <a:pt x="920" y="356"/>
                    </a:lnTo>
                    <a:lnTo>
                      <a:pt x="408" y="868"/>
                    </a:lnTo>
                    <a:lnTo>
                      <a:pt x="113" y="571"/>
                    </a:lnTo>
                    <a:lnTo>
                      <a:pt x="579" y="103"/>
                    </a:lnTo>
                    <a:close/>
                    <a:moveTo>
                      <a:pt x="571" y="0"/>
                    </a:moveTo>
                    <a:lnTo>
                      <a:pt x="1" y="571"/>
                    </a:lnTo>
                    <a:lnTo>
                      <a:pt x="408" y="978"/>
                    </a:lnTo>
                    <a:lnTo>
                      <a:pt x="1037" y="342"/>
                    </a:lnTo>
                    <a:lnTo>
                      <a:pt x="57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44"/>
              <p:cNvSpPr/>
              <p:nvPr/>
            </p:nvSpPr>
            <p:spPr>
              <a:xfrm>
                <a:off x="8796618" y="3689994"/>
                <a:ext cx="122210" cy="114753"/>
              </a:xfrm>
              <a:custGeom>
                <a:rect b="b" l="l" r="r" t="t"/>
                <a:pathLst>
                  <a:path extrusionOk="0" h="1031" w="1098">
                    <a:moveTo>
                      <a:pt x="630" y="96"/>
                    </a:moveTo>
                    <a:lnTo>
                      <a:pt x="978" y="349"/>
                    </a:lnTo>
                    <a:lnTo>
                      <a:pt x="408" y="920"/>
                    </a:lnTo>
                    <a:lnTo>
                      <a:pt x="112" y="623"/>
                    </a:lnTo>
                    <a:lnTo>
                      <a:pt x="630" y="96"/>
                    </a:lnTo>
                    <a:close/>
                    <a:moveTo>
                      <a:pt x="623" y="0"/>
                    </a:moveTo>
                    <a:lnTo>
                      <a:pt x="0" y="623"/>
                    </a:lnTo>
                    <a:lnTo>
                      <a:pt x="408" y="1030"/>
                    </a:lnTo>
                    <a:lnTo>
                      <a:pt x="1098" y="335"/>
                    </a:lnTo>
                    <a:lnTo>
                      <a:pt x="623"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44"/>
              <p:cNvSpPr/>
              <p:nvPr/>
            </p:nvSpPr>
            <p:spPr>
              <a:xfrm>
                <a:off x="8795059" y="3687657"/>
                <a:ext cx="77689" cy="77467"/>
              </a:xfrm>
              <a:custGeom>
                <a:rect b="b" l="l" r="r" t="t"/>
                <a:pathLst>
                  <a:path extrusionOk="0" h="696" w="698">
                    <a:moveTo>
                      <a:pt x="630" y="0"/>
                    </a:moveTo>
                    <a:lnTo>
                      <a:pt x="0" y="630"/>
                    </a:lnTo>
                    <a:lnTo>
                      <a:pt x="75" y="695"/>
                    </a:lnTo>
                    <a:lnTo>
                      <a:pt x="697" y="66"/>
                    </a:lnTo>
                    <a:lnTo>
                      <a:pt x="63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4"/>
              <p:cNvSpPr/>
              <p:nvPr/>
            </p:nvSpPr>
            <p:spPr>
              <a:xfrm>
                <a:off x="8479072" y="3435223"/>
                <a:ext cx="123880" cy="123880"/>
              </a:xfrm>
              <a:custGeom>
                <a:rect b="b" l="l" r="r" t="t"/>
                <a:pathLst>
                  <a:path extrusionOk="0" h="1113" w="1113">
                    <a:moveTo>
                      <a:pt x="1054" y="1"/>
                    </a:moveTo>
                    <a:lnTo>
                      <a:pt x="1" y="1059"/>
                    </a:lnTo>
                    <a:lnTo>
                      <a:pt x="60" y="1112"/>
                    </a:lnTo>
                    <a:lnTo>
                      <a:pt x="1112" y="59"/>
                    </a:lnTo>
                    <a:lnTo>
                      <a:pt x="105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44"/>
              <p:cNvSpPr/>
              <p:nvPr/>
            </p:nvSpPr>
            <p:spPr>
              <a:xfrm>
                <a:off x="8663834" y="3258697"/>
                <a:ext cx="116422" cy="115532"/>
              </a:xfrm>
              <a:custGeom>
                <a:rect b="b" l="l" r="r" t="t"/>
                <a:pathLst>
                  <a:path extrusionOk="0" h="1038" w="1046">
                    <a:moveTo>
                      <a:pt x="68" y="0"/>
                    </a:moveTo>
                    <a:lnTo>
                      <a:pt x="0" y="66"/>
                    </a:lnTo>
                    <a:lnTo>
                      <a:pt x="512" y="585"/>
                    </a:lnTo>
                    <a:lnTo>
                      <a:pt x="519" y="578"/>
                    </a:lnTo>
                    <a:lnTo>
                      <a:pt x="978" y="1037"/>
                    </a:lnTo>
                    <a:lnTo>
                      <a:pt x="1046" y="971"/>
                    </a:lnTo>
                    <a:lnTo>
                      <a:pt x="526" y="452"/>
                    </a:lnTo>
                    <a:lnTo>
                      <a:pt x="526" y="459"/>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44"/>
              <p:cNvSpPr/>
              <p:nvPr/>
            </p:nvSpPr>
            <p:spPr>
              <a:xfrm>
                <a:off x="8595494" y="3389700"/>
                <a:ext cx="91602" cy="91713"/>
              </a:xfrm>
              <a:custGeom>
                <a:rect b="b" l="l" r="r" t="t"/>
                <a:pathLst>
                  <a:path extrusionOk="0" h="824" w="823">
                    <a:moveTo>
                      <a:pt x="422" y="113"/>
                    </a:moveTo>
                    <a:lnTo>
                      <a:pt x="703" y="401"/>
                    </a:lnTo>
                    <a:lnTo>
                      <a:pt x="401" y="712"/>
                    </a:lnTo>
                    <a:lnTo>
                      <a:pt x="111" y="424"/>
                    </a:lnTo>
                    <a:lnTo>
                      <a:pt x="422" y="113"/>
                    </a:lnTo>
                    <a:close/>
                    <a:moveTo>
                      <a:pt x="422" y="1"/>
                    </a:moveTo>
                    <a:lnTo>
                      <a:pt x="1" y="424"/>
                    </a:lnTo>
                    <a:lnTo>
                      <a:pt x="401" y="824"/>
                    </a:lnTo>
                    <a:lnTo>
                      <a:pt x="822" y="401"/>
                    </a:lnTo>
                    <a:lnTo>
                      <a:pt x="42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44"/>
              <p:cNvSpPr/>
              <p:nvPr/>
            </p:nvSpPr>
            <p:spPr>
              <a:xfrm>
                <a:off x="8635897" y="3351078"/>
                <a:ext cx="96499" cy="89265"/>
              </a:xfrm>
              <a:custGeom>
                <a:rect b="b" l="l" r="r" t="t"/>
                <a:pathLst>
                  <a:path extrusionOk="0" h="802" w="867">
                    <a:moveTo>
                      <a:pt x="408" y="111"/>
                    </a:moveTo>
                    <a:lnTo>
                      <a:pt x="749" y="452"/>
                    </a:lnTo>
                    <a:lnTo>
                      <a:pt x="408" y="696"/>
                    </a:lnTo>
                    <a:lnTo>
                      <a:pt x="111" y="408"/>
                    </a:lnTo>
                    <a:lnTo>
                      <a:pt x="408" y="111"/>
                    </a:lnTo>
                    <a:close/>
                    <a:moveTo>
                      <a:pt x="408" y="1"/>
                    </a:moveTo>
                    <a:lnTo>
                      <a:pt x="0" y="408"/>
                    </a:lnTo>
                    <a:lnTo>
                      <a:pt x="393" y="801"/>
                    </a:lnTo>
                    <a:lnTo>
                      <a:pt x="866" y="460"/>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44"/>
              <p:cNvSpPr/>
              <p:nvPr/>
            </p:nvSpPr>
            <p:spPr>
              <a:xfrm>
                <a:off x="8676300" y="3310564"/>
                <a:ext cx="103177" cy="95831"/>
              </a:xfrm>
              <a:custGeom>
                <a:rect b="b" l="l" r="r" t="t"/>
                <a:pathLst>
                  <a:path extrusionOk="0" h="861" w="927">
                    <a:moveTo>
                      <a:pt x="407" y="112"/>
                    </a:moveTo>
                    <a:lnTo>
                      <a:pt x="807" y="512"/>
                    </a:lnTo>
                    <a:lnTo>
                      <a:pt x="459" y="756"/>
                    </a:lnTo>
                    <a:lnTo>
                      <a:pt x="110" y="409"/>
                    </a:lnTo>
                    <a:lnTo>
                      <a:pt x="407" y="112"/>
                    </a:lnTo>
                    <a:close/>
                    <a:moveTo>
                      <a:pt x="407" y="0"/>
                    </a:moveTo>
                    <a:lnTo>
                      <a:pt x="0" y="409"/>
                    </a:lnTo>
                    <a:lnTo>
                      <a:pt x="452" y="861"/>
                    </a:lnTo>
                    <a:lnTo>
                      <a:pt x="927" y="520"/>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44"/>
              <p:cNvSpPr/>
              <p:nvPr/>
            </p:nvSpPr>
            <p:spPr>
              <a:xfrm>
                <a:off x="8674630" y="3349297"/>
                <a:ext cx="58545" cy="58768"/>
              </a:xfrm>
              <a:custGeom>
                <a:rect b="b" l="l" r="r" t="t"/>
                <a:pathLst>
                  <a:path extrusionOk="0" h="528" w="526">
                    <a:moveTo>
                      <a:pt x="74" y="1"/>
                    </a:moveTo>
                    <a:lnTo>
                      <a:pt x="1" y="68"/>
                    </a:lnTo>
                    <a:lnTo>
                      <a:pt x="460" y="527"/>
                    </a:lnTo>
                    <a:lnTo>
                      <a:pt x="525" y="461"/>
                    </a:lnTo>
                    <a:lnTo>
                      <a:pt x="7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4"/>
              <p:cNvSpPr/>
              <p:nvPr/>
            </p:nvSpPr>
            <p:spPr>
              <a:xfrm>
                <a:off x="8716591" y="3268603"/>
                <a:ext cx="110635" cy="103957"/>
              </a:xfrm>
              <a:custGeom>
                <a:rect b="b" l="l" r="r" t="t"/>
                <a:pathLst>
                  <a:path extrusionOk="0" h="934" w="994">
                    <a:moveTo>
                      <a:pt x="415" y="119"/>
                    </a:moveTo>
                    <a:lnTo>
                      <a:pt x="876" y="571"/>
                    </a:lnTo>
                    <a:lnTo>
                      <a:pt x="520" y="831"/>
                    </a:lnTo>
                    <a:lnTo>
                      <a:pt x="113" y="422"/>
                    </a:lnTo>
                    <a:lnTo>
                      <a:pt x="415" y="119"/>
                    </a:lnTo>
                    <a:close/>
                    <a:moveTo>
                      <a:pt x="415" y="0"/>
                    </a:moveTo>
                    <a:lnTo>
                      <a:pt x="1" y="422"/>
                    </a:lnTo>
                    <a:lnTo>
                      <a:pt x="513" y="934"/>
                    </a:lnTo>
                    <a:lnTo>
                      <a:pt x="993" y="578"/>
                    </a:lnTo>
                    <a:lnTo>
                      <a:pt x="41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4"/>
              <p:cNvSpPr/>
              <p:nvPr/>
            </p:nvSpPr>
            <p:spPr>
              <a:xfrm>
                <a:off x="8756994" y="3229759"/>
                <a:ext cx="115755" cy="108186"/>
              </a:xfrm>
              <a:custGeom>
                <a:rect b="b" l="l" r="r" t="t"/>
                <a:pathLst>
                  <a:path extrusionOk="0" h="972" w="1040">
                    <a:moveTo>
                      <a:pt x="408" y="113"/>
                    </a:moveTo>
                    <a:lnTo>
                      <a:pt x="920" y="623"/>
                    </a:lnTo>
                    <a:lnTo>
                      <a:pt x="579" y="876"/>
                    </a:lnTo>
                    <a:lnTo>
                      <a:pt x="113" y="408"/>
                    </a:lnTo>
                    <a:lnTo>
                      <a:pt x="408" y="113"/>
                    </a:lnTo>
                    <a:close/>
                    <a:moveTo>
                      <a:pt x="408" y="1"/>
                    </a:moveTo>
                    <a:lnTo>
                      <a:pt x="1" y="408"/>
                    </a:lnTo>
                    <a:lnTo>
                      <a:pt x="564" y="972"/>
                    </a:lnTo>
                    <a:lnTo>
                      <a:pt x="1039" y="637"/>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44"/>
              <p:cNvSpPr/>
              <p:nvPr/>
            </p:nvSpPr>
            <p:spPr>
              <a:xfrm>
                <a:off x="8797397" y="3189356"/>
                <a:ext cx="122210" cy="114753"/>
              </a:xfrm>
              <a:custGeom>
                <a:rect b="b" l="l" r="r" t="t"/>
                <a:pathLst>
                  <a:path extrusionOk="0" h="1031" w="1098">
                    <a:moveTo>
                      <a:pt x="409" y="111"/>
                    </a:moveTo>
                    <a:lnTo>
                      <a:pt x="979" y="682"/>
                    </a:lnTo>
                    <a:lnTo>
                      <a:pt x="632" y="927"/>
                    </a:lnTo>
                    <a:lnTo>
                      <a:pt x="112" y="408"/>
                    </a:lnTo>
                    <a:lnTo>
                      <a:pt x="409" y="111"/>
                    </a:lnTo>
                    <a:close/>
                    <a:moveTo>
                      <a:pt x="409" y="1"/>
                    </a:moveTo>
                    <a:lnTo>
                      <a:pt x="0" y="408"/>
                    </a:lnTo>
                    <a:lnTo>
                      <a:pt x="623" y="1031"/>
                    </a:lnTo>
                    <a:lnTo>
                      <a:pt x="1098" y="689"/>
                    </a:lnTo>
                    <a:lnTo>
                      <a:pt x="40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44"/>
              <p:cNvSpPr/>
              <p:nvPr/>
            </p:nvSpPr>
            <p:spPr>
              <a:xfrm>
                <a:off x="8795839" y="3228200"/>
                <a:ext cx="77689" cy="77467"/>
              </a:xfrm>
              <a:custGeom>
                <a:rect b="b" l="l" r="r" t="t"/>
                <a:pathLst>
                  <a:path extrusionOk="0" h="696" w="698">
                    <a:moveTo>
                      <a:pt x="68" y="0"/>
                    </a:moveTo>
                    <a:lnTo>
                      <a:pt x="0" y="73"/>
                    </a:lnTo>
                    <a:lnTo>
                      <a:pt x="630" y="696"/>
                    </a:lnTo>
                    <a:lnTo>
                      <a:pt x="697" y="630"/>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44"/>
              <p:cNvSpPr/>
              <p:nvPr/>
            </p:nvSpPr>
            <p:spPr>
              <a:xfrm>
                <a:off x="8556649" y="3352748"/>
                <a:ext cx="90823" cy="90712"/>
              </a:xfrm>
              <a:custGeom>
                <a:rect b="b" l="l" r="r" t="t"/>
                <a:pathLst>
                  <a:path extrusionOk="0" h="815" w="816">
                    <a:moveTo>
                      <a:pt x="415" y="110"/>
                    </a:moveTo>
                    <a:lnTo>
                      <a:pt x="705" y="400"/>
                    </a:lnTo>
                    <a:lnTo>
                      <a:pt x="401" y="704"/>
                    </a:lnTo>
                    <a:lnTo>
                      <a:pt x="111" y="414"/>
                    </a:lnTo>
                    <a:lnTo>
                      <a:pt x="415" y="110"/>
                    </a:lnTo>
                    <a:close/>
                    <a:moveTo>
                      <a:pt x="415" y="0"/>
                    </a:moveTo>
                    <a:lnTo>
                      <a:pt x="1" y="414"/>
                    </a:lnTo>
                    <a:lnTo>
                      <a:pt x="401" y="815"/>
                    </a:lnTo>
                    <a:lnTo>
                      <a:pt x="815" y="400"/>
                    </a:lnTo>
                    <a:lnTo>
                      <a:pt x="41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4"/>
              <p:cNvSpPr/>
              <p:nvPr/>
            </p:nvSpPr>
            <p:spPr>
              <a:xfrm>
                <a:off x="8597052" y="3306557"/>
                <a:ext cx="90044" cy="96499"/>
              </a:xfrm>
              <a:custGeom>
                <a:rect b="b" l="l" r="r" t="t"/>
                <a:pathLst>
                  <a:path extrusionOk="0" h="867" w="809">
                    <a:moveTo>
                      <a:pt x="356" y="118"/>
                    </a:moveTo>
                    <a:lnTo>
                      <a:pt x="698" y="459"/>
                    </a:lnTo>
                    <a:lnTo>
                      <a:pt x="401" y="756"/>
                    </a:lnTo>
                    <a:lnTo>
                      <a:pt x="104" y="467"/>
                    </a:lnTo>
                    <a:lnTo>
                      <a:pt x="356" y="118"/>
                    </a:lnTo>
                    <a:close/>
                    <a:moveTo>
                      <a:pt x="342" y="1"/>
                    </a:moveTo>
                    <a:lnTo>
                      <a:pt x="1" y="474"/>
                    </a:lnTo>
                    <a:lnTo>
                      <a:pt x="401" y="867"/>
                    </a:lnTo>
                    <a:lnTo>
                      <a:pt x="808" y="459"/>
                    </a:lnTo>
                    <a:lnTo>
                      <a:pt x="34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44"/>
              <p:cNvSpPr/>
              <p:nvPr/>
            </p:nvSpPr>
            <p:spPr>
              <a:xfrm>
                <a:off x="8631667" y="3259476"/>
                <a:ext cx="95720" cy="103177"/>
              </a:xfrm>
              <a:custGeom>
                <a:rect b="b" l="l" r="r" t="t"/>
                <a:pathLst>
                  <a:path extrusionOk="0" h="927" w="860">
                    <a:moveTo>
                      <a:pt x="350" y="127"/>
                    </a:moveTo>
                    <a:lnTo>
                      <a:pt x="750" y="520"/>
                    </a:lnTo>
                    <a:lnTo>
                      <a:pt x="453" y="815"/>
                    </a:lnTo>
                    <a:lnTo>
                      <a:pt x="104" y="468"/>
                    </a:lnTo>
                    <a:lnTo>
                      <a:pt x="350" y="127"/>
                    </a:lnTo>
                    <a:close/>
                    <a:moveTo>
                      <a:pt x="342" y="0"/>
                    </a:moveTo>
                    <a:lnTo>
                      <a:pt x="1" y="475"/>
                    </a:lnTo>
                    <a:lnTo>
                      <a:pt x="453" y="927"/>
                    </a:lnTo>
                    <a:lnTo>
                      <a:pt x="860" y="520"/>
                    </a:lnTo>
                    <a:lnTo>
                      <a:pt x="34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44"/>
              <p:cNvSpPr/>
              <p:nvPr/>
            </p:nvSpPr>
            <p:spPr>
              <a:xfrm>
                <a:off x="8629107" y="3305556"/>
                <a:ext cx="58768" cy="58768"/>
              </a:xfrm>
              <a:custGeom>
                <a:rect b="b" l="l" r="r" t="t"/>
                <a:pathLst>
                  <a:path extrusionOk="0" h="528" w="528">
                    <a:moveTo>
                      <a:pt x="76" y="1"/>
                    </a:moveTo>
                    <a:lnTo>
                      <a:pt x="1" y="68"/>
                    </a:lnTo>
                    <a:lnTo>
                      <a:pt x="461" y="527"/>
                    </a:lnTo>
                    <a:lnTo>
                      <a:pt x="527" y="461"/>
                    </a:lnTo>
                    <a:lnTo>
                      <a:pt x="7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4"/>
              <p:cNvSpPr/>
              <p:nvPr/>
            </p:nvSpPr>
            <p:spPr>
              <a:xfrm>
                <a:off x="8665615" y="3211616"/>
                <a:ext cx="103177" cy="110746"/>
              </a:xfrm>
              <a:custGeom>
                <a:rect b="b" l="l" r="r" t="t"/>
                <a:pathLst>
                  <a:path extrusionOk="0" h="995" w="927">
                    <a:moveTo>
                      <a:pt x="363" y="119"/>
                    </a:moveTo>
                    <a:lnTo>
                      <a:pt x="815" y="578"/>
                    </a:lnTo>
                    <a:lnTo>
                      <a:pt x="510" y="882"/>
                    </a:lnTo>
                    <a:lnTo>
                      <a:pt x="103" y="475"/>
                    </a:lnTo>
                    <a:lnTo>
                      <a:pt x="363" y="119"/>
                    </a:lnTo>
                    <a:close/>
                    <a:moveTo>
                      <a:pt x="349" y="0"/>
                    </a:moveTo>
                    <a:lnTo>
                      <a:pt x="0" y="482"/>
                    </a:lnTo>
                    <a:lnTo>
                      <a:pt x="510" y="994"/>
                    </a:lnTo>
                    <a:lnTo>
                      <a:pt x="927" y="578"/>
                    </a:lnTo>
                    <a:lnTo>
                      <a:pt x="349"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44"/>
              <p:cNvSpPr/>
              <p:nvPr/>
            </p:nvSpPr>
            <p:spPr>
              <a:xfrm>
                <a:off x="8699451" y="3166205"/>
                <a:ext cx="108965" cy="115755"/>
              </a:xfrm>
              <a:custGeom>
                <a:rect b="b" l="l" r="r" t="t"/>
                <a:pathLst>
                  <a:path extrusionOk="0" h="1040" w="979">
                    <a:moveTo>
                      <a:pt x="347" y="120"/>
                    </a:moveTo>
                    <a:lnTo>
                      <a:pt x="859" y="630"/>
                    </a:lnTo>
                    <a:lnTo>
                      <a:pt x="569" y="927"/>
                    </a:lnTo>
                    <a:lnTo>
                      <a:pt x="103" y="468"/>
                    </a:lnTo>
                    <a:lnTo>
                      <a:pt x="347" y="120"/>
                    </a:lnTo>
                    <a:close/>
                    <a:moveTo>
                      <a:pt x="340" y="1"/>
                    </a:moveTo>
                    <a:lnTo>
                      <a:pt x="0" y="476"/>
                    </a:lnTo>
                    <a:lnTo>
                      <a:pt x="569" y="1039"/>
                    </a:lnTo>
                    <a:lnTo>
                      <a:pt x="978" y="630"/>
                    </a:lnTo>
                    <a:lnTo>
                      <a:pt x="34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44"/>
              <p:cNvSpPr/>
              <p:nvPr/>
            </p:nvSpPr>
            <p:spPr>
              <a:xfrm>
                <a:off x="8733064" y="3119346"/>
                <a:ext cx="115755" cy="121988"/>
              </a:xfrm>
              <a:custGeom>
                <a:rect b="b" l="l" r="r" t="t"/>
                <a:pathLst>
                  <a:path extrusionOk="0" h="1096" w="1040">
                    <a:moveTo>
                      <a:pt x="356" y="127"/>
                    </a:moveTo>
                    <a:lnTo>
                      <a:pt x="920" y="689"/>
                    </a:lnTo>
                    <a:lnTo>
                      <a:pt x="632" y="986"/>
                    </a:lnTo>
                    <a:lnTo>
                      <a:pt x="105" y="466"/>
                    </a:lnTo>
                    <a:lnTo>
                      <a:pt x="356" y="127"/>
                    </a:lnTo>
                    <a:close/>
                    <a:moveTo>
                      <a:pt x="342" y="0"/>
                    </a:moveTo>
                    <a:lnTo>
                      <a:pt x="0" y="473"/>
                    </a:lnTo>
                    <a:lnTo>
                      <a:pt x="632" y="1096"/>
                    </a:lnTo>
                    <a:lnTo>
                      <a:pt x="1039" y="689"/>
                    </a:lnTo>
                    <a:lnTo>
                      <a:pt x="34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44"/>
              <p:cNvSpPr/>
              <p:nvPr/>
            </p:nvSpPr>
            <p:spPr>
              <a:xfrm>
                <a:off x="8731506" y="3165426"/>
                <a:ext cx="77689" cy="77689"/>
              </a:xfrm>
              <a:custGeom>
                <a:rect b="b" l="l" r="r" t="t"/>
                <a:pathLst>
                  <a:path extrusionOk="0" h="698" w="698">
                    <a:moveTo>
                      <a:pt x="68" y="1"/>
                    </a:moveTo>
                    <a:lnTo>
                      <a:pt x="0" y="68"/>
                    </a:lnTo>
                    <a:lnTo>
                      <a:pt x="630" y="698"/>
                    </a:lnTo>
                    <a:lnTo>
                      <a:pt x="697" y="630"/>
                    </a:lnTo>
                    <a:lnTo>
                      <a:pt x="6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44"/>
              <p:cNvSpPr/>
              <p:nvPr/>
            </p:nvSpPr>
            <p:spPr>
              <a:xfrm>
                <a:off x="8301767" y="3620653"/>
                <a:ext cx="117313" cy="114753"/>
              </a:xfrm>
              <a:custGeom>
                <a:rect b="b" l="l" r="r" t="t"/>
                <a:pathLst>
                  <a:path extrusionOk="0" h="1031" w="1054">
                    <a:moveTo>
                      <a:pt x="75" y="1"/>
                    </a:moveTo>
                    <a:lnTo>
                      <a:pt x="0" y="69"/>
                    </a:lnTo>
                    <a:lnTo>
                      <a:pt x="520" y="579"/>
                    </a:lnTo>
                    <a:lnTo>
                      <a:pt x="527" y="572"/>
                    </a:lnTo>
                    <a:lnTo>
                      <a:pt x="979" y="1031"/>
                    </a:lnTo>
                    <a:lnTo>
                      <a:pt x="1053" y="965"/>
                    </a:lnTo>
                    <a:lnTo>
                      <a:pt x="534" y="453"/>
                    </a:lnTo>
                    <a:lnTo>
                      <a:pt x="527" y="453"/>
                    </a:lnTo>
                    <a:lnTo>
                      <a:pt x="7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4"/>
              <p:cNvSpPr/>
              <p:nvPr/>
            </p:nvSpPr>
            <p:spPr>
              <a:xfrm>
                <a:off x="8395817" y="3513469"/>
                <a:ext cx="90934" cy="90934"/>
              </a:xfrm>
              <a:custGeom>
                <a:rect b="b" l="l" r="r" t="t"/>
                <a:pathLst>
                  <a:path extrusionOk="0" h="817" w="817">
                    <a:moveTo>
                      <a:pt x="416" y="112"/>
                    </a:moveTo>
                    <a:lnTo>
                      <a:pt x="704" y="400"/>
                    </a:lnTo>
                    <a:lnTo>
                      <a:pt x="400" y="704"/>
                    </a:lnTo>
                    <a:lnTo>
                      <a:pt x="112" y="416"/>
                    </a:lnTo>
                    <a:lnTo>
                      <a:pt x="416" y="112"/>
                    </a:lnTo>
                    <a:close/>
                    <a:moveTo>
                      <a:pt x="416" y="0"/>
                    </a:moveTo>
                    <a:lnTo>
                      <a:pt x="0" y="416"/>
                    </a:lnTo>
                    <a:lnTo>
                      <a:pt x="400" y="816"/>
                    </a:lnTo>
                    <a:lnTo>
                      <a:pt x="816" y="400"/>
                    </a:lnTo>
                    <a:lnTo>
                      <a:pt x="416"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4"/>
              <p:cNvSpPr/>
              <p:nvPr/>
            </p:nvSpPr>
            <p:spPr>
              <a:xfrm>
                <a:off x="8349627" y="3553983"/>
                <a:ext cx="96499" cy="89932"/>
              </a:xfrm>
              <a:custGeom>
                <a:rect b="b" l="l" r="r" t="t"/>
                <a:pathLst>
                  <a:path extrusionOk="0" h="808" w="867">
                    <a:moveTo>
                      <a:pt x="467" y="104"/>
                    </a:moveTo>
                    <a:lnTo>
                      <a:pt x="757" y="401"/>
                    </a:lnTo>
                    <a:lnTo>
                      <a:pt x="460" y="689"/>
                    </a:lnTo>
                    <a:lnTo>
                      <a:pt x="127" y="356"/>
                    </a:lnTo>
                    <a:lnTo>
                      <a:pt x="467" y="104"/>
                    </a:lnTo>
                    <a:close/>
                    <a:moveTo>
                      <a:pt x="476" y="1"/>
                    </a:moveTo>
                    <a:lnTo>
                      <a:pt x="1" y="340"/>
                    </a:lnTo>
                    <a:lnTo>
                      <a:pt x="460" y="808"/>
                    </a:lnTo>
                    <a:lnTo>
                      <a:pt x="867" y="401"/>
                    </a:lnTo>
                    <a:lnTo>
                      <a:pt x="47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4"/>
              <p:cNvSpPr/>
              <p:nvPr/>
            </p:nvSpPr>
            <p:spPr>
              <a:xfrm>
                <a:off x="8302546" y="3588598"/>
                <a:ext cx="103289" cy="95720"/>
              </a:xfrm>
              <a:custGeom>
                <a:rect b="b" l="l" r="r" t="t"/>
                <a:pathLst>
                  <a:path extrusionOk="0" h="860" w="928">
                    <a:moveTo>
                      <a:pt x="468" y="104"/>
                    </a:moveTo>
                    <a:lnTo>
                      <a:pt x="817" y="453"/>
                    </a:lnTo>
                    <a:lnTo>
                      <a:pt x="520" y="741"/>
                    </a:lnTo>
                    <a:lnTo>
                      <a:pt x="127" y="348"/>
                    </a:lnTo>
                    <a:lnTo>
                      <a:pt x="468" y="104"/>
                    </a:lnTo>
                    <a:close/>
                    <a:moveTo>
                      <a:pt x="475" y="1"/>
                    </a:moveTo>
                    <a:lnTo>
                      <a:pt x="1" y="333"/>
                    </a:lnTo>
                    <a:lnTo>
                      <a:pt x="520" y="860"/>
                    </a:lnTo>
                    <a:lnTo>
                      <a:pt x="927" y="453"/>
                    </a:lnTo>
                    <a:lnTo>
                      <a:pt x="47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4"/>
              <p:cNvSpPr/>
              <p:nvPr/>
            </p:nvSpPr>
            <p:spPr>
              <a:xfrm>
                <a:off x="8348848" y="3586038"/>
                <a:ext cx="58768" cy="58768"/>
              </a:xfrm>
              <a:custGeom>
                <a:rect b="b" l="l" r="r" t="t"/>
                <a:pathLst>
                  <a:path extrusionOk="0" h="528" w="528">
                    <a:moveTo>
                      <a:pt x="66" y="1"/>
                    </a:moveTo>
                    <a:lnTo>
                      <a:pt x="1" y="75"/>
                    </a:lnTo>
                    <a:lnTo>
                      <a:pt x="459" y="527"/>
                    </a:lnTo>
                    <a:lnTo>
                      <a:pt x="527" y="460"/>
                    </a:lnTo>
                    <a:lnTo>
                      <a:pt x="6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4"/>
              <p:cNvSpPr/>
              <p:nvPr/>
            </p:nvSpPr>
            <p:spPr>
              <a:xfrm>
                <a:off x="8254797" y="3622322"/>
                <a:ext cx="110635" cy="103177"/>
              </a:xfrm>
              <a:custGeom>
                <a:rect b="b" l="l" r="r" t="t"/>
                <a:pathLst>
                  <a:path extrusionOk="0" h="927" w="994">
                    <a:moveTo>
                      <a:pt x="474" y="105"/>
                    </a:moveTo>
                    <a:lnTo>
                      <a:pt x="883" y="512"/>
                    </a:lnTo>
                    <a:lnTo>
                      <a:pt x="579" y="816"/>
                    </a:lnTo>
                    <a:lnTo>
                      <a:pt x="127" y="365"/>
                    </a:lnTo>
                    <a:lnTo>
                      <a:pt x="474" y="105"/>
                    </a:lnTo>
                    <a:close/>
                    <a:moveTo>
                      <a:pt x="490" y="0"/>
                    </a:moveTo>
                    <a:lnTo>
                      <a:pt x="1" y="349"/>
                    </a:lnTo>
                    <a:lnTo>
                      <a:pt x="579" y="927"/>
                    </a:lnTo>
                    <a:lnTo>
                      <a:pt x="993" y="512"/>
                    </a:lnTo>
                    <a:lnTo>
                      <a:pt x="49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4"/>
              <p:cNvSpPr/>
              <p:nvPr/>
            </p:nvSpPr>
            <p:spPr>
              <a:xfrm>
                <a:off x="8209497" y="3656158"/>
                <a:ext cx="115532" cy="108186"/>
              </a:xfrm>
              <a:custGeom>
                <a:rect b="b" l="l" r="r" t="t"/>
                <a:pathLst>
                  <a:path extrusionOk="0" h="972" w="1038">
                    <a:moveTo>
                      <a:pt x="467" y="105"/>
                    </a:moveTo>
                    <a:lnTo>
                      <a:pt x="925" y="571"/>
                    </a:lnTo>
                    <a:lnTo>
                      <a:pt x="637" y="861"/>
                    </a:lnTo>
                    <a:lnTo>
                      <a:pt x="125" y="349"/>
                    </a:lnTo>
                    <a:lnTo>
                      <a:pt x="467" y="105"/>
                    </a:lnTo>
                    <a:close/>
                    <a:moveTo>
                      <a:pt x="474" y="0"/>
                    </a:moveTo>
                    <a:lnTo>
                      <a:pt x="1" y="342"/>
                    </a:lnTo>
                    <a:lnTo>
                      <a:pt x="637" y="971"/>
                    </a:lnTo>
                    <a:lnTo>
                      <a:pt x="1037" y="571"/>
                    </a:lnTo>
                    <a:lnTo>
                      <a:pt x="47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44"/>
              <p:cNvSpPr/>
              <p:nvPr/>
            </p:nvSpPr>
            <p:spPr>
              <a:xfrm>
                <a:off x="8162416" y="3689994"/>
                <a:ext cx="122210" cy="114753"/>
              </a:xfrm>
              <a:custGeom>
                <a:rect b="b" l="l" r="r" t="t"/>
                <a:pathLst>
                  <a:path extrusionOk="0" h="1031" w="1098">
                    <a:moveTo>
                      <a:pt x="468" y="103"/>
                    </a:moveTo>
                    <a:lnTo>
                      <a:pt x="986" y="630"/>
                    </a:lnTo>
                    <a:lnTo>
                      <a:pt x="698" y="920"/>
                    </a:lnTo>
                    <a:lnTo>
                      <a:pt x="127" y="356"/>
                    </a:lnTo>
                    <a:lnTo>
                      <a:pt x="468" y="103"/>
                    </a:lnTo>
                    <a:close/>
                    <a:moveTo>
                      <a:pt x="475" y="0"/>
                    </a:moveTo>
                    <a:lnTo>
                      <a:pt x="0" y="342"/>
                    </a:lnTo>
                    <a:lnTo>
                      <a:pt x="698" y="1030"/>
                    </a:lnTo>
                    <a:lnTo>
                      <a:pt x="1098" y="630"/>
                    </a:lnTo>
                    <a:lnTo>
                      <a:pt x="47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44"/>
              <p:cNvSpPr/>
              <p:nvPr/>
            </p:nvSpPr>
            <p:spPr>
              <a:xfrm>
                <a:off x="8208495" y="3688436"/>
                <a:ext cx="77689" cy="77467"/>
              </a:xfrm>
              <a:custGeom>
                <a:rect b="b" l="l" r="r" t="t"/>
                <a:pathLst>
                  <a:path extrusionOk="0" h="696" w="698">
                    <a:moveTo>
                      <a:pt x="68" y="0"/>
                    </a:moveTo>
                    <a:lnTo>
                      <a:pt x="1" y="66"/>
                    </a:lnTo>
                    <a:lnTo>
                      <a:pt x="632" y="695"/>
                    </a:lnTo>
                    <a:lnTo>
                      <a:pt x="698" y="630"/>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44"/>
              <p:cNvSpPr/>
              <p:nvPr/>
            </p:nvSpPr>
            <p:spPr>
              <a:xfrm>
                <a:off x="8434551" y="3550644"/>
                <a:ext cx="91825" cy="91491"/>
              </a:xfrm>
              <a:custGeom>
                <a:rect b="b" l="l" r="r" t="t"/>
                <a:pathLst>
                  <a:path extrusionOk="0" h="822" w="825">
                    <a:moveTo>
                      <a:pt x="424" y="111"/>
                    </a:moveTo>
                    <a:lnTo>
                      <a:pt x="705" y="401"/>
                    </a:lnTo>
                    <a:lnTo>
                      <a:pt x="401" y="712"/>
                    </a:lnTo>
                    <a:lnTo>
                      <a:pt x="113" y="422"/>
                    </a:lnTo>
                    <a:lnTo>
                      <a:pt x="424" y="111"/>
                    </a:lnTo>
                    <a:close/>
                    <a:moveTo>
                      <a:pt x="424" y="0"/>
                    </a:moveTo>
                    <a:lnTo>
                      <a:pt x="1" y="422"/>
                    </a:lnTo>
                    <a:lnTo>
                      <a:pt x="401" y="822"/>
                    </a:lnTo>
                    <a:lnTo>
                      <a:pt x="824" y="401"/>
                    </a:lnTo>
                    <a:lnTo>
                      <a:pt x="42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44"/>
              <p:cNvSpPr/>
              <p:nvPr/>
            </p:nvSpPr>
            <p:spPr>
              <a:xfrm>
                <a:off x="8395817" y="3591046"/>
                <a:ext cx="89153" cy="97501"/>
              </a:xfrm>
              <a:custGeom>
                <a:rect b="b" l="l" r="r" t="t"/>
                <a:pathLst>
                  <a:path extrusionOk="0" h="876" w="801">
                    <a:moveTo>
                      <a:pt x="407" y="112"/>
                    </a:moveTo>
                    <a:lnTo>
                      <a:pt x="697" y="407"/>
                    </a:lnTo>
                    <a:lnTo>
                      <a:pt x="452" y="749"/>
                    </a:lnTo>
                    <a:lnTo>
                      <a:pt x="112" y="407"/>
                    </a:lnTo>
                    <a:lnTo>
                      <a:pt x="407" y="112"/>
                    </a:lnTo>
                    <a:close/>
                    <a:moveTo>
                      <a:pt x="407" y="0"/>
                    </a:moveTo>
                    <a:lnTo>
                      <a:pt x="0" y="407"/>
                    </a:lnTo>
                    <a:lnTo>
                      <a:pt x="461" y="875"/>
                    </a:lnTo>
                    <a:lnTo>
                      <a:pt x="800" y="400"/>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44"/>
              <p:cNvSpPr/>
              <p:nvPr/>
            </p:nvSpPr>
            <p:spPr>
              <a:xfrm>
                <a:off x="8355415" y="3631338"/>
                <a:ext cx="95720" cy="103289"/>
              </a:xfrm>
              <a:custGeom>
                <a:rect b="b" l="l" r="r" t="t"/>
                <a:pathLst>
                  <a:path extrusionOk="0" h="928" w="860">
                    <a:moveTo>
                      <a:pt x="408" y="113"/>
                    </a:moveTo>
                    <a:lnTo>
                      <a:pt x="756" y="469"/>
                    </a:lnTo>
                    <a:lnTo>
                      <a:pt x="504" y="808"/>
                    </a:lnTo>
                    <a:lnTo>
                      <a:pt x="112" y="408"/>
                    </a:lnTo>
                    <a:lnTo>
                      <a:pt x="408" y="113"/>
                    </a:lnTo>
                    <a:close/>
                    <a:moveTo>
                      <a:pt x="408" y="1"/>
                    </a:moveTo>
                    <a:lnTo>
                      <a:pt x="0" y="408"/>
                    </a:lnTo>
                    <a:lnTo>
                      <a:pt x="520" y="927"/>
                    </a:lnTo>
                    <a:lnTo>
                      <a:pt x="859" y="453"/>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44"/>
              <p:cNvSpPr/>
              <p:nvPr/>
            </p:nvSpPr>
            <p:spPr>
              <a:xfrm>
                <a:off x="8394148" y="3630559"/>
                <a:ext cx="58768" cy="58768"/>
              </a:xfrm>
              <a:custGeom>
                <a:rect b="b" l="l" r="r" t="t"/>
                <a:pathLst>
                  <a:path extrusionOk="0" h="528" w="528">
                    <a:moveTo>
                      <a:pt x="67" y="1"/>
                    </a:moveTo>
                    <a:lnTo>
                      <a:pt x="1" y="68"/>
                    </a:lnTo>
                    <a:lnTo>
                      <a:pt x="460" y="527"/>
                    </a:lnTo>
                    <a:lnTo>
                      <a:pt x="527" y="453"/>
                    </a:lnTo>
                    <a:lnTo>
                      <a:pt x="67"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44"/>
              <p:cNvSpPr/>
              <p:nvPr/>
            </p:nvSpPr>
            <p:spPr>
              <a:xfrm>
                <a:off x="8313453" y="3671741"/>
                <a:ext cx="103066" cy="110746"/>
              </a:xfrm>
              <a:custGeom>
                <a:rect b="b" l="l" r="r" t="t"/>
                <a:pathLst>
                  <a:path extrusionOk="0" h="995" w="926">
                    <a:moveTo>
                      <a:pt x="422" y="113"/>
                    </a:moveTo>
                    <a:lnTo>
                      <a:pt x="822" y="520"/>
                    </a:lnTo>
                    <a:lnTo>
                      <a:pt x="569" y="876"/>
                    </a:lnTo>
                    <a:lnTo>
                      <a:pt x="111" y="424"/>
                    </a:lnTo>
                    <a:lnTo>
                      <a:pt x="422" y="113"/>
                    </a:lnTo>
                    <a:close/>
                    <a:moveTo>
                      <a:pt x="422" y="1"/>
                    </a:moveTo>
                    <a:lnTo>
                      <a:pt x="0" y="424"/>
                    </a:lnTo>
                    <a:lnTo>
                      <a:pt x="578" y="995"/>
                    </a:lnTo>
                    <a:lnTo>
                      <a:pt x="925" y="513"/>
                    </a:lnTo>
                    <a:lnTo>
                      <a:pt x="42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44"/>
              <p:cNvSpPr/>
              <p:nvPr/>
            </p:nvSpPr>
            <p:spPr>
              <a:xfrm>
                <a:off x="8274609" y="3712366"/>
                <a:ext cx="108186" cy="116311"/>
              </a:xfrm>
              <a:custGeom>
                <a:rect b="b" l="l" r="r" t="t"/>
                <a:pathLst>
                  <a:path extrusionOk="0" h="1045" w="972">
                    <a:moveTo>
                      <a:pt x="408" y="111"/>
                    </a:moveTo>
                    <a:lnTo>
                      <a:pt x="867" y="578"/>
                    </a:lnTo>
                    <a:lnTo>
                      <a:pt x="623" y="918"/>
                    </a:lnTo>
                    <a:lnTo>
                      <a:pt x="111" y="408"/>
                    </a:lnTo>
                    <a:lnTo>
                      <a:pt x="408" y="111"/>
                    </a:lnTo>
                    <a:close/>
                    <a:moveTo>
                      <a:pt x="408" y="0"/>
                    </a:moveTo>
                    <a:lnTo>
                      <a:pt x="1" y="408"/>
                    </a:lnTo>
                    <a:lnTo>
                      <a:pt x="630" y="1044"/>
                    </a:lnTo>
                    <a:lnTo>
                      <a:pt x="972" y="569"/>
                    </a:lnTo>
                    <a:lnTo>
                      <a:pt x="40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44"/>
              <p:cNvSpPr/>
              <p:nvPr/>
            </p:nvSpPr>
            <p:spPr>
              <a:xfrm>
                <a:off x="8234317" y="3752769"/>
                <a:ext cx="114642" cy="121988"/>
              </a:xfrm>
              <a:custGeom>
                <a:rect b="b" l="l" r="r" t="t"/>
                <a:pathLst>
                  <a:path extrusionOk="0" h="1096" w="1030">
                    <a:moveTo>
                      <a:pt x="407" y="110"/>
                    </a:moveTo>
                    <a:lnTo>
                      <a:pt x="925" y="637"/>
                    </a:lnTo>
                    <a:lnTo>
                      <a:pt x="681" y="978"/>
                    </a:lnTo>
                    <a:lnTo>
                      <a:pt x="110" y="407"/>
                    </a:lnTo>
                    <a:lnTo>
                      <a:pt x="407" y="110"/>
                    </a:lnTo>
                    <a:close/>
                    <a:moveTo>
                      <a:pt x="407" y="0"/>
                    </a:moveTo>
                    <a:lnTo>
                      <a:pt x="0" y="407"/>
                    </a:lnTo>
                    <a:lnTo>
                      <a:pt x="688" y="1096"/>
                    </a:lnTo>
                    <a:lnTo>
                      <a:pt x="1030" y="623"/>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44"/>
              <p:cNvSpPr/>
              <p:nvPr/>
            </p:nvSpPr>
            <p:spPr>
              <a:xfrm>
                <a:off x="8272828" y="3751879"/>
                <a:ext cx="77689" cy="77578"/>
              </a:xfrm>
              <a:custGeom>
                <a:rect b="b" l="l" r="r" t="t"/>
                <a:pathLst>
                  <a:path extrusionOk="0" h="697" w="698">
                    <a:moveTo>
                      <a:pt x="68" y="1"/>
                    </a:moveTo>
                    <a:lnTo>
                      <a:pt x="1" y="67"/>
                    </a:lnTo>
                    <a:lnTo>
                      <a:pt x="632" y="696"/>
                    </a:lnTo>
                    <a:lnTo>
                      <a:pt x="698" y="623"/>
                    </a:lnTo>
                    <a:lnTo>
                      <a:pt x="6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44"/>
              <p:cNvSpPr/>
              <p:nvPr/>
            </p:nvSpPr>
            <p:spPr>
              <a:xfrm>
                <a:off x="7770742" y="3909260"/>
                <a:ext cx="13356" cy="344926"/>
              </a:xfrm>
              <a:custGeom>
                <a:rect b="b" l="l" r="r" t="t"/>
                <a:pathLst>
                  <a:path extrusionOk="0" h="3099" w="120">
                    <a:moveTo>
                      <a:pt x="0" y="1"/>
                    </a:moveTo>
                    <a:lnTo>
                      <a:pt x="66" y="3099"/>
                    </a:lnTo>
                    <a:lnTo>
                      <a:pt x="119" y="3099"/>
                    </a:lnTo>
                    <a:lnTo>
                      <a:pt x="5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44"/>
              <p:cNvSpPr/>
              <p:nvPr/>
            </p:nvSpPr>
            <p:spPr>
              <a:xfrm>
                <a:off x="7774861" y="3920168"/>
                <a:ext cx="151705" cy="81696"/>
              </a:xfrm>
              <a:custGeom>
                <a:rect b="b" l="l" r="r" t="t"/>
                <a:pathLst>
                  <a:path extrusionOk="0" h="734" w="1363">
                    <a:moveTo>
                      <a:pt x="1311" y="1"/>
                    </a:moveTo>
                    <a:lnTo>
                      <a:pt x="1311" y="548"/>
                    </a:lnTo>
                    <a:cubicBezTo>
                      <a:pt x="1311" y="623"/>
                      <a:pt x="1208" y="682"/>
                      <a:pt x="1089" y="682"/>
                    </a:cubicBezTo>
                    <a:lnTo>
                      <a:pt x="0" y="682"/>
                    </a:lnTo>
                    <a:lnTo>
                      <a:pt x="0" y="733"/>
                    </a:lnTo>
                    <a:lnTo>
                      <a:pt x="1089" y="733"/>
                    </a:lnTo>
                    <a:cubicBezTo>
                      <a:pt x="1238" y="733"/>
                      <a:pt x="1363" y="651"/>
                      <a:pt x="1363" y="548"/>
                    </a:cubicBezTo>
                    <a:lnTo>
                      <a:pt x="136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44"/>
              <p:cNvSpPr/>
              <p:nvPr/>
            </p:nvSpPr>
            <p:spPr>
              <a:xfrm>
                <a:off x="7772301" y="4022344"/>
                <a:ext cx="87595" cy="99059"/>
              </a:xfrm>
              <a:custGeom>
                <a:rect b="b" l="l" r="r" t="t"/>
                <a:pathLst>
                  <a:path extrusionOk="0" h="890" w="787">
                    <a:moveTo>
                      <a:pt x="728" y="0"/>
                    </a:moveTo>
                    <a:lnTo>
                      <a:pt x="697" y="534"/>
                    </a:lnTo>
                    <a:cubicBezTo>
                      <a:pt x="690" y="704"/>
                      <a:pt x="550" y="838"/>
                      <a:pt x="379" y="838"/>
                    </a:cubicBezTo>
                    <a:lnTo>
                      <a:pt x="363" y="838"/>
                    </a:lnTo>
                    <a:cubicBezTo>
                      <a:pt x="274" y="831"/>
                      <a:pt x="201" y="793"/>
                      <a:pt x="141" y="728"/>
                    </a:cubicBezTo>
                    <a:cubicBezTo>
                      <a:pt x="82" y="667"/>
                      <a:pt x="52" y="585"/>
                      <a:pt x="61" y="496"/>
                    </a:cubicBezTo>
                    <a:lnTo>
                      <a:pt x="0" y="496"/>
                    </a:lnTo>
                    <a:cubicBezTo>
                      <a:pt x="0" y="594"/>
                      <a:pt x="31" y="690"/>
                      <a:pt x="96" y="763"/>
                    </a:cubicBezTo>
                    <a:cubicBezTo>
                      <a:pt x="164" y="838"/>
                      <a:pt x="260" y="882"/>
                      <a:pt x="356" y="889"/>
                    </a:cubicBezTo>
                    <a:lnTo>
                      <a:pt x="379" y="889"/>
                    </a:lnTo>
                    <a:cubicBezTo>
                      <a:pt x="578" y="889"/>
                      <a:pt x="742" y="735"/>
                      <a:pt x="756" y="534"/>
                    </a:cubicBezTo>
                    <a:lnTo>
                      <a:pt x="786" y="7"/>
                    </a:lnTo>
                    <a:lnTo>
                      <a:pt x="72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44"/>
              <p:cNvSpPr/>
              <p:nvPr/>
            </p:nvSpPr>
            <p:spPr>
              <a:xfrm>
                <a:off x="7640407" y="3935862"/>
                <a:ext cx="132005" cy="129556"/>
              </a:xfrm>
              <a:custGeom>
                <a:rect b="b" l="l" r="r" t="t"/>
                <a:pathLst>
                  <a:path extrusionOk="0" h="1164" w="1186">
                    <a:moveTo>
                      <a:pt x="1" y="0"/>
                    </a:moveTo>
                    <a:lnTo>
                      <a:pt x="1" y="695"/>
                    </a:lnTo>
                    <a:cubicBezTo>
                      <a:pt x="1" y="955"/>
                      <a:pt x="207" y="1163"/>
                      <a:pt x="467" y="1163"/>
                    </a:cubicBezTo>
                    <a:lnTo>
                      <a:pt x="1185" y="1163"/>
                    </a:lnTo>
                    <a:lnTo>
                      <a:pt x="1185" y="1112"/>
                    </a:lnTo>
                    <a:lnTo>
                      <a:pt x="467" y="1112"/>
                    </a:lnTo>
                    <a:cubicBezTo>
                      <a:pt x="237" y="1112"/>
                      <a:pt x="60" y="927"/>
                      <a:pt x="60" y="695"/>
                    </a:cubicBezTo>
                    <a:lnTo>
                      <a:pt x="6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4"/>
              <p:cNvSpPr/>
              <p:nvPr/>
            </p:nvSpPr>
            <p:spPr>
              <a:xfrm>
                <a:off x="7788885" y="3937420"/>
                <a:ext cx="129556" cy="97501"/>
              </a:xfrm>
              <a:custGeom>
                <a:rect b="b" l="l" r="r" t="t"/>
                <a:pathLst>
                  <a:path extrusionOk="0" h="876" w="1164">
                    <a:moveTo>
                      <a:pt x="586" y="0"/>
                    </a:moveTo>
                    <a:cubicBezTo>
                      <a:pt x="259" y="0"/>
                      <a:pt x="1" y="192"/>
                      <a:pt x="1" y="438"/>
                    </a:cubicBezTo>
                    <a:cubicBezTo>
                      <a:pt x="1" y="674"/>
                      <a:pt x="259" y="875"/>
                      <a:pt x="586" y="875"/>
                    </a:cubicBezTo>
                    <a:cubicBezTo>
                      <a:pt x="904" y="875"/>
                      <a:pt x="1164" y="674"/>
                      <a:pt x="1164" y="438"/>
                    </a:cubicBezTo>
                    <a:cubicBezTo>
                      <a:pt x="1164" y="192"/>
                      <a:pt x="904" y="0"/>
                      <a:pt x="586"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44"/>
              <p:cNvSpPr/>
              <p:nvPr/>
            </p:nvSpPr>
            <p:spPr>
              <a:xfrm>
                <a:off x="7626383" y="3688436"/>
                <a:ext cx="274695" cy="232622"/>
              </a:xfrm>
              <a:custGeom>
                <a:rect b="b" l="l" r="r" t="t"/>
                <a:pathLst>
                  <a:path extrusionOk="0" h="2090" w="2468">
                    <a:moveTo>
                      <a:pt x="1238" y="0"/>
                    </a:moveTo>
                    <a:cubicBezTo>
                      <a:pt x="555" y="0"/>
                      <a:pt x="1" y="473"/>
                      <a:pt x="1" y="1044"/>
                    </a:cubicBezTo>
                    <a:cubicBezTo>
                      <a:pt x="1" y="1622"/>
                      <a:pt x="555" y="2090"/>
                      <a:pt x="1238" y="2090"/>
                    </a:cubicBezTo>
                    <a:cubicBezTo>
                      <a:pt x="1912" y="2090"/>
                      <a:pt x="2467" y="1622"/>
                      <a:pt x="2467" y="1044"/>
                    </a:cubicBezTo>
                    <a:cubicBezTo>
                      <a:pt x="2467" y="473"/>
                      <a:pt x="1912" y="0"/>
                      <a:pt x="1238"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44"/>
              <p:cNvSpPr/>
              <p:nvPr/>
            </p:nvSpPr>
            <p:spPr>
              <a:xfrm>
                <a:off x="7499276" y="3816211"/>
                <a:ext cx="296287" cy="135344"/>
              </a:xfrm>
              <a:custGeom>
                <a:rect b="b" l="l" r="r" t="t"/>
                <a:pathLst>
                  <a:path extrusionOk="0" h="1216" w="2662">
                    <a:moveTo>
                      <a:pt x="609" y="1"/>
                    </a:moveTo>
                    <a:cubicBezTo>
                      <a:pt x="275" y="1"/>
                      <a:pt x="1" y="275"/>
                      <a:pt x="1" y="607"/>
                    </a:cubicBezTo>
                    <a:cubicBezTo>
                      <a:pt x="1" y="949"/>
                      <a:pt x="275" y="1216"/>
                      <a:pt x="609" y="1216"/>
                    </a:cubicBezTo>
                    <a:lnTo>
                      <a:pt x="2053" y="1216"/>
                    </a:lnTo>
                    <a:cubicBezTo>
                      <a:pt x="2395" y="1216"/>
                      <a:pt x="2661" y="949"/>
                      <a:pt x="2661" y="607"/>
                    </a:cubicBezTo>
                    <a:cubicBezTo>
                      <a:pt x="2661" y="275"/>
                      <a:pt x="2395" y="1"/>
                      <a:pt x="205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44"/>
              <p:cNvSpPr/>
              <p:nvPr/>
            </p:nvSpPr>
            <p:spPr>
              <a:xfrm>
                <a:off x="7838414" y="3824336"/>
                <a:ext cx="173298" cy="104847"/>
              </a:xfrm>
              <a:custGeom>
                <a:rect b="b" l="l" r="r" t="t"/>
                <a:pathLst>
                  <a:path extrusionOk="0" h="942" w="1557">
                    <a:moveTo>
                      <a:pt x="466" y="1"/>
                    </a:moveTo>
                    <a:cubicBezTo>
                      <a:pt x="207" y="1"/>
                      <a:pt x="0" y="216"/>
                      <a:pt x="0" y="476"/>
                    </a:cubicBezTo>
                    <a:cubicBezTo>
                      <a:pt x="0" y="728"/>
                      <a:pt x="207" y="942"/>
                      <a:pt x="466" y="942"/>
                    </a:cubicBezTo>
                    <a:lnTo>
                      <a:pt x="1082" y="942"/>
                    </a:lnTo>
                    <a:cubicBezTo>
                      <a:pt x="1341" y="942"/>
                      <a:pt x="1556" y="728"/>
                      <a:pt x="1556" y="476"/>
                    </a:cubicBezTo>
                    <a:cubicBezTo>
                      <a:pt x="1556" y="216"/>
                      <a:pt x="1341" y="1"/>
                      <a:pt x="1082"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4"/>
              <p:cNvSpPr/>
              <p:nvPr/>
            </p:nvSpPr>
            <p:spPr>
              <a:xfrm flipH="1">
                <a:off x="7059890" y="4256624"/>
                <a:ext cx="2084918" cy="176637"/>
              </a:xfrm>
              <a:custGeom>
                <a:rect b="b" l="l" r="r" t="t"/>
                <a:pathLst>
                  <a:path extrusionOk="0" h="1587" w="18732">
                    <a:moveTo>
                      <a:pt x="0" y="0"/>
                    </a:moveTo>
                    <a:lnTo>
                      <a:pt x="0" y="1587"/>
                    </a:lnTo>
                    <a:lnTo>
                      <a:pt x="17555" y="1587"/>
                    </a:lnTo>
                    <a:cubicBezTo>
                      <a:pt x="18636" y="1587"/>
                      <a:pt x="18732" y="0"/>
                      <a:pt x="175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44"/>
              <p:cNvSpPr/>
              <p:nvPr/>
            </p:nvSpPr>
            <p:spPr>
              <a:xfrm flipH="1">
                <a:off x="6888262" y="4433150"/>
                <a:ext cx="2256547" cy="177416"/>
              </a:xfrm>
              <a:custGeom>
                <a:rect b="b" l="l" r="r" t="t"/>
                <a:pathLst>
                  <a:path extrusionOk="0" h="1594" w="20274">
                    <a:moveTo>
                      <a:pt x="0" y="1"/>
                    </a:moveTo>
                    <a:lnTo>
                      <a:pt x="0" y="1594"/>
                    </a:lnTo>
                    <a:lnTo>
                      <a:pt x="19095" y="1594"/>
                    </a:lnTo>
                    <a:cubicBezTo>
                      <a:pt x="20274" y="1594"/>
                      <a:pt x="20236" y="1"/>
                      <a:pt x="190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03" name="Google Shape;4503;p44"/>
          <p:cNvSpPr/>
          <p:nvPr/>
        </p:nvSpPr>
        <p:spPr>
          <a:xfrm>
            <a:off x="6164175" y="1739400"/>
            <a:ext cx="3273900" cy="34041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4" name="Google Shape;4504;p44"/>
          <p:cNvGrpSpPr/>
          <p:nvPr/>
        </p:nvGrpSpPr>
        <p:grpSpPr>
          <a:xfrm>
            <a:off x="4796449" y="4412338"/>
            <a:ext cx="2749703" cy="122913"/>
            <a:chOff x="5024149" y="4918613"/>
            <a:chExt cx="2749703" cy="122913"/>
          </a:xfrm>
        </p:grpSpPr>
        <p:sp>
          <p:nvSpPr>
            <p:cNvPr id="4505" name="Google Shape;4505;p44"/>
            <p:cNvSpPr/>
            <p:nvPr/>
          </p:nvSpPr>
          <p:spPr>
            <a:xfrm>
              <a:off x="5121294" y="4919510"/>
              <a:ext cx="27619" cy="26802"/>
            </a:xfrm>
            <a:custGeom>
              <a:rect b="b" l="l" r="r" t="t"/>
              <a:pathLst>
                <a:path extrusionOk="0" h="1285" w="1324">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4"/>
            <p:cNvSpPr/>
            <p:nvPr/>
          </p:nvSpPr>
          <p:spPr>
            <a:xfrm>
              <a:off x="5307928" y="4919510"/>
              <a:ext cx="27639" cy="26802"/>
            </a:xfrm>
            <a:custGeom>
              <a:rect b="b" l="l" r="r" t="t"/>
              <a:pathLst>
                <a:path extrusionOk="0" h="1285" w="1325">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44"/>
            <p:cNvSpPr/>
            <p:nvPr/>
          </p:nvSpPr>
          <p:spPr>
            <a:xfrm>
              <a:off x="5496482" y="4919823"/>
              <a:ext cx="25720" cy="27365"/>
            </a:xfrm>
            <a:custGeom>
              <a:rect b="b" l="l" r="r" t="t"/>
              <a:pathLst>
                <a:path extrusionOk="0" h="1312" w="1233">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44"/>
            <p:cNvSpPr/>
            <p:nvPr/>
          </p:nvSpPr>
          <p:spPr>
            <a:xfrm>
              <a:off x="5680738" y="4920490"/>
              <a:ext cx="33835" cy="26239"/>
            </a:xfrm>
            <a:custGeom>
              <a:rect b="b" l="l" r="r" t="t"/>
              <a:pathLst>
                <a:path extrusionOk="0" h="1258" w="1622">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4"/>
            <p:cNvSpPr/>
            <p:nvPr/>
          </p:nvSpPr>
          <p:spPr>
            <a:xfrm>
              <a:off x="5871190" y="4919823"/>
              <a:ext cx="27639" cy="27365"/>
            </a:xfrm>
            <a:custGeom>
              <a:rect b="b" l="l" r="r" t="t"/>
              <a:pathLst>
                <a:path extrusionOk="0" h="1312" w="1325">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4"/>
            <p:cNvSpPr/>
            <p:nvPr/>
          </p:nvSpPr>
          <p:spPr>
            <a:xfrm>
              <a:off x="6055947" y="4920490"/>
              <a:ext cx="33334" cy="26239"/>
            </a:xfrm>
            <a:custGeom>
              <a:rect b="b" l="l" r="r" t="t"/>
              <a:pathLst>
                <a:path extrusionOk="0" h="1258" w="1598">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4"/>
            <p:cNvSpPr/>
            <p:nvPr/>
          </p:nvSpPr>
          <p:spPr>
            <a:xfrm>
              <a:off x="6244021" y="4919093"/>
              <a:ext cx="31916" cy="27636"/>
            </a:xfrm>
            <a:custGeom>
              <a:rect b="b" l="l" r="r" t="t"/>
              <a:pathLst>
                <a:path extrusionOk="0" h="1325" w="153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4"/>
            <p:cNvSpPr/>
            <p:nvPr/>
          </p:nvSpPr>
          <p:spPr>
            <a:xfrm>
              <a:off x="6434473" y="4919823"/>
              <a:ext cx="26200" cy="27365"/>
            </a:xfrm>
            <a:custGeom>
              <a:rect b="b" l="l" r="r" t="t"/>
              <a:pathLst>
                <a:path extrusionOk="0" h="1312" w="1256">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4"/>
            <p:cNvSpPr/>
            <p:nvPr/>
          </p:nvSpPr>
          <p:spPr>
            <a:xfrm>
              <a:off x="6621107" y="4919176"/>
              <a:ext cx="27640" cy="26406"/>
            </a:xfrm>
            <a:custGeom>
              <a:rect b="b" l="l" r="r" t="t"/>
              <a:pathLst>
                <a:path extrusionOk="0" h="1266" w="1325">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4"/>
            <p:cNvSpPr/>
            <p:nvPr/>
          </p:nvSpPr>
          <p:spPr>
            <a:xfrm>
              <a:off x="6807762" y="4919176"/>
              <a:ext cx="27640" cy="26406"/>
            </a:xfrm>
            <a:custGeom>
              <a:rect b="b" l="l" r="r" t="t"/>
              <a:pathLst>
                <a:path extrusionOk="0" h="1266" w="1325">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44"/>
            <p:cNvSpPr/>
            <p:nvPr/>
          </p:nvSpPr>
          <p:spPr>
            <a:xfrm>
              <a:off x="6998214" y="4918613"/>
              <a:ext cx="25720" cy="27407"/>
            </a:xfrm>
            <a:custGeom>
              <a:rect b="b" l="l" r="r" t="t"/>
              <a:pathLst>
                <a:path extrusionOk="0" h="1314" w="1233">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44"/>
            <p:cNvSpPr/>
            <p:nvPr/>
          </p:nvSpPr>
          <p:spPr>
            <a:xfrm>
              <a:off x="7182470" y="4920490"/>
              <a:ext cx="31937" cy="26239"/>
            </a:xfrm>
            <a:custGeom>
              <a:rect b="b" l="l" r="r" t="t"/>
              <a:pathLst>
                <a:path extrusionOk="0" h="1258" w="1531">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44"/>
            <p:cNvSpPr/>
            <p:nvPr/>
          </p:nvSpPr>
          <p:spPr>
            <a:xfrm>
              <a:off x="7372922" y="4918613"/>
              <a:ext cx="25741" cy="27407"/>
            </a:xfrm>
            <a:custGeom>
              <a:rect b="b" l="l" r="r" t="t"/>
              <a:pathLst>
                <a:path extrusionOk="0" h="1314" w="1234">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44"/>
            <p:cNvSpPr/>
            <p:nvPr/>
          </p:nvSpPr>
          <p:spPr>
            <a:xfrm>
              <a:off x="7559578" y="4918613"/>
              <a:ext cx="27640" cy="27407"/>
            </a:xfrm>
            <a:custGeom>
              <a:rect b="b" l="l" r="r" t="t"/>
              <a:pathLst>
                <a:path extrusionOk="0" h="1314" w="1325">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44"/>
            <p:cNvSpPr/>
            <p:nvPr/>
          </p:nvSpPr>
          <p:spPr>
            <a:xfrm>
              <a:off x="7748131" y="4918634"/>
              <a:ext cx="25720" cy="27386"/>
            </a:xfrm>
            <a:custGeom>
              <a:rect b="b" l="l" r="r" t="t"/>
              <a:pathLst>
                <a:path extrusionOk="0" h="1313" w="1233">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44"/>
            <p:cNvSpPr/>
            <p:nvPr/>
          </p:nvSpPr>
          <p:spPr>
            <a:xfrm>
              <a:off x="5024149" y="5012054"/>
              <a:ext cx="31916" cy="28992"/>
            </a:xfrm>
            <a:custGeom>
              <a:rect b="b" l="l" r="r" t="t"/>
              <a:pathLst>
                <a:path extrusionOk="0" h="1390" w="153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4"/>
            <p:cNvSpPr/>
            <p:nvPr/>
          </p:nvSpPr>
          <p:spPr>
            <a:xfrm>
              <a:off x="5212953" y="5012034"/>
              <a:ext cx="33585" cy="29451"/>
            </a:xfrm>
            <a:custGeom>
              <a:rect b="b" l="l" r="r" t="t"/>
              <a:pathLst>
                <a:path extrusionOk="0" h="1412" w="161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4"/>
            <p:cNvSpPr/>
            <p:nvPr/>
          </p:nvSpPr>
          <p:spPr>
            <a:xfrm>
              <a:off x="5398878" y="5011241"/>
              <a:ext cx="31916" cy="29159"/>
            </a:xfrm>
            <a:custGeom>
              <a:rect b="b" l="l" r="r" t="t"/>
              <a:pathLst>
                <a:path extrusionOk="0" h="1398" w="153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44"/>
            <p:cNvSpPr/>
            <p:nvPr/>
          </p:nvSpPr>
          <p:spPr>
            <a:xfrm>
              <a:off x="5585512" y="5012409"/>
              <a:ext cx="35733" cy="28846"/>
            </a:xfrm>
            <a:custGeom>
              <a:rect b="b" l="l" r="r" t="t"/>
              <a:pathLst>
                <a:path extrusionOk="0" h="1383" w="1713">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44"/>
            <p:cNvSpPr/>
            <p:nvPr/>
          </p:nvSpPr>
          <p:spPr>
            <a:xfrm>
              <a:off x="5774066" y="5012054"/>
              <a:ext cx="31916" cy="28992"/>
            </a:xfrm>
            <a:custGeom>
              <a:rect b="b" l="l" r="r" t="t"/>
              <a:pathLst>
                <a:path extrusionOk="0" h="1390" w="153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44"/>
            <p:cNvSpPr/>
            <p:nvPr/>
          </p:nvSpPr>
          <p:spPr>
            <a:xfrm>
              <a:off x="5960721" y="5011241"/>
              <a:ext cx="33334" cy="29159"/>
            </a:xfrm>
            <a:custGeom>
              <a:rect b="b" l="l" r="r" t="t"/>
              <a:pathLst>
                <a:path extrusionOk="0" h="1398" w="1598">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44"/>
            <p:cNvSpPr/>
            <p:nvPr/>
          </p:nvSpPr>
          <p:spPr>
            <a:xfrm>
              <a:off x="6148795" y="5012054"/>
              <a:ext cx="31916" cy="28992"/>
            </a:xfrm>
            <a:custGeom>
              <a:rect b="b" l="l" r="r" t="t"/>
              <a:pathLst>
                <a:path extrusionOk="0" h="1390" w="153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4"/>
            <p:cNvSpPr/>
            <p:nvPr/>
          </p:nvSpPr>
          <p:spPr>
            <a:xfrm>
              <a:off x="6335429" y="5011241"/>
              <a:ext cx="33835" cy="29159"/>
            </a:xfrm>
            <a:custGeom>
              <a:rect b="b" l="l" r="r" t="t"/>
              <a:pathLst>
                <a:path extrusionOk="0" h="1398" w="1622">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4"/>
            <p:cNvSpPr/>
            <p:nvPr/>
          </p:nvSpPr>
          <p:spPr>
            <a:xfrm>
              <a:off x="6523983" y="5011241"/>
              <a:ext cx="31916" cy="29159"/>
            </a:xfrm>
            <a:custGeom>
              <a:rect b="b" l="l" r="r" t="t"/>
              <a:pathLst>
                <a:path extrusionOk="0" h="1398" w="153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4"/>
            <p:cNvSpPr/>
            <p:nvPr/>
          </p:nvSpPr>
          <p:spPr>
            <a:xfrm>
              <a:off x="6712536" y="5011012"/>
              <a:ext cx="33814" cy="29034"/>
            </a:xfrm>
            <a:custGeom>
              <a:rect b="b" l="l" r="r" t="t"/>
              <a:pathLst>
                <a:path extrusionOk="0" h="1392" w="1621">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4"/>
            <p:cNvSpPr/>
            <p:nvPr/>
          </p:nvSpPr>
          <p:spPr>
            <a:xfrm>
              <a:off x="6898691" y="5012034"/>
              <a:ext cx="31937" cy="29493"/>
            </a:xfrm>
            <a:custGeom>
              <a:rect b="b" l="l" r="r" t="t"/>
              <a:pathLst>
                <a:path extrusionOk="0" h="1414" w="1531">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44"/>
            <p:cNvSpPr/>
            <p:nvPr/>
          </p:nvSpPr>
          <p:spPr>
            <a:xfrm>
              <a:off x="7085346" y="5012034"/>
              <a:ext cx="33835" cy="29493"/>
            </a:xfrm>
            <a:custGeom>
              <a:rect b="b" l="l" r="r" t="t"/>
              <a:pathLst>
                <a:path extrusionOk="0" h="1414" w="1622">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44"/>
            <p:cNvSpPr/>
            <p:nvPr/>
          </p:nvSpPr>
          <p:spPr>
            <a:xfrm>
              <a:off x="7273900" y="5012054"/>
              <a:ext cx="33585" cy="28992"/>
            </a:xfrm>
            <a:custGeom>
              <a:rect b="b" l="l" r="r" t="t"/>
              <a:pathLst>
                <a:path extrusionOk="0" h="1390" w="161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4"/>
            <p:cNvSpPr/>
            <p:nvPr/>
          </p:nvSpPr>
          <p:spPr>
            <a:xfrm>
              <a:off x="7462453" y="5011241"/>
              <a:ext cx="31436" cy="29159"/>
            </a:xfrm>
            <a:custGeom>
              <a:rect b="b" l="l" r="r" t="t"/>
              <a:pathLst>
                <a:path extrusionOk="0" h="1398" w="1507">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4"/>
            <p:cNvSpPr/>
            <p:nvPr/>
          </p:nvSpPr>
          <p:spPr>
            <a:xfrm>
              <a:off x="7648608" y="5011012"/>
              <a:ext cx="33835" cy="29034"/>
            </a:xfrm>
            <a:custGeom>
              <a:rect b="b" l="l" r="r" t="t"/>
              <a:pathLst>
                <a:path extrusionOk="0" h="1392" w="1622">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9" name="Shape 2729"/>
        <p:cNvGrpSpPr/>
        <p:nvPr/>
      </p:nvGrpSpPr>
      <p:grpSpPr>
        <a:xfrm>
          <a:off x="0" y="0"/>
          <a:ext cx="0" cy="0"/>
          <a:chOff x="0" y="0"/>
          <a:chExt cx="0" cy="0"/>
        </a:xfrm>
      </p:grpSpPr>
      <p:sp>
        <p:nvSpPr>
          <p:cNvPr id="2730" name="Google Shape;2730;p35"/>
          <p:cNvSpPr/>
          <p:nvPr/>
        </p:nvSpPr>
        <p:spPr>
          <a:xfrm>
            <a:off x="5247985" y="2832800"/>
            <a:ext cx="646800" cy="6468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5"/>
          <p:cNvSpPr/>
          <p:nvPr/>
        </p:nvSpPr>
        <p:spPr>
          <a:xfrm>
            <a:off x="1250450" y="2867300"/>
            <a:ext cx="646800" cy="6468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5"/>
          <p:cNvSpPr/>
          <p:nvPr/>
        </p:nvSpPr>
        <p:spPr>
          <a:xfrm>
            <a:off x="7246750" y="2832800"/>
            <a:ext cx="646800" cy="6468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5"/>
          <p:cNvSpPr/>
          <p:nvPr/>
        </p:nvSpPr>
        <p:spPr>
          <a:xfrm>
            <a:off x="3249217" y="2867300"/>
            <a:ext cx="646800" cy="6468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Types of Methane Emissions</a:t>
            </a:r>
            <a:endParaRPr/>
          </a:p>
        </p:txBody>
      </p:sp>
      <p:sp>
        <p:nvSpPr>
          <p:cNvPr id="2735" name="Google Shape;2735;p35"/>
          <p:cNvSpPr txBox="1"/>
          <p:nvPr>
            <p:ph idx="1" type="subTitle"/>
          </p:nvPr>
        </p:nvSpPr>
        <p:spPr>
          <a:xfrm>
            <a:off x="4582285" y="3832194"/>
            <a:ext cx="1978200" cy="66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Domestic livestock such as cattle, swine, and sheep. Their manure also emits methane.</a:t>
            </a:r>
            <a:endParaRPr sz="1200"/>
          </a:p>
        </p:txBody>
      </p:sp>
      <p:sp>
        <p:nvSpPr>
          <p:cNvPr id="2736" name="Google Shape;2736;p35"/>
          <p:cNvSpPr txBox="1"/>
          <p:nvPr>
            <p:ph idx="2" type="subTitle"/>
          </p:nvPr>
        </p:nvSpPr>
        <p:spPr>
          <a:xfrm>
            <a:off x="6581054" y="3832194"/>
            <a:ext cx="1978200" cy="66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Natural wetlands, reservoirs and ponds with high organic matter</a:t>
            </a:r>
            <a:endParaRPr sz="1200"/>
          </a:p>
        </p:txBody>
      </p:sp>
      <p:sp>
        <p:nvSpPr>
          <p:cNvPr id="2737" name="Google Shape;2737;p35"/>
          <p:cNvSpPr txBox="1"/>
          <p:nvPr>
            <p:ph idx="3" type="subTitle"/>
          </p:nvPr>
        </p:nvSpPr>
        <p:spPr>
          <a:xfrm>
            <a:off x="584750" y="3832194"/>
            <a:ext cx="1978200" cy="66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Natural gas and petroleum systems</a:t>
            </a:r>
            <a:endParaRPr sz="1200"/>
          </a:p>
        </p:txBody>
      </p:sp>
      <p:sp>
        <p:nvSpPr>
          <p:cNvPr id="2738" name="Google Shape;2738;p35"/>
          <p:cNvSpPr txBox="1"/>
          <p:nvPr>
            <p:ph idx="4" type="subTitle"/>
          </p:nvPr>
        </p:nvSpPr>
        <p:spPr>
          <a:xfrm>
            <a:off x="2583517" y="3832194"/>
            <a:ext cx="1978200" cy="66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Solid waste, landfill gas, wastewater</a:t>
            </a:r>
            <a:endParaRPr sz="1200"/>
          </a:p>
        </p:txBody>
      </p:sp>
      <p:sp>
        <p:nvSpPr>
          <p:cNvPr id="2739" name="Google Shape;2739;p35"/>
          <p:cNvSpPr txBox="1"/>
          <p:nvPr>
            <p:ph idx="5" type="subTitle"/>
          </p:nvPr>
        </p:nvSpPr>
        <p:spPr>
          <a:xfrm>
            <a:off x="4582285" y="3616463"/>
            <a:ext cx="1978200" cy="3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Agriculture</a:t>
            </a:r>
            <a:endParaRPr/>
          </a:p>
        </p:txBody>
      </p:sp>
      <p:sp>
        <p:nvSpPr>
          <p:cNvPr id="2740" name="Google Shape;2740;p35"/>
          <p:cNvSpPr txBox="1"/>
          <p:nvPr>
            <p:ph idx="6" type="subTitle"/>
          </p:nvPr>
        </p:nvSpPr>
        <p:spPr>
          <a:xfrm>
            <a:off x="584750" y="3616463"/>
            <a:ext cx="1978200" cy="3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Energy</a:t>
            </a:r>
            <a:endParaRPr/>
          </a:p>
        </p:txBody>
      </p:sp>
      <p:sp>
        <p:nvSpPr>
          <p:cNvPr id="2741" name="Google Shape;2741;p35"/>
          <p:cNvSpPr txBox="1"/>
          <p:nvPr>
            <p:ph idx="7" type="subTitle"/>
          </p:nvPr>
        </p:nvSpPr>
        <p:spPr>
          <a:xfrm>
            <a:off x="6581050" y="3616463"/>
            <a:ext cx="1978200" cy="3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Other</a:t>
            </a:r>
            <a:endParaRPr/>
          </a:p>
        </p:txBody>
      </p:sp>
      <p:sp>
        <p:nvSpPr>
          <p:cNvPr id="2742" name="Google Shape;2742;p35"/>
          <p:cNvSpPr txBox="1"/>
          <p:nvPr>
            <p:ph idx="8" type="subTitle"/>
          </p:nvPr>
        </p:nvSpPr>
        <p:spPr>
          <a:xfrm>
            <a:off x="2583517" y="3616463"/>
            <a:ext cx="1978200" cy="3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Waste</a:t>
            </a:r>
            <a:endParaRPr/>
          </a:p>
        </p:txBody>
      </p:sp>
      <p:grpSp>
        <p:nvGrpSpPr>
          <p:cNvPr id="2743" name="Google Shape;2743;p35"/>
          <p:cNvGrpSpPr/>
          <p:nvPr/>
        </p:nvGrpSpPr>
        <p:grpSpPr>
          <a:xfrm>
            <a:off x="3401016" y="3018998"/>
            <a:ext cx="343203" cy="382163"/>
            <a:chOff x="8067044" y="4063623"/>
            <a:chExt cx="343203" cy="382163"/>
          </a:xfrm>
        </p:grpSpPr>
        <p:sp>
          <p:nvSpPr>
            <p:cNvPr id="2744" name="Google Shape;2744;p35"/>
            <p:cNvSpPr/>
            <p:nvPr/>
          </p:nvSpPr>
          <p:spPr>
            <a:xfrm>
              <a:off x="8179544" y="4063623"/>
              <a:ext cx="230702" cy="88644"/>
            </a:xfrm>
            <a:custGeom>
              <a:rect b="b" l="l" r="r" t="t"/>
              <a:pathLst>
                <a:path extrusionOk="0" h="3281" w="8539">
                  <a:moveTo>
                    <a:pt x="1955" y="0"/>
                  </a:moveTo>
                  <a:cubicBezTo>
                    <a:pt x="1838" y="0"/>
                    <a:pt x="1745" y="94"/>
                    <a:pt x="1652" y="187"/>
                  </a:cubicBezTo>
                  <a:lnTo>
                    <a:pt x="93" y="1838"/>
                  </a:lnTo>
                  <a:cubicBezTo>
                    <a:pt x="0" y="2024"/>
                    <a:pt x="0" y="2327"/>
                    <a:pt x="210" y="2420"/>
                  </a:cubicBezTo>
                  <a:cubicBezTo>
                    <a:pt x="303" y="2513"/>
                    <a:pt x="396" y="2559"/>
                    <a:pt x="492" y="2559"/>
                  </a:cubicBezTo>
                  <a:cubicBezTo>
                    <a:pt x="588" y="2559"/>
                    <a:pt x="687" y="2513"/>
                    <a:pt x="791" y="2420"/>
                  </a:cubicBezTo>
                  <a:lnTo>
                    <a:pt x="2141" y="861"/>
                  </a:lnTo>
                  <a:lnTo>
                    <a:pt x="7771" y="861"/>
                  </a:lnTo>
                  <a:lnTo>
                    <a:pt x="7771" y="2699"/>
                  </a:lnTo>
                  <a:cubicBezTo>
                    <a:pt x="7771" y="3002"/>
                    <a:pt x="7957" y="3188"/>
                    <a:pt x="8143" y="3281"/>
                  </a:cubicBezTo>
                  <a:cubicBezTo>
                    <a:pt x="8352" y="3281"/>
                    <a:pt x="8538" y="3188"/>
                    <a:pt x="8538" y="2908"/>
                  </a:cubicBezTo>
                  <a:lnTo>
                    <a:pt x="8538" y="466"/>
                  </a:lnTo>
                  <a:cubicBezTo>
                    <a:pt x="8538" y="187"/>
                    <a:pt x="8352" y="0"/>
                    <a:pt x="8143"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5"/>
            <p:cNvSpPr/>
            <p:nvPr/>
          </p:nvSpPr>
          <p:spPr>
            <a:xfrm>
              <a:off x="8248061" y="4063623"/>
              <a:ext cx="162186" cy="88644"/>
            </a:xfrm>
            <a:custGeom>
              <a:rect b="b" l="l" r="r" t="t"/>
              <a:pathLst>
                <a:path extrusionOk="0" h="3281" w="6003">
                  <a:moveTo>
                    <a:pt x="0" y="0"/>
                  </a:moveTo>
                  <a:lnTo>
                    <a:pt x="0" y="861"/>
                  </a:lnTo>
                  <a:lnTo>
                    <a:pt x="5235" y="861"/>
                  </a:lnTo>
                  <a:lnTo>
                    <a:pt x="5235" y="2792"/>
                  </a:lnTo>
                  <a:cubicBezTo>
                    <a:pt x="5235" y="3095"/>
                    <a:pt x="5328" y="3188"/>
                    <a:pt x="5514" y="3281"/>
                  </a:cubicBezTo>
                  <a:cubicBezTo>
                    <a:pt x="5816" y="3281"/>
                    <a:pt x="6002" y="3095"/>
                    <a:pt x="6002" y="2792"/>
                  </a:cubicBezTo>
                  <a:lnTo>
                    <a:pt x="6002" y="466"/>
                  </a:lnTo>
                  <a:cubicBezTo>
                    <a:pt x="6002" y="187"/>
                    <a:pt x="5816" y="0"/>
                    <a:pt x="5607"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5"/>
            <p:cNvSpPr/>
            <p:nvPr/>
          </p:nvSpPr>
          <p:spPr>
            <a:xfrm>
              <a:off x="8067044" y="4093316"/>
              <a:ext cx="104990" cy="103585"/>
            </a:xfrm>
            <a:custGeom>
              <a:rect b="b" l="l" r="r" t="t"/>
              <a:pathLst>
                <a:path extrusionOk="0" h="3834" w="3886">
                  <a:moveTo>
                    <a:pt x="1556" y="1"/>
                  </a:moveTo>
                  <a:cubicBezTo>
                    <a:pt x="1460" y="1"/>
                    <a:pt x="1361" y="53"/>
                    <a:pt x="1256" y="158"/>
                  </a:cubicBezTo>
                  <a:lnTo>
                    <a:pt x="93" y="1321"/>
                  </a:lnTo>
                  <a:cubicBezTo>
                    <a:pt x="0" y="1414"/>
                    <a:pt x="0" y="1507"/>
                    <a:pt x="0" y="1600"/>
                  </a:cubicBezTo>
                  <a:cubicBezTo>
                    <a:pt x="0" y="1693"/>
                    <a:pt x="0" y="1809"/>
                    <a:pt x="93" y="1903"/>
                  </a:cubicBezTo>
                  <a:lnTo>
                    <a:pt x="1931" y="3740"/>
                  </a:lnTo>
                  <a:cubicBezTo>
                    <a:pt x="2047" y="3833"/>
                    <a:pt x="2140" y="3833"/>
                    <a:pt x="2234" y="3833"/>
                  </a:cubicBezTo>
                  <a:cubicBezTo>
                    <a:pt x="2327" y="3833"/>
                    <a:pt x="2420" y="3833"/>
                    <a:pt x="2513" y="3740"/>
                  </a:cubicBezTo>
                  <a:lnTo>
                    <a:pt x="3676" y="2577"/>
                  </a:lnTo>
                  <a:cubicBezTo>
                    <a:pt x="3792" y="2484"/>
                    <a:pt x="3885" y="2391"/>
                    <a:pt x="3885" y="2275"/>
                  </a:cubicBezTo>
                  <a:cubicBezTo>
                    <a:pt x="3885" y="2182"/>
                    <a:pt x="3792" y="2089"/>
                    <a:pt x="3676" y="1996"/>
                  </a:cubicBezTo>
                  <a:lnTo>
                    <a:pt x="1838" y="158"/>
                  </a:lnTo>
                  <a:cubicBezTo>
                    <a:pt x="1745" y="53"/>
                    <a:pt x="1652" y="1"/>
                    <a:pt x="1556"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5"/>
            <p:cNvSpPr/>
            <p:nvPr/>
          </p:nvSpPr>
          <p:spPr>
            <a:xfrm>
              <a:off x="8082741" y="4113282"/>
              <a:ext cx="327506" cy="332504"/>
            </a:xfrm>
            <a:custGeom>
              <a:rect b="b" l="l" r="r" t="t"/>
              <a:pathLst>
                <a:path extrusionOk="0" h="12307" w="12122">
                  <a:moveTo>
                    <a:pt x="2816" y="0"/>
                  </a:moveTo>
                  <a:cubicBezTo>
                    <a:pt x="2723" y="0"/>
                    <a:pt x="2630" y="0"/>
                    <a:pt x="2513" y="93"/>
                  </a:cubicBezTo>
                  <a:lnTo>
                    <a:pt x="94" y="2513"/>
                  </a:lnTo>
                  <a:cubicBezTo>
                    <a:pt x="1" y="2606"/>
                    <a:pt x="1" y="2699"/>
                    <a:pt x="1" y="2815"/>
                  </a:cubicBezTo>
                  <a:lnTo>
                    <a:pt x="1" y="11051"/>
                  </a:lnTo>
                  <a:cubicBezTo>
                    <a:pt x="1" y="11725"/>
                    <a:pt x="582" y="12307"/>
                    <a:pt x="1257" y="12307"/>
                  </a:cubicBezTo>
                  <a:lnTo>
                    <a:pt x="10865" y="12307"/>
                  </a:lnTo>
                  <a:cubicBezTo>
                    <a:pt x="11540" y="12307"/>
                    <a:pt x="12121" y="11725"/>
                    <a:pt x="12121" y="11051"/>
                  </a:cubicBezTo>
                  <a:lnTo>
                    <a:pt x="12121" y="1257"/>
                  </a:lnTo>
                  <a:cubicBezTo>
                    <a:pt x="12121" y="582"/>
                    <a:pt x="11540" y="0"/>
                    <a:pt x="108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5"/>
            <p:cNvSpPr/>
            <p:nvPr/>
          </p:nvSpPr>
          <p:spPr>
            <a:xfrm>
              <a:off x="8248061" y="4113282"/>
              <a:ext cx="162186" cy="332504"/>
            </a:xfrm>
            <a:custGeom>
              <a:rect b="b" l="l" r="r" t="t"/>
              <a:pathLst>
                <a:path extrusionOk="0" h="12307" w="6003">
                  <a:moveTo>
                    <a:pt x="0" y="0"/>
                  </a:moveTo>
                  <a:lnTo>
                    <a:pt x="0" y="12307"/>
                  </a:lnTo>
                  <a:lnTo>
                    <a:pt x="4746" y="12307"/>
                  </a:lnTo>
                  <a:cubicBezTo>
                    <a:pt x="5421" y="12307"/>
                    <a:pt x="6002" y="11725"/>
                    <a:pt x="6002" y="11051"/>
                  </a:cubicBezTo>
                  <a:lnTo>
                    <a:pt x="6002" y="1257"/>
                  </a:lnTo>
                  <a:cubicBezTo>
                    <a:pt x="6002" y="582"/>
                    <a:pt x="5421" y="0"/>
                    <a:pt x="4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5"/>
            <p:cNvSpPr/>
            <p:nvPr/>
          </p:nvSpPr>
          <p:spPr>
            <a:xfrm>
              <a:off x="8234849" y="4306214"/>
              <a:ext cx="23289" cy="76730"/>
            </a:xfrm>
            <a:custGeom>
              <a:rect b="b" l="l" r="r" t="t"/>
              <a:pathLst>
                <a:path extrusionOk="0" h="2840" w="862">
                  <a:moveTo>
                    <a:pt x="521" y="0"/>
                  </a:moveTo>
                  <a:cubicBezTo>
                    <a:pt x="476" y="0"/>
                    <a:pt x="426" y="8"/>
                    <a:pt x="373" y="25"/>
                  </a:cubicBezTo>
                  <a:cubicBezTo>
                    <a:pt x="187" y="25"/>
                    <a:pt x="1" y="211"/>
                    <a:pt x="1" y="420"/>
                  </a:cubicBezTo>
                  <a:lnTo>
                    <a:pt x="1" y="2444"/>
                  </a:lnTo>
                  <a:cubicBezTo>
                    <a:pt x="1" y="2653"/>
                    <a:pt x="187" y="2839"/>
                    <a:pt x="373" y="2839"/>
                  </a:cubicBezTo>
                  <a:cubicBezTo>
                    <a:pt x="675" y="2839"/>
                    <a:pt x="861" y="2653"/>
                    <a:pt x="861" y="2444"/>
                  </a:cubicBezTo>
                  <a:lnTo>
                    <a:pt x="861" y="420"/>
                  </a:lnTo>
                  <a:cubicBezTo>
                    <a:pt x="861" y="171"/>
                    <a:pt x="735" y="0"/>
                    <a:pt x="521"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5"/>
            <p:cNvSpPr/>
            <p:nvPr/>
          </p:nvSpPr>
          <p:spPr>
            <a:xfrm>
              <a:off x="8158795" y="4219839"/>
              <a:ext cx="180423" cy="118472"/>
            </a:xfrm>
            <a:custGeom>
              <a:rect b="b" l="l" r="r" t="t"/>
              <a:pathLst>
                <a:path extrusionOk="0" h="4385" w="6678">
                  <a:moveTo>
                    <a:pt x="646" y="1"/>
                  </a:moveTo>
                  <a:cubicBezTo>
                    <a:pt x="473" y="1"/>
                    <a:pt x="280" y="165"/>
                    <a:pt x="280" y="314"/>
                  </a:cubicBezTo>
                  <a:cubicBezTo>
                    <a:pt x="1" y="1081"/>
                    <a:pt x="94" y="1965"/>
                    <a:pt x="582" y="2733"/>
                  </a:cubicBezTo>
                  <a:cubicBezTo>
                    <a:pt x="978" y="3408"/>
                    <a:pt x="1652" y="3989"/>
                    <a:pt x="2513" y="4199"/>
                  </a:cubicBezTo>
                  <a:lnTo>
                    <a:pt x="3002" y="4385"/>
                  </a:lnTo>
                  <a:lnTo>
                    <a:pt x="3304" y="4385"/>
                  </a:lnTo>
                  <a:lnTo>
                    <a:pt x="3886" y="4199"/>
                  </a:lnTo>
                  <a:cubicBezTo>
                    <a:pt x="5631" y="3896"/>
                    <a:pt x="6677" y="2151"/>
                    <a:pt x="6305" y="500"/>
                  </a:cubicBezTo>
                  <a:cubicBezTo>
                    <a:pt x="6305" y="221"/>
                    <a:pt x="6003" y="127"/>
                    <a:pt x="5817" y="127"/>
                  </a:cubicBezTo>
                  <a:lnTo>
                    <a:pt x="5235" y="314"/>
                  </a:lnTo>
                  <a:cubicBezTo>
                    <a:pt x="4351" y="407"/>
                    <a:pt x="3676" y="895"/>
                    <a:pt x="3304" y="1570"/>
                  </a:cubicBezTo>
                  <a:cubicBezTo>
                    <a:pt x="2816" y="895"/>
                    <a:pt x="2141" y="407"/>
                    <a:pt x="1350" y="221"/>
                  </a:cubicBezTo>
                  <a:lnTo>
                    <a:pt x="768" y="34"/>
                  </a:lnTo>
                  <a:cubicBezTo>
                    <a:pt x="731" y="11"/>
                    <a:pt x="689" y="1"/>
                    <a:pt x="646"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5"/>
            <p:cNvSpPr/>
            <p:nvPr/>
          </p:nvSpPr>
          <p:spPr>
            <a:xfrm>
              <a:off x="8248061" y="4306862"/>
              <a:ext cx="10078" cy="76081"/>
            </a:xfrm>
            <a:custGeom>
              <a:rect b="b" l="l" r="r" t="t"/>
              <a:pathLst>
                <a:path extrusionOk="0" h="2816" w="373">
                  <a:moveTo>
                    <a:pt x="0" y="1"/>
                  </a:moveTo>
                  <a:lnTo>
                    <a:pt x="0" y="2815"/>
                  </a:lnTo>
                  <a:cubicBezTo>
                    <a:pt x="186" y="2815"/>
                    <a:pt x="372" y="2629"/>
                    <a:pt x="372" y="2420"/>
                  </a:cubicBezTo>
                  <a:lnTo>
                    <a:pt x="372" y="396"/>
                  </a:lnTo>
                  <a:cubicBezTo>
                    <a:pt x="372" y="187"/>
                    <a:pt x="186" y="1"/>
                    <a:pt x="0"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5"/>
            <p:cNvSpPr/>
            <p:nvPr/>
          </p:nvSpPr>
          <p:spPr>
            <a:xfrm>
              <a:off x="8248061" y="4223270"/>
              <a:ext cx="91157" cy="115041"/>
            </a:xfrm>
            <a:custGeom>
              <a:rect b="b" l="l" r="r" t="t"/>
              <a:pathLst>
                <a:path extrusionOk="0" h="4258" w="3374">
                  <a:moveTo>
                    <a:pt x="2513" y="0"/>
                  </a:moveTo>
                  <a:lnTo>
                    <a:pt x="1931" y="187"/>
                  </a:lnTo>
                  <a:cubicBezTo>
                    <a:pt x="1163" y="280"/>
                    <a:pt x="372" y="768"/>
                    <a:pt x="0" y="1443"/>
                  </a:cubicBezTo>
                  <a:lnTo>
                    <a:pt x="0" y="4258"/>
                  </a:lnTo>
                  <a:lnTo>
                    <a:pt x="582" y="4072"/>
                  </a:lnTo>
                  <a:cubicBezTo>
                    <a:pt x="2327" y="3769"/>
                    <a:pt x="3373" y="2024"/>
                    <a:pt x="3001" y="373"/>
                  </a:cubicBezTo>
                  <a:cubicBezTo>
                    <a:pt x="3001" y="94"/>
                    <a:pt x="2792" y="0"/>
                    <a:pt x="2513"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3" name="Google Shape;2753;p35"/>
          <p:cNvGrpSpPr/>
          <p:nvPr/>
        </p:nvGrpSpPr>
        <p:grpSpPr>
          <a:xfrm>
            <a:off x="5458546" y="2965123"/>
            <a:ext cx="225677" cy="382163"/>
            <a:chOff x="3229857" y="4063623"/>
            <a:chExt cx="225677" cy="382163"/>
          </a:xfrm>
        </p:grpSpPr>
        <p:sp>
          <p:nvSpPr>
            <p:cNvPr id="2754" name="Google Shape;2754;p35"/>
            <p:cNvSpPr/>
            <p:nvPr/>
          </p:nvSpPr>
          <p:spPr>
            <a:xfrm>
              <a:off x="3245582" y="4308456"/>
              <a:ext cx="104990" cy="116608"/>
            </a:xfrm>
            <a:custGeom>
              <a:rect b="b" l="l" r="r" t="t"/>
              <a:pathLst>
                <a:path extrusionOk="0" h="4316" w="3886">
                  <a:moveTo>
                    <a:pt x="526" y="0"/>
                  </a:moveTo>
                  <a:cubicBezTo>
                    <a:pt x="368" y="0"/>
                    <a:pt x="209" y="109"/>
                    <a:pt x="209" y="337"/>
                  </a:cubicBezTo>
                  <a:cubicBezTo>
                    <a:pt x="0" y="1105"/>
                    <a:pt x="93" y="1989"/>
                    <a:pt x="582" y="2663"/>
                  </a:cubicBezTo>
                  <a:cubicBezTo>
                    <a:pt x="977" y="3431"/>
                    <a:pt x="1652" y="3920"/>
                    <a:pt x="2536" y="4106"/>
                  </a:cubicBezTo>
                  <a:lnTo>
                    <a:pt x="3117" y="4315"/>
                  </a:lnTo>
                  <a:lnTo>
                    <a:pt x="3211" y="4315"/>
                  </a:lnTo>
                  <a:cubicBezTo>
                    <a:pt x="3397" y="4315"/>
                    <a:pt x="3583" y="4199"/>
                    <a:pt x="3583" y="4013"/>
                  </a:cubicBezTo>
                  <a:cubicBezTo>
                    <a:pt x="3885" y="3152"/>
                    <a:pt x="3699" y="2268"/>
                    <a:pt x="3304" y="1593"/>
                  </a:cubicBezTo>
                  <a:cubicBezTo>
                    <a:pt x="2815" y="826"/>
                    <a:pt x="2140" y="337"/>
                    <a:pt x="1256" y="128"/>
                  </a:cubicBezTo>
                  <a:lnTo>
                    <a:pt x="675" y="35"/>
                  </a:lnTo>
                  <a:cubicBezTo>
                    <a:pt x="629" y="12"/>
                    <a:pt x="577" y="0"/>
                    <a:pt x="526"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5"/>
            <p:cNvSpPr/>
            <p:nvPr/>
          </p:nvSpPr>
          <p:spPr>
            <a:xfrm>
              <a:off x="3329795" y="4308456"/>
              <a:ext cx="110015" cy="116608"/>
            </a:xfrm>
            <a:custGeom>
              <a:rect b="b" l="l" r="r" t="t"/>
              <a:pathLst>
                <a:path extrusionOk="0" h="4316" w="4072">
                  <a:moveTo>
                    <a:pt x="3536" y="0"/>
                  </a:moveTo>
                  <a:cubicBezTo>
                    <a:pt x="3481" y="0"/>
                    <a:pt x="3425" y="12"/>
                    <a:pt x="3374" y="35"/>
                  </a:cubicBezTo>
                  <a:lnTo>
                    <a:pt x="2792" y="128"/>
                  </a:lnTo>
                  <a:cubicBezTo>
                    <a:pt x="1047" y="523"/>
                    <a:pt x="0" y="2268"/>
                    <a:pt x="466" y="4013"/>
                  </a:cubicBezTo>
                  <a:cubicBezTo>
                    <a:pt x="466" y="4199"/>
                    <a:pt x="675" y="4315"/>
                    <a:pt x="861" y="4315"/>
                  </a:cubicBezTo>
                  <a:lnTo>
                    <a:pt x="954" y="4315"/>
                  </a:lnTo>
                  <a:lnTo>
                    <a:pt x="1536" y="4106"/>
                  </a:lnTo>
                  <a:cubicBezTo>
                    <a:pt x="2420" y="3920"/>
                    <a:pt x="3095" y="3431"/>
                    <a:pt x="3490" y="2663"/>
                  </a:cubicBezTo>
                  <a:cubicBezTo>
                    <a:pt x="3955" y="1989"/>
                    <a:pt x="4072" y="1105"/>
                    <a:pt x="3862" y="337"/>
                  </a:cubicBezTo>
                  <a:cubicBezTo>
                    <a:pt x="3862" y="109"/>
                    <a:pt x="3704" y="0"/>
                    <a:pt x="3536"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5"/>
            <p:cNvSpPr/>
            <p:nvPr/>
          </p:nvSpPr>
          <p:spPr>
            <a:xfrm>
              <a:off x="3332308" y="4277953"/>
              <a:ext cx="23289" cy="167833"/>
            </a:xfrm>
            <a:custGeom>
              <a:rect b="b" l="l" r="r" t="t"/>
              <a:pathLst>
                <a:path extrusionOk="0" h="6212" w="862">
                  <a:moveTo>
                    <a:pt x="373" y="0"/>
                  </a:moveTo>
                  <a:cubicBezTo>
                    <a:pt x="187" y="93"/>
                    <a:pt x="1" y="303"/>
                    <a:pt x="1" y="489"/>
                  </a:cubicBezTo>
                  <a:lnTo>
                    <a:pt x="1" y="5816"/>
                  </a:lnTo>
                  <a:cubicBezTo>
                    <a:pt x="1" y="6026"/>
                    <a:pt x="187" y="6212"/>
                    <a:pt x="373" y="6212"/>
                  </a:cubicBezTo>
                  <a:cubicBezTo>
                    <a:pt x="675" y="6212"/>
                    <a:pt x="861" y="6026"/>
                    <a:pt x="861" y="5816"/>
                  </a:cubicBezTo>
                  <a:lnTo>
                    <a:pt x="861" y="489"/>
                  </a:lnTo>
                  <a:cubicBezTo>
                    <a:pt x="861" y="210"/>
                    <a:pt x="582" y="0"/>
                    <a:pt x="373"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5"/>
            <p:cNvSpPr/>
            <p:nvPr/>
          </p:nvSpPr>
          <p:spPr>
            <a:xfrm>
              <a:off x="3342358" y="4277953"/>
              <a:ext cx="13239" cy="167833"/>
            </a:xfrm>
            <a:custGeom>
              <a:rect b="b" l="l" r="r" t="t"/>
              <a:pathLst>
                <a:path extrusionOk="0" h="6212" w="490">
                  <a:moveTo>
                    <a:pt x="1" y="0"/>
                  </a:moveTo>
                  <a:lnTo>
                    <a:pt x="1" y="6212"/>
                  </a:lnTo>
                  <a:cubicBezTo>
                    <a:pt x="303" y="6212"/>
                    <a:pt x="489" y="6026"/>
                    <a:pt x="489" y="5816"/>
                  </a:cubicBezTo>
                  <a:lnTo>
                    <a:pt x="489" y="489"/>
                  </a:lnTo>
                  <a:cubicBezTo>
                    <a:pt x="489" y="210"/>
                    <a:pt x="303" y="0"/>
                    <a:pt x="1"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5"/>
            <p:cNvSpPr/>
            <p:nvPr/>
          </p:nvSpPr>
          <p:spPr>
            <a:xfrm>
              <a:off x="3269465" y="4063623"/>
              <a:ext cx="57223" cy="148974"/>
            </a:xfrm>
            <a:custGeom>
              <a:rect b="b" l="l" r="r" t="t"/>
              <a:pathLst>
                <a:path extrusionOk="0" h="5514" w="2118">
                  <a:moveTo>
                    <a:pt x="1070" y="0"/>
                  </a:moveTo>
                  <a:cubicBezTo>
                    <a:pt x="489" y="0"/>
                    <a:pt x="0" y="466"/>
                    <a:pt x="0" y="1047"/>
                  </a:cubicBezTo>
                  <a:lnTo>
                    <a:pt x="0" y="4444"/>
                  </a:lnTo>
                  <a:cubicBezTo>
                    <a:pt x="0" y="5025"/>
                    <a:pt x="489" y="5514"/>
                    <a:pt x="1070" y="5514"/>
                  </a:cubicBezTo>
                  <a:cubicBezTo>
                    <a:pt x="1652" y="5514"/>
                    <a:pt x="2117" y="5025"/>
                    <a:pt x="2117" y="4444"/>
                  </a:cubicBezTo>
                  <a:lnTo>
                    <a:pt x="2117" y="1047"/>
                  </a:lnTo>
                  <a:cubicBezTo>
                    <a:pt x="2117" y="466"/>
                    <a:pt x="1652" y="0"/>
                    <a:pt x="10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5"/>
            <p:cNvSpPr/>
            <p:nvPr/>
          </p:nvSpPr>
          <p:spPr>
            <a:xfrm>
              <a:off x="3361216" y="4063623"/>
              <a:ext cx="54710" cy="148974"/>
            </a:xfrm>
            <a:custGeom>
              <a:rect b="b" l="l" r="r" t="t"/>
              <a:pathLst>
                <a:path extrusionOk="0" h="5514" w="2025">
                  <a:moveTo>
                    <a:pt x="954" y="0"/>
                  </a:moveTo>
                  <a:cubicBezTo>
                    <a:pt x="373" y="0"/>
                    <a:pt x="1" y="466"/>
                    <a:pt x="1" y="1047"/>
                  </a:cubicBezTo>
                  <a:lnTo>
                    <a:pt x="1" y="4444"/>
                  </a:lnTo>
                  <a:cubicBezTo>
                    <a:pt x="1" y="5025"/>
                    <a:pt x="373" y="5514"/>
                    <a:pt x="954" y="5514"/>
                  </a:cubicBezTo>
                  <a:cubicBezTo>
                    <a:pt x="1536" y="5514"/>
                    <a:pt x="2025" y="5025"/>
                    <a:pt x="2025" y="4444"/>
                  </a:cubicBezTo>
                  <a:lnTo>
                    <a:pt x="2025" y="1047"/>
                  </a:lnTo>
                  <a:cubicBezTo>
                    <a:pt x="2025" y="466"/>
                    <a:pt x="1536" y="0"/>
                    <a:pt x="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5"/>
            <p:cNvSpPr/>
            <p:nvPr/>
          </p:nvSpPr>
          <p:spPr>
            <a:xfrm>
              <a:off x="3248094" y="4152241"/>
              <a:ext cx="188582" cy="141437"/>
            </a:xfrm>
            <a:custGeom>
              <a:rect b="b" l="l" r="r" t="t"/>
              <a:pathLst>
                <a:path extrusionOk="0" h="5235" w="6980">
                  <a:moveTo>
                    <a:pt x="489" y="1"/>
                  </a:moveTo>
                  <a:cubicBezTo>
                    <a:pt x="210" y="1"/>
                    <a:pt x="0" y="210"/>
                    <a:pt x="0" y="489"/>
                  </a:cubicBezTo>
                  <a:lnTo>
                    <a:pt x="0" y="1745"/>
                  </a:lnTo>
                  <a:cubicBezTo>
                    <a:pt x="0" y="3700"/>
                    <a:pt x="1652" y="5235"/>
                    <a:pt x="3490" y="5235"/>
                  </a:cubicBezTo>
                  <a:cubicBezTo>
                    <a:pt x="5444" y="5235"/>
                    <a:pt x="6979" y="3700"/>
                    <a:pt x="6979" y="1745"/>
                  </a:cubicBezTo>
                  <a:lnTo>
                    <a:pt x="6979" y="489"/>
                  </a:lnTo>
                  <a:cubicBezTo>
                    <a:pt x="6979" y="210"/>
                    <a:pt x="6793" y="1"/>
                    <a:pt x="6607"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5"/>
            <p:cNvSpPr/>
            <p:nvPr/>
          </p:nvSpPr>
          <p:spPr>
            <a:xfrm>
              <a:off x="3229857" y="4152241"/>
              <a:ext cx="225677" cy="21398"/>
            </a:xfrm>
            <a:custGeom>
              <a:rect b="b" l="l" r="r" t="t"/>
              <a:pathLst>
                <a:path extrusionOk="0" h="792" w="8353">
                  <a:moveTo>
                    <a:pt x="489" y="1"/>
                  </a:moveTo>
                  <a:cubicBezTo>
                    <a:pt x="210" y="1"/>
                    <a:pt x="1" y="210"/>
                    <a:pt x="94" y="489"/>
                  </a:cubicBezTo>
                  <a:cubicBezTo>
                    <a:pt x="94" y="675"/>
                    <a:pt x="303" y="792"/>
                    <a:pt x="489" y="792"/>
                  </a:cubicBezTo>
                  <a:lnTo>
                    <a:pt x="7957" y="792"/>
                  </a:lnTo>
                  <a:cubicBezTo>
                    <a:pt x="8143" y="792"/>
                    <a:pt x="8352" y="582"/>
                    <a:pt x="8352" y="396"/>
                  </a:cubicBezTo>
                  <a:cubicBezTo>
                    <a:pt x="8352" y="94"/>
                    <a:pt x="8143" y="1"/>
                    <a:pt x="79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5"/>
            <p:cNvSpPr/>
            <p:nvPr/>
          </p:nvSpPr>
          <p:spPr>
            <a:xfrm>
              <a:off x="3342358" y="4152241"/>
              <a:ext cx="113176" cy="21398"/>
            </a:xfrm>
            <a:custGeom>
              <a:rect b="b" l="l" r="r" t="t"/>
              <a:pathLst>
                <a:path extrusionOk="0" h="792" w="4189">
                  <a:moveTo>
                    <a:pt x="1" y="1"/>
                  </a:moveTo>
                  <a:lnTo>
                    <a:pt x="1" y="792"/>
                  </a:lnTo>
                  <a:lnTo>
                    <a:pt x="3793" y="792"/>
                  </a:lnTo>
                  <a:cubicBezTo>
                    <a:pt x="3979" y="792"/>
                    <a:pt x="4188" y="582"/>
                    <a:pt x="4188" y="396"/>
                  </a:cubicBezTo>
                  <a:cubicBezTo>
                    <a:pt x="4188" y="94"/>
                    <a:pt x="3979" y="1"/>
                    <a:pt x="3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3" name="Google Shape;2763;p35"/>
          <p:cNvGrpSpPr/>
          <p:nvPr/>
        </p:nvGrpSpPr>
        <p:grpSpPr>
          <a:xfrm>
            <a:off x="7377807" y="2965114"/>
            <a:ext cx="384675" cy="382163"/>
            <a:chOff x="8046294" y="2838002"/>
            <a:chExt cx="384675" cy="382163"/>
          </a:xfrm>
        </p:grpSpPr>
        <p:sp>
          <p:nvSpPr>
            <p:cNvPr id="2764" name="Google Shape;2764;p35"/>
            <p:cNvSpPr/>
            <p:nvPr/>
          </p:nvSpPr>
          <p:spPr>
            <a:xfrm>
              <a:off x="8059506" y="3039120"/>
              <a:ext cx="350741" cy="181044"/>
            </a:xfrm>
            <a:custGeom>
              <a:rect b="b" l="l" r="r" t="t"/>
              <a:pathLst>
                <a:path extrusionOk="0" h="6701" w="12982">
                  <a:moveTo>
                    <a:pt x="6677" y="1"/>
                  </a:moveTo>
                  <a:cubicBezTo>
                    <a:pt x="5607" y="1"/>
                    <a:pt x="4536" y="303"/>
                    <a:pt x="3676" y="699"/>
                  </a:cubicBezTo>
                  <a:cubicBezTo>
                    <a:pt x="3094" y="978"/>
                    <a:pt x="3490" y="2234"/>
                    <a:pt x="3001" y="2723"/>
                  </a:cubicBezTo>
                  <a:cubicBezTo>
                    <a:pt x="2117" y="3490"/>
                    <a:pt x="582" y="3700"/>
                    <a:pt x="186" y="4863"/>
                  </a:cubicBezTo>
                  <a:cubicBezTo>
                    <a:pt x="93" y="5235"/>
                    <a:pt x="0" y="5724"/>
                    <a:pt x="0" y="6212"/>
                  </a:cubicBezTo>
                  <a:lnTo>
                    <a:pt x="0" y="6398"/>
                  </a:lnTo>
                  <a:cubicBezTo>
                    <a:pt x="93" y="6608"/>
                    <a:pt x="186" y="6701"/>
                    <a:pt x="372" y="6701"/>
                  </a:cubicBezTo>
                  <a:lnTo>
                    <a:pt x="12888" y="6701"/>
                  </a:lnTo>
                  <a:cubicBezTo>
                    <a:pt x="12981" y="6701"/>
                    <a:pt x="12679" y="3607"/>
                    <a:pt x="11911" y="2630"/>
                  </a:cubicBezTo>
                  <a:cubicBezTo>
                    <a:pt x="11725" y="2327"/>
                    <a:pt x="11423" y="2048"/>
                    <a:pt x="11236" y="1862"/>
                  </a:cubicBezTo>
                  <a:cubicBezTo>
                    <a:pt x="9980" y="699"/>
                    <a:pt x="8328" y="1"/>
                    <a:pt x="6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5"/>
            <p:cNvSpPr/>
            <p:nvPr/>
          </p:nvSpPr>
          <p:spPr>
            <a:xfrm>
              <a:off x="8237362" y="3039120"/>
              <a:ext cx="172885" cy="181044"/>
            </a:xfrm>
            <a:custGeom>
              <a:rect b="b" l="l" r="r" t="t"/>
              <a:pathLst>
                <a:path extrusionOk="0" h="6701" w="6399">
                  <a:moveTo>
                    <a:pt x="1" y="1"/>
                  </a:moveTo>
                  <a:lnTo>
                    <a:pt x="1" y="6701"/>
                  </a:lnTo>
                  <a:lnTo>
                    <a:pt x="6305" y="6701"/>
                  </a:lnTo>
                  <a:cubicBezTo>
                    <a:pt x="6398" y="6701"/>
                    <a:pt x="5142" y="5351"/>
                    <a:pt x="4840" y="4653"/>
                  </a:cubicBezTo>
                  <a:cubicBezTo>
                    <a:pt x="4653" y="4072"/>
                    <a:pt x="5724" y="3118"/>
                    <a:pt x="5328" y="2630"/>
                  </a:cubicBezTo>
                  <a:cubicBezTo>
                    <a:pt x="5142" y="2327"/>
                    <a:pt x="4840" y="2048"/>
                    <a:pt x="4653" y="1862"/>
                  </a:cubicBezTo>
                  <a:cubicBezTo>
                    <a:pt x="3397" y="699"/>
                    <a:pt x="1745" y="1"/>
                    <a:pt x="1"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5"/>
            <p:cNvSpPr/>
            <p:nvPr/>
          </p:nvSpPr>
          <p:spPr>
            <a:xfrm>
              <a:off x="8046294" y="2838002"/>
              <a:ext cx="384675" cy="101856"/>
            </a:xfrm>
            <a:custGeom>
              <a:rect b="b" l="l" r="r" t="t"/>
              <a:pathLst>
                <a:path extrusionOk="0" h="3770" w="14238">
                  <a:moveTo>
                    <a:pt x="7166" y="0"/>
                  </a:moveTo>
                  <a:cubicBezTo>
                    <a:pt x="4444" y="0"/>
                    <a:pt x="1931" y="1164"/>
                    <a:pt x="187" y="3001"/>
                  </a:cubicBezTo>
                  <a:cubicBezTo>
                    <a:pt x="0" y="3187"/>
                    <a:pt x="0" y="3490"/>
                    <a:pt x="187" y="3583"/>
                  </a:cubicBezTo>
                  <a:cubicBezTo>
                    <a:pt x="280" y="3676"/>
                    <a:pt x="373" y="3769"/>
                    <a:pt x="489" y="3769"/>
                  </a:cubicBezTo>
                  <a:cubicBezTo>
                    <a:pt x="582" y="3769"/>
                    <a:pt x="675" y="3676"/>
                    <a:pt x="768" y="3583"/>
                  </a:cubicBezTo>
                  <a:cubicBezTo>
                    <a:pt x="2420" y="1838"/>
                    <a:pt x="4746" y="861"/>
                    <a:pt x="7166" y="861"/>
                  </a:cubicBezTo>
                  <a:cubicBezTo>
                    <a:pt x="9492" y="861"/>
                    <a:pt x="11819" y="1838"/>
                    <a:pt x="13470" y="3583"/>
                  </a:cubicBezTo>
                  <a:cubicBezTo>
                    <a:pt x="13563" y="3676"/>
                    <a:pt x="13662" y="3723"/>
                    <a:pt x="13761" y="3723"/>
                  </a:cubicBezTo>
                  <a:cubicBezTo>
                    <a:pt x="13860" y="3723"/>
                    <a:pt x="13959" y="3676"/>
                    <a:pt x="14052" y="3583"/>
                  </a:cubicBezTo>
                  <a:cubicBezTo>
                    <a:pt x="14238" y="3490"/>
                    <a:pt x="14238" y="3187"/>
                    <a:pt x="14052" y="3001"/>
                  </a:cubicBezTo>
                  <a:cubicBezTo>
                    <a:pt x="12307" y="1164"/>
                    <a:pt x="9795" y="0"/>
                    <a:pt x="7166"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5"/>
            <p:cNvSpPr/>
            <p:nvPr/>
          </p:nvSpPr>
          <p:spPr>
            <a:xfrm>
              <a:off x="8260624" y="3110149"/>
              <a:ext cx="157161" cy="110015"/>
            </a:xfrm>
            <a:custGeom>
              <a:rect b="b" l="l" r="r" t="t"/>
              <a:pathLst>
                <a:path extrusionOk="0" h="4072" w="5817">
                  <a:moveTo>
                    <a:pt x="1373" y="1"/>
                  </a:moveTo>
                  <a:cubicBezTo>
                    <a:pt x="698" y="1"/>
                    <a:pt x="117" y="489"/>
                    <a:pt x="117" y="1164"/>
                  </a:cubicBezTo>
                  <a:cubicBezTo>
                    <a:pt x="0" y="1838"/>
                    <a:pt x="582" y="2420"/>
                    <a:pt x="1373" y="2420"/>
                  </a:cubicBezTo>
                  <a:lnTo>
                    <a:pt x="2908" y="2420"/>
                  </a:lnTo>
                  <a:cubicBezTo>
                    <a:pt x="2815" y="2606"/>
                    <a:pt x="2815" y="2815"/>
                    <a:pt x="2815" y="3002"/>
                  </a:cubicBezTo>
                  <a:cubicBezTo>
                    <a:pt x="2908" y="3583"/>
                    <a:pt x="3490" y="4072"/>
                    <a:pt x="4072" y="4072"/>
                  </a:cubicBezTo>
                  <a:lnTo>
                    <a:pt x="5444" y="4072"/>
                  </a:lnTo>
                  <a:cubicBezTo>
                    <a:pt x="5537" y="4072"/>
                    <a:pt x="5630" y="3979"/>
                    <a:pt x="5723" y="3979"/>
                  </a:cubicBezTo>
                  <a:cubicBezTo>
                    <a:pt x="5816" y="3886"/>
                    <a:pt x="5816" y="3769"/>
                    <a:pt x="5816" y="3583"/>
                  </a:cubicBezTo>
                  <a:cubicBezTo>
                    <a:pt x="5723" y="2327"/>
                    <a:pt x="5235" y="978"/>
                    <a:pt x="4467"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5"/>
            <p:cNvSpPr/>
            <p:nvPr/>
          </p:nvSpPr>
          <p:spPr>
            <a:xfrm>
              <a:off x="8064531" y="3057978"/>
              <a:ext cx="167833" cy="112528"/>
            </a:xfrm>
            <a:custGeom>
              <a:rect b="b" l="l" r="r" t="t"/>
              <a:pathLst>
                <a:path extrusionOk="0" h="4165" w="6212">
                  <a:moveTo>
                    <a:pt x="3490" y="1"/>
                  </a:moveTo>
                  <a:cubicBezTo>
                    <a:pt x="2908" y="280"/>
                    <a:pt x="2327" y="675"/>
                    <a:pt x="1838" y="1164"/>
                  </a:cubicBezTo>
                  <a:cubicBezTo>
                    <a:pt x="977" y="1932"/>
                    <a:pt x="396" y="3002"/>
                    <a:pt x="0" y="4165"/>
                  </a:cubicBezTo>
                  <a:lnTo>
                    <a:pt x="3676" y="4165"/>
                  </a:lnTo>
                  <a:cubicBezTo>
                    <a:pt x="4257" y="4165"/>
                    <a:pt x="4839" y="3676"/>
                    <a:pt x="4932" y="3095"/>
                  </a:cubicBezTo>
                  <a:cubicBezTo>
                    <a:pt x="4932" y="2909"/>
                    <a:pt x="4932" y="2699"/>
                    <a:pt x="4839" y="2513"/>
                  </a:cubicBezTo>
                  <a:lnTo>
                    <a:pt x="4932" y="2513"/>
                  </a:lnTo>
                  <a:cubicBezTo>
                    <a:pt x="5630" y="2513"/>
                    <a:pt x="6212" y="1932"/>
                    <a:pt x="6212" y="1350"/>
                  </a:cubicBezTo>
                  <a:cubicBezTo>
                    <a:pt x="6212" y="582"/>
                    <a:pt x="5630" y="1"/>
                    <a:pt x="4932"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5"/>
            <p:cNvSpPr/>
            <p:nvPr/>
          </p:nvSpPr>
          <p:spPr>
            <a:xfrm>
              <a:off x="8051319" y="2921594"/>
              <a:ext cx="157161" cy="110015"/>
            </a:xfrm>
            <a:custGeom>
              <a:rect b="b" l="l" r="r" t="t"/>
              <a:pathLst>
                <a:path extrusionOk="0" h="4072" w="5817">
                  <a:moveTo>
                    <a:pt x="4653" y="0"/>
                  </a:moveTo>
                  <a:lnTo>
                    <a:pt x="3793" y="489"/>
                  </a:lnTo>
                  <a:cubicBezTo>
                    <a:pt x="3583" y="582"/>
                    <a:pt x="3490" y="861"/>
                    <a:pt x="3583" y="1071"/>
                  </a:cubicBezTo>
                  <a:cubicBezTo>
                    <a:pt x="3736" y="1207"/>
                    <a:pt x="3877" y="1293"/>
                    <a:pt x="4015" y="1293"/>
                  </a:cubicBezTo>
                  <a:cubicBezTo>
                    <a:pt x="4065" y="1293"/>
                    <a:pt x="4115" y="1282"/>
                    <a:pt x="4165" y="1257"/>
                  </a:cubicBezTo>
                  <a:lnTo>
                    <a:pt x="4258" y="1257"/>
                  </a:lnTo>
                  <a:lnTo>
                    <a:pt x="3397" y="3188"/>
                  </a:lnTo>
                  <a:lnTo>
                    <a:pt x="582" y="1931"/>
                  </a:lnTo>
                  <a:cubicBezTo>
                    <a:pt x="536" y="1908"/>
                    <a:pt x="483" y="1897"/>
                    <a:pt x="428" y="1897"/>
                  </a:cubicBezTo>
                  <a:cubicBezTo>
                    <a:pt x="260" y="1897"/>
                    <a:pt x="71" y="2006"/>
                    <a:pt x="1" y="2234"/>
                  </a:cubicBezTo>
                  <a:cubicBezTo>
                    <a:pt x="1" y="2420"/>
                    <a:pt x="94" y="2606"/>
                    <a:pt x="303" y="2722"/>
                  </a:cubicBezTo>
                  <a:lnTo>
                    <a:pt x="3397" y="4072"/>
                  </a:lnTo>
                  <a:lnTo>
                    <a:pt x="3583" y="4072"/>
                  </a:lnTo>
                  <a:cubicBezTo>
                    <a:pt x="3793" y="4072"/>
                    <a:pt x="3886" y="3979"/>
                    <a:pt x="3979" y="3885"/>
                  </a:cubicBezTo>
                  <a:lnTo>
                    <a:pt x="5049" y="1443"/>
                  </a:lnTo>
                  <a:cubicBezTo>
                    <a:pt x="5049" y="1652"/>
                    <a:pt x="5235" y="1652"/>
                    <a:pt x="5328" y="1652"/>
                  </a:cubicBezTo>
                  <a:lnTo>
                    <a:pt x="5537" y="1652"/>
                  </a:lnTo>
                  <a:cubicBezTo>
                    <a:pt x="5723" y="1559"/>
                    <a:pt x="5817" y="1257"/>
                    <a:pt x="5723" y="1071"/>
                  </a:cubicBezTo>
                  <a:lnTo>
                    <a:pt x="5235" y="187"/>
                  </a:lnTo>
                  <a:cubicBezTo>
                    <a:pt x="5235" y="93"/>
                    <a:pt x="5142" y="0"/>
                    <a:pt x="5049"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5"/>
            <p:cNvSpPr/>
            <p:nvPr/>
          </p:nvSpPr>
          <p:spPr>
            <a:xfrm>
              <a:off x="8239875" y="2921594"/>
              <a:ext cx="143976" cy="110015"/>
            </a:xfrm>
            <a:custGeom>
              <a:rect b="b" l="l" r="r" t="t"/>
              <a:pathLst>
                <a:path extrusionOk="0" h="4072" w="5329">
                  <a:moveTo>
                    <a:pt x="4165" y="0"/>
                  </a:moveTo>
                  <a:lnTo>
                    <a:pt x="3304" y="489"/>
                  </a:lnTo>
                  <a:cubicBezTo>
                    <a:pt x="3095" y="582"/>
                    <a:pt x="3002" y="861"/>
                    <a:pt x="3095" y="1071"/>
                  </a:cubicBezTo>
                  <a:cubicBezTo>
                    <a:pt x="3180" y="1207"/>
                    <a:pt x="3352" y="1293"/>
                    <a:pt x="3512" y="1293"/>
                  </a:cubicBezTo>
                  <a:cubicBezTo>
                    <a:pt x="3570" y="1293"/>
                    <a:pt x="3627" y="1282"/>
                    <a:pt x="3676" y="1257"/>
                  </a:cubicBezTo>
                  <a:lnTo>
                    <a:pt x="3676" y="1257"/>
                  </a:lnTo>
                  <a:lnTo>
                    <a:pt x="2816" y="3188"/>
                  </a:lnTo>
                  <a:lnTo>
                    <a:pt x="582" y="2234"/>
                  </a:lnTo>
                  <a:cubicBezTo>
                    <a:pt x="532" y="2209"/>
                    <a:pt x="481" y="2197"/>
                    <a:pt x="430" y="2197"/>
                  </a:cubicBezTo>
                  <a:cubicBezTo>
                    <a:pt x="292" y="2197"/>
                    <a:pt x="162" y="2284"/>
                    <a:pt x="94" y="2420"/>
                  </a:cubicBezTo>
                  <a:cubicBezTo>
                    <a:pt x="1" y="2606"/>
                    <a:pt x="94" y="2908"/>
                    <a:pt x="303" y="3001"/>
                  </a:cubicBezTo>
                  <a:lnTo>
                    <a:pt x="2909" y="4072"/>
                  </a:lnTo>
                  <a:lnTo>
                    <a:pt x="3002" y="4072"/>
                  </a:lnTo>
                  <a:cubicBezTo>
                    <a:pt x="3211" y="4072"/>
                    <a:pt x="3397" y="3979"/>
                    <a:pt x="3397" y="3885"/>
                  </a:cubicBezTo>
                  <a:lnTo>
                    <a:pt x="4467" y="1443"/>
                  </a:lnTo>
                  <a:cubicBezTo>
                    <a:pt x="4560" y="1652"/>
                    <a:pt x="4654" y="1652"/>
                    <a:pt x="4840" y="1652"/>
                  </a:cubicBezTo>
                  <a:lnTo>
                    <a:pt x="5049" y="1652"/>
                  </a:lnTo>
                  <a:cubicBezTo>
                    <a:pt x="5235" y="1559"/>
                    <a:pt x="5328" y="1257"/>
                    <a:pt x="5235" y="1071"/>
                  </a:cubicBezTo>
                  <a:lnTo>
                    <a:pt x="4747" y="187"/>
                  </a:lnTo>
                  <a:cubicBezTo>
                    <a:pt x="4654" y="93"/>
                    <a:pt x="4560" y="0"/>
                    <a:pt x="4467"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5"/>
            <p:cNvSpPr/>
            <p:nvPr/>
          </p:nvSpPr>
          <p:spPr>
            <a:xfrm>
              <a:off x="8237362" y="2838002"/>
              <a:ext cx="193607" cy="100991"/>
            </a:xfrm>
            <a:custGeom>
              <a:rect b="b" l="l" r="r" t="t"/>
              <a:pathLst>
                <a:path extrusionOk="0" h="3738" w="7166">
                  <a:moveTo>
                    <a:pt x="1" y="0"/>
                  </a:moveTo>
                  <a:lnTo>
                    <a:pt x="1" y="861"/>
                  </a:lnTo>
                  <a:cubicBezTo>
                    <a:pt x="2420" y="861"/>
                    <a:pt x="4747" y="1838"/>
                    <a:pt x="6398" y="3583"/>
                  </a:cubicBezTo>
                  <a:cubicBezTo>
                    <a:pt x="6507" y="3692"/>
                    <a:pt x="6624" y="3737"/>
                    <a:pt x="6740" y="3737"/>
                  </a:cubicBezTo>
                  <a:cubicBezTo>
                    <a:pt x="6822" y="3737"/>
                    <a:pt x="6903" y="3715"/>
                    <a:pt x="6980" y="3676"/>
                  </a:cubicBezTo>
                  <a:cubicBezTo>
                    <a:pt x="7166" y="3490"/>
                    <a:pt x="7166" y="3187"/>
                    <a:pt x="6980" y="3094"/>
                  </a:cubicBezTo>
                  <a:cubicBezTo>
                    <a:pt x="5235" y="1164"/>
                    <a:pt x="2723" y="0"/>
                    <a:pt x="1"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2" name="Google Shape;2772;p35"/>
          <p:cNvGrpSpPr/>
          <p:nvPr/>
        </p:nvGrpSpPr>
        <p:grpSpPr>
          <a:xfrm>
            <a:off x="1382764" y="3018998"/>
            <a:ext cx="382163" cy="382163"/>
            <a:chOff x="6414626" y="4063623"/>
            <a:chExt cx="382163" cy="382163"/>
          </a:xfrm>
        </p:grpSpPr>
        <p:sp>
          <p:nvSpPr>
            <p:cNvPr id="2773" name="Google Shape;2773;p35"/>
            <p:cNvSpPr/>
            <p:nvPr/>
          </p:nvSpPr>
          <p:spPr>
            <a:xfrm>
              <a:off x="6506405" y="4223270"/>
              <a:ext cx="227541" cy="222516"/>
            </a:xfrm>
            <a:custGeom>
              <a:rect b="b" l="l" r="r" t="t"/>
              <a:pathLst>
                <a:path extrusionOk="0" h="8236" w="8422">
                  <a:moveTo>
                    <a:pt x="279" y="0"/>
                  </a:moveTo>
                  <a:cubicBezTo>
                    <a:pt x="93" y="94"/>
                    <a:pt x="0" y="187"/>
                    <a:pt x="0" y="489"/>
                  </a:cubicBezTo>
                  <a:lnTo>
                    <a:pt x="0" y="4072"/>
                  </a:lnTo>
                  <a:cubicBezTo>
                    <a:pt x="0" y="5142"/>
                    <a:pt x="372" y="6189"/>
                    <a:pt x="1163" y="6980"/>
                  </a:cubicBezTo>
                  <a:cubicBezTo>
                    <a:pt x="2024" y="7747"/>
                    <a:pt x="3094" y="8236"/>
                    <a:pt x="4164" y="8236"/>
                  </a:cubicBezTo>
                  <a:cubicBezTo>
                    <a:pt x="5327" y="8236"/>
                    <a:pt x="6398" y="7747"/>
                    <a:pt x="7165" y="6980"/>
                  </a:cubicBezTo>
                  <a:cubicBezTo>
                    <a:pt x="7933" y="6189"/>
                    <a:pt x="8422" y="5142"/>
                    <a:pt x="8422" y="4072"/>
                  </a:cubicBezTo>
                  <a:lnTo>
                    <a:pt x="8422" y="3095"/>
                  </a:lnTo>
                  <a:cubicBezTo>
                    <a:pt x="8422" y="2815"/>
                    <a:pt x="8235" y="2606"/>
                    <a:pt x="7933" y="2606"/>
                  </a:cubicBezTo>
                  <a:cubicBezTo>
                    <a:pt x="7747" y="2699"/>
                    <a:pt x="7561" y="2908"/>
                    <a:pt x="7561" y="3095"/>
                  </a:cubicBezTo>
                  <a:lnTo>
                    <a:pt x="7561" y="4072"/>
                  </a:lnTo>
                  <a:cubicBezTo>
                    <a:pt x="7561" y="5909"/>
                    <a:pt x="6002" y="7352"/>
                    <a:pt x="4164" y="7352"/>
                  </a:cubicBezTo>
                  <a:cubicBezTo>
                    <a:pt x="2326" y="7352"/>
                    <a:pt x="768" y="5909"/>
                    <a:pt x="768" y="4072"/>
                  </a:cubicBezTo>
                  <a:lnTo>
                    <a:pt x="768" y="489"/>
                  </a:lnTo>
                  <a:cubicBezTo>
                    <a:pt x="768" y="187"/>
                    <a:pt x="582" y="0"/>
                    <a:pt x="27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5"/>
            <p:cNvSpPr/>
            <p:nvPr/>
          </p:nvSpPr>
          <p:spPr>
            <a:xfrm>
              <a:off x="6618906" y="4293650"/>
              <a:ext cx="115041" cy="152136"/>
            </a:xfrm>
            <a:custGeom>
              <a:rect b="b" l="l" r="r" t="t"/>
              <a:pathLst>
                <a:path extrusionOk="0" h="5631" w="4258">
                  <a:moveTo>
                    <a:pt x="3885" y="1"/>
                  </a:moveTo>
                  <a:cubicBezTo>
                    <a:pt x="3583" y="1"/>
                    <a:pt x="3397" y="210"/>
                    <a:pt x="3397" y="490"/>
                  </a:cubicBezTo>
                  <a:lnTo>
                    <a:pt x="3397" y="1467"/>
                  </a:lnTo>
                  <a:cubicBezTo>
                    <a:pt x="3397" y="3304"/>
                    <a:pt x="1838" y="4747"/>
                    <a:pt x="0" y="4747"/>
                  </a:cubicBezTo>
                  <a:lnTo>
                    <a:pt x="0" y="5631"/>
                  </a:lnTo>
                  <a:cubicBezTo>
                    <a:pt x="1163" y="5631"/>
                    <a:pt x="2234" y="5142"/>
                    <a:pt x="3001" y="4375"/>
                  </a:cubicBezTo>
                  <a:cubicBezTo>
                    <a:pt x="3769" y="3584"/>
                    <a:pt x="4258" y="2537"/>
                    <a:pt x="4258" y="1467"/>
                  </a:cubicBezTo>
                  <a:lnTo>
                    <a:pt x="4258" y="490"/>
                  </a:lnTo>
                  <a:cubicBezTo>
                    <a:pt x="4258" y="303"/>
                    <a:pt x="4071" y="94"/>
                    <a:pt x="3885"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5"/>
            <p:cNvSpPr/>
            <p:nvPr/>
          </p:nvSpPr>
          <p:spPr>
            <a:xfrm>
              <a:off x="6414626" y="4063623"/>
              <a:ext cx="204306" cy="201145"/>
            </a:xfrm>
            <a:custGeom>
              <a:rect b="b" l="l" r="r" t="t"/>
              <a:pathLst>
                <a:path extrusionOk="0" h="7445" w="7562">
                  <a:moveTo>
                    <a:pt x="3769" y="0"/>
                  </a:moveTo>
                  <a:cubicBezTo>
                    <a:pt x="3676" y="0"/>
                    <a:pt x="3490" y="94"/>
                    <a:pt x="3490" y="187"/>
                  </a:cubicBezTo>
                  <a:lnTo>
                    <a:pt x="2722" y="1047"/>
                  </a:lnTo>
                  <a:lnTo>
                    <a:pt x="1652" y="861"/>
                  </a:lnTo>
                  <a:cubicBezTo>
                    <a:pt x="1621" y="830"/>
                    <a:pt x="1588" y="820"/>
                    <a:pt x="1553" y="820"/>
                  </a:cubicBezTo>
                  <a:cubicBezTo>
                    <a:pt x="1484" y="820"/>
                    <a:pt x="1412" y="861"/>
                    <a:pt x="1350" y="861"/>
                  </a:cubicBezTo>
                  <a:cubicBezTo>
                    <a:pt x="1257" y="954"/>
                    <a:pt x="1164" y="1047"/>
                    <a:pt x="1164" y="1257"/>
                  </a:cubicBezTo>
                  <a:lnTo>
                    <a:pt x="1164" y="2327"/>
                  </a:lnTo>
                  <a:lnTo>
                    <a:pt x="187" y="2908"/>
                  </a:lnTo>
                  <a:cubicBezTo>
                    <a:pt x="94" y="2908"/>
                    <a:pt x="0" y="3095"/>
                    <a:pt x="0" y="3188"/>
                  </a:cubicBezTo>
                  <a:cubicBezTo>
                    <a:pt x="0" y="3281"/>
                    <a:pt x="0" y="3374"/>
                    <a:pt x="94" y="3490"/>
                  </a:cubicBezTo>
                  <a:lnTo>
                    <a:pt x="861" y="4351"/>
                  </a:lnTo>
                  <a:lnTo>
                    <a:pt x="396" y="5421"/>
                  </a:lnTo>
                  <a:cubicBezTo>
                    <a:pt x="396" y="5514"/>
                    <a:pt x="396" y="5607"/>
                    <a:pt x="489" y="5700"/>
                  </a:cubicBezTo>
                  <a:cubicBezTo>
                    <a:pt x="489" y="5909"/>
                    <a:pt x="582" y="5909"/>
                    <a:pt x="768" y="6003"/>
                  </a:cubicBezTo>
                  <a:lnTo>
                    <a:pt x="1838" y="6096"/>
                  </a:lnTo>
                  <a:lnTo>
                    <a:pt x="2234" y="7166"/>
                  </a:lnTo>
                  <a:cubicBezTo>
                    <a:pt x="2234" y="7259"/>
                    <a:pt x="2327" y="7352"/>
                    <a:pt x="2420" y="7445"/>
                  </a:cubicBezTo>
                  <a:cubicBezTo>
                    <a:pt x="2606" y="7445"/>
                    <a:pt x="2722" y="7445"/>
                    <a:pt x="2815" y="7352"/>
                  </a:cubicBezTo>
                  <a:lnTo>
                    <a:pt x="3769" y="6863"/>
                  </a:lnTo>
                  <a:lnTo>
                    <a:pt x="4746" y="7352"/>
                  </a:lnTo>
                  <a:cubicBezTo>
                    <a:pt x="4746" y="7445"/>
                    <a:pt x="4839" y="7445"/>
                    <a:pt x="4932" y="7445"/>
                  </a:cubicBezTo>
                  <a:lnTo>
                    <a:pt x="5049" y="7445"/>
                  </a:lnTo>
                  <a:cubicBezTo>
                    <a:pt x="5235" y="7352"/>
                    <a:pt x="5328" y="7259"/>
                    <a:pt x="5328" y="7166"/>
                  </a:cubicBezTo>
                  <a:lnTo>
                    <a:pt x="5723" y="6096"/>
                  </a:lnTo>
                  <a:lnTo>
                    <a:pt x="6794" y="6003"/>
                  </a:lnTo>
                  <a:cubicBezTo>
                    <a:pt x="6887" y="5909"/>
                    <a:pt x="7073" y="5909"/>
                    <a:pt x="7073" y="5700"/>
                  </a:cubicBezTo>
                  <a:cubicBezTo>
                    <a:pt x="7166" y="5607"/>
                    <a:pt x="7166" y="5514"/>
                    <a:pt x="7073" y="5421"/>
                  </a:cubicBezTo>
                  <a:lnTo>
                    <a:pt x="6677" y="4351"/>
                  </a:lnTo>
                  <a:lnTo>
                    <a:pt x="7468" y="3490"/>
                  </a:lnTo>
                  <a:cubicBezTo>
                    <a:pt x="7561" y="3374"/>
                    <a:pt x="7561" y="3281"/>
                    <a:pt x="7561" y="3188"/>
                  </a:cubicBezTo>
                  <a:cubicBezTo>
                    <a:pt x="7561" y="3095"/>
                    <a:pt x="7468" y="2908"/>
                    <a:pt x="7375" y="2908"/>
                  </a:cubicBezTo>
                  <a:lnTo>
                    <a:pt x="6398" y="2327"/>
                  </a:lnTo>
                  <a:lnTo>
                    <a:pt x="6398" y="1257"/>
                  </a:lnTo>
                  <a:cubicBezTo>
                    <a:pt x="6398" y="1047"/>
                    <a:pt x="6305" y="954"/>
                    <a:pt x="6212" y="861"/>
                  </a:cubicBezTo>
                  <a:cubicBezTo>
                    <a:pt x="6134" y="861"/>
                    <a:pt x="6067" y="820"/>
                    <a:pt x="6003" y="820"/>
                  </a:cubicBezTo>
                  <a:cubicBezTo>
                    <a:pt x="5972" y="820"/>
                    <a:pt x="5941" y="830"/>
                    <a:pt x="5910" y="861"/>
                  </a:cubicBezTo>
                  <a:lnTo>
                    <a:pt x="4746" y="1047"/>
                  </a:lnTo>
                  <a:lnTo>
                    <a:pt x="4072" y="187"/>
                  </a:lnTo>
                  <a:cubicBezTo>
                    <a:pt x="3979" y="94"/>
                    <a:pt x="3886" y="0"/>
                    <a:pt x="3769"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5"/>
            <p:cNvSpPr/>
            <p:nvPr/>
          </p:nvSpPr>
          <p:spPr>
            <a:xfrm>
              <a:off x="6694960" y="4283600"/>
              <a:ext cx="54710" cy="57223"/>
            </a:xfrm>
            <a:custGeom>
              <a:rect b="b" l="l" r="r" t="t"/>
              <a:pathLst>
                <a:path extrusionOk="0" h="2118" w="2025">
                  <a:moveTo>
                    <a:pt x="186" y="1"/>
                  </a:moveTo>
                  <a:cubicBezTo>
                    <a:pt x="93" y="1"/>
                    <a:pt x="0" y="94"/>
                    <a:pt x="0" y="187"/>
                  </a:cubicBezTo>
                  <a:lnTo>
                    <a:pt x="0" y="1048"/>
                  </a:lnTo>
                  <a:cubicBezTo>
                    <a:pt x="0" y="1443"/>
                    <a:pt x="93" y="1746"/>
                    <a:pt x="279" y="1839"/>
                  </a:cubicBezTo>
                  <a:cubicBezTo>
                    <a:pt x="489" y="2025"/>
                    <a:pt x="768" y="2118"/>
                    <a:pt x="954" y="2118"/>
                  </a:cubicBezTo>
                  <a:cubicBezTo>
                    <a:pt x="1536" y="2118"/>
                    <a:pt x="2024" y="1746"/>
                    <a:pt x="2024" y="1048"/>
                  </a:cubicBezTo>
                  <a:lnTo>
                    <a:pt x="2024" y="187"/>
                  </a:lnTo>
                  <a:cubicBezTo>
                    <a:pt x="2024" y="94"/>
                    <a:pt x="1931" y="1"/>
                    <a:pt x="1838"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5"/>
            <p:cNvSpPr/>
            <p:nvPr/>
          </p:nvSpPr>
          <p:spPr>
            <a:xfrm>
              <a:off x="6681748" y="4157023"/>
              <a:ext cx="20776" cy="63761"/>
            </a:xfrm>
            <a:custGeom>
              <a:rect b="b" l="l" r="r" t="t"/>
              <a:pathLst>
                <a:path extrusionOk="0" h="2360" w="769">
                  <a:moveTo>
                    <a:pt x="503" y="0"/>
                  </a:moveTo>
                  <a:cubicBezTo>
                    <a:pt x="468" y="0"/>
                    <a:pt x="432" y="11"/>
                    <a:pt x="396" y="33"/>
                  </a:cubicBezTo>
                  <a:cubicBezTo>
                    <a:pt x="94" y="33"/>
                    <a:pt x="1" y="219"/>
                    <a:pt x="1" y="405"/>
                  </a:cubicBezTo>
                  <a:lnTo>
                    <a:pt x="1" y="1871"/>
                  </a:lnTo>
                  <a:cubicBezTo>
                    <a:pt x="1" y="2057"/>
                    <a:pt x="94" y="2243"/>
                    <a:pt x="396" y="2359"/>
                  </a:cubicBezTo>
                  <a:cubicBezTo>
                    <a:pt x="582" y="2359"/>
                    <a:pt x="768" y="2150"/>
                    <a:pt x="768" y="1871"/>
                  </a:cubicBezTo>
                  <a:lnTo>
                    <a:pt x="768" y="405"/>
                  </a:lnTo>
                  <a:cubicBezTo>
                    <a:pt x="768" y="180"/>
                    <a:pt x="647" y="0"/>
                    <a:pt x="503"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5"/>
            <p:cNvSpPr/>
            <p:nvPr/>
          </p:nvSpPr>
          <p:spPr>
            <a:xfrm>
              <a:off x="6739566" y="4157023"/>
              <a:ext cx="23289" cy="63761"/>
            </a:xfrm>
            <a:custGeom>
              <a:rect b="b" l="l" r="r" t="t"/>
              <a:pathLst>
                <a:path extrusionOk="0" h="2360" w="862">
                  <a:moveTo>
                    <a:pt x="535" y="0"/>
                  </a:moveTo>
                  <a:cubicBezTo>
                    <a:pt x="486" y="0"/>
                    <a:pt x="432" y="11"/>
                    <a:pt x="373" y="33"/>
                  </a:cubicBezTo>
                  <a:cubicBezTo>
                    <a:pt x="187" y="33"/>
                    <a:pt x="1" y="219"/>
                    <a:pt x="1" y="405"/>
                  </a:cubicBezTo>
                  <a:lnTo>
                    <a:pt x="1" y="1871"/>
                  </a:lnTo>
                  <a:cubicBezTo>
                    <a:pt x="1" y="2057"/>
                    <a:pt x="187" y="2243"/>
                    <a:pt x="373" y="2359"/>
                  </a:cubicBezTo>
                  <a:cubicBezTo>
                    <a:pt x="676" y="2359"/>
                    <a:pt x="862" y="2150"/>
                    <a:pt x="862" y="1871"/>
                  </a:cubicBezTo>
                  <a:lnTo>
                    <a:pt x="862" y="405"/>
                  </a:lnTo>
                  <a:cubicBezTo>
                    <a:pt x="862" y="180"/>
                    <a:pt x="741" y="0"/>
                    <a:pt x="535"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5"/>
            <p:cNvSpPr/>
            <p:nvPr/>
          </p:nvSpPr>
          <p:spPr>
            <a:xfrm>
              <a:off x="6666051" y="4205033"/>
              <a:ext cx="110015" cy="104369"/>
            </a:xfrm>
            <a:custGeom>
              <a:rect b="b" l="l" r="r" t="t"/>
              <a:pathLst>
                <a:path extrusionOk="0" h="3863" w="4072">
                  <a:moveTo>
                    <a:pt x="489" y="1"/>
                  </a:moveTo>
                  <a:cubicBezTo>
                    <a:pt x="186" y="1"/>
                    <a:pt x="0" y="187"/>
                    <a:pt x="0" y="373"/>
                  </a:cubicBezTo>
                  <a:lnTo>
                    <a:pt x="0" y="1746"/>
                  </a:lnTo>
                  <a:cubicBezTo>
                    <a:pt x="0" y="2909"/>
                    <a:pt x="861" y="3770"/>
                    <a:pt x="2024" y="3863"/>
                  </a:cubicBezTo>
                  <a:cubicBezTo>
                    <a:pt x="3094" y="3863"/>
                    <a:pt x="4071" y="3002"/>
                    <a:pt x="4071" y="1839"/>
                  </a:cubicBezTo>
                  <a:lnTo>
                    <a:pt x="4071" y="373"/>
                  </a:lnTo>
                  <a:cubicBezTo>
                    <a:pt x="4071" y="187"/>
                    <a:pt x="3885" y="1"/>
                    <a:pt x="3676"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5"/>
            <p:cNvSpPr/>
            <p:nvPr/>
          </p:nvSpPr>
          <p:spPr>
            <a:xfrm>
              <a:off x="6647814" y="4201899"/>
              <a:ext cx="148974" cy="21398"/>
            </a:xfrm>
            <a:custGeom>
              <a:rect b="b" l="l" r="r" t="t"/>
              <a:pathLst>
                <a:path extrusionOk="0" h="792" w="5514">
                  <a:moveTo>
                    <a:pt x="373" y="0"/>
                  </a:moveTo>
                  <a:cubicBezTo>
                    <a:pt x="186" y="0"/>
                    <a:pt x="0" y="210"/>
                    <a:pt x="0" y="396"/>
                  </a:cubicBezTo>
                  <a:cubicBezTo>
                    <a:pt x="0" y="698"/>
                    <a:pt x="186" y="791"/>
                    <a:pt x="373" y="791"/>
                  </a:cubicBezTo>
                  <a:lnTo>
                    <a:pt x="5025" y="791"/>
                  </a:lnTo>
                  <a:cubicBezTo>
                    <a:pt x="5328" y="791"/>
                    <a:pt x="5514" y="582"/>
                    <a:pt x="5514" y="303"/>
                  </a:cubicBezTo>
                  <a:cubicBezTo>
                    <a:pt x="5421" y="117"/>
                    <a:pt x="5235" y="0"/>
                    <a:pt x="5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5"/>
            <p:cNvSpPr/>
            <p:nvPr/>
          </p:nvSpPr>
          <p:spPr>
            <a:xfrm>
              <a:off x="6477469" y="4123332"/>
              <a:ext cx="78594" cy="81728"/>
            </a:xfrm>
            <a:custGeom>
              <a:rect b="b" l="l" r="r" t="t"/>
              <a:pathLst>
                <a:path extrusionOk="0" h="3025" w="2909">
                  <a:moveTo>
                    <a:pt x="1443" y="1"/>
                  </a:moveTo>
                  <a:cubicBezTo>
                    <a:pt x="676" y="1"/>
                    <a:pt x="1" y="698"/>
                    <a:pt x="1" y="1559"/>
                  </a:cubicBezTo>
                  <a:cubicBezTo>
                    <a:pt x="1" y="2327"/>
                    <a:pt x="676" y="3025"/>
                    <a:pt x="1443" y="3025"/>
                  </a:cubicBezTo>
                  <a:cubicBezTo>
                    <a:pt x="2234" y="3025"/>
                    <a:pt x="2909" y="2327"/>
                    <a:pt x="2909" y="1559"/>
                  </a:cubicBezTo>
                  <a:cubicBezTo>
                    <a:pt x="2909" y="698"/>
                    <a:pt x="2234" y="1"/>
                    <a:pt x="1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2" name="Google Shape;2782;p35"/>
          <p:cNvGrpSpPr/>
          <p:nvPr/>
        </p:nvGrpSpPr>
        <p:grpSpPr>
          <a:xfrm>
            <a:off x="2495523" y="1194618"/>
            <a:ext cx="4152954" cy="1393331"/>
            <a:chOff x="2495523" y="1276918"/>
            <a:chExt cx="4152954" cy="1393331"/>
          </a:xfrm>
        </p:grpSpPr>
        <p:sp>
          <p:nvSpPr>
            <p:cNvPr id="2783" name="Google Shape;2783;p35"/>
            <p:cNvSpPr/>
            <p:nvPr/>
          </p:nvSpPr>
          <p:spPr>
            <a:xfrm>
              <a:off x="3981318" y="1586846"/>
              <a:ext cx="2160419" cy="857576"/>
            </a:xfrm>
            <a:custGeom>
              <a:rect b="b" l="l" r="r" t="t"/>
              <a:pathLst>
                <a:path extrusionOk="0" h="8301" w="20912">
                  <a:moveTo>
                    <a:pt x="8677" y="1"/>
                  </a:moveTo>
                  <a:lnTo>
                    <a:pt x="7291" y="542"/>
                  </a:lnTo>
                  <a:cubicBezTo>
                    <a:pt x="7277" y="549"/>
                    <a:pt x="7263" y="549"/>
                    <a:pt x="7247" y="549"/>
                  </a:cubicBezTo>
                  <a:lnTo>
                    <a:pt x="6381" y="572"/>
                  </a:lnTo>
                  <a:cubicBezTo>
                    <a:pt x="6344" y="572"/>
                    <a:pt x="6313" y="586"/>
                    <a:pt x="6285" y="609"/>
                  </a:cubicBezTo>
                  <a:lnTo>
                    <a:pt x="4631" y="2187"/>
                  </a:lnTo>
                  <a:cubicBezTo>
                    <a:pt x="4604" y="2210"/>
                    <a:pt x="4573" y="2219"/>
                    <a:pt x="4544" y="2219"/>
                  </a:cubicBezTo>
                  <a:cubicBezTo>
                    <a:pt x="4525" y="2219"/>
                    <a:pt x="4507" y="2215"/>
                    <a:pt x="4491" y="2210"/>
                  </a:cubicBezTo>
                  <a:cubicBezTo>
                    <a:pt x="4458" y="2195"/>
                    <a:pt x="4406" y="2185"/>
                    <a:pt x="4320" y="2185"/>
                  </a:cubicBezTo>
                  <a:cubicBezTo>
                    <a:pt x="4189" y="2185"/>
                    <a:pt x="3982" y="2209"/>
                    <a:pt x="3653" y="2276"/>
                  </a:cubicBezTo>
                  <a:cubicBezTo>
                    <a:pt x="3468" y="2313"/>
                    <a:pt x="3224" y="2416"/>
                    <a:pt x="2942" y="2549"/>
                  </a:cubicBezTo>
                  <a:cubicBezTo>
                    <a:pt x="2883" y="2549"/>
                    <a:pt x="2817" y="2587"/>
                    <a:pt x="2735" y="2661"/>
                  </a:cubicBezTo>
                  <a:cubicBezTo>
                    <a:pt x="1706" y="3202"/>
                    <a:pt x="356" y="4136"/>
                    <a:pt x="0" y="4381"/>
                  </a:cubicBezTo>
                  <a:lnTo>
                    <a:pt x="0" y="8301"/>
                  </a:lnTo>
                  <a:lnTo>
                    <a:pt x="20734" y="8301"/>
                  </a:lnTo>
                  <a:cubicBezTo>
                    <a:pt x="20844" y="8301"/>
                    <a:pt x="20912" y="8160"/>
                    <a:pt x="20851" y="8062"/>
                  </a:cubicBezTo>
                  <a:cubicBezTo>
                    <a:pt x="20659" y="7751"/>
                    <a:pt x="20437" y="7484"/>
                    <a:pt x="20185" y="7248"/>
                  </a:cubicBezTo>
                  <a:cubicBezTo>
                    <a:pt x="20177" y="7241"/>
                    <a:pt x="20170" y="7234"/>
                    <a:pt x="20163" y="7227"/>
                  </a:cubicBezTo>
                  <a:cubicBezTo>
                    <a:pt x="19800" y="6981"/>
                    <a:pt x="19429" y="6745"/>
                    <a:pt x="19066" y="6499"/>
                  </a:cubicBezTo>
                  <a:cubicBezTo>
                    <a:pt x="18895" y="6389"/>
                    <a:pt x="18717" y="6270"/>
                    <a:pt x="18556" y="6151"/>
                  </a:cubicBezTo>
                  <a:cubicBezTo>
                    <a:pt x="18518" y="6122"/>
                    <a:pt x="18488" y="6092"/>
                    <a:pt x="18458" y="6062"/>
                  </a:cubicBezTo>
                  <a:cubicBezTo>
                    <a:pt x="18221" y="6071"/>
                    <a:pt x="17962" y="6092"/>
                    <a:pt x="17800" y="6181"/>
                  </a:cubicBezTo>
                  <a:cubicBezTo>
                    <a:pt x="17784" y="6188"/>
                    <a:pt x="17770" y="6188"/>
                    <a:pt x="17762" y="6195"/>
                  </a:cubicBezTo>
                  <a:cubicBezTo>
                    <a:pt x="17743" y="6208"/>
                    <a:pt x="17721" y="6214"/>
                    <a:pt x="17696" y="6214"/>
                  </a:cubicBezTo>
                  <a:cubicBezTo>
                    <a:pt x="17500" y="6214"/>
                    <a:pt x="17135" y="5846"/>
                    <a:pt x="16747" y="5477"/>
                  </a:cubicBezTo>
                  <a:cubicBezTo>
                    <a:pt x="16352" y="5104"/>
                    <a:pt x="15934" y="4737"/>
                    <a:pt x="15639" y="4737"/>
                  </a:cubicBezTo>
                  <a:cubicBezTo>
                    <a:pt x="15635" y="4737"/>
                    <a:pt x="15632" y="4737"/>
                    <a:pt x="15628" y="4737"/>
                  </a:cubicBezTo>
                  <a:cubicBezTo>
                    <a:pt x="15516" y="4737"/>
                    <a:pt x="15324" y="4639"/>
                    <a:pt x="15072" y="4484"/>
                  </a:cubicBezTo>
                  <a:cubicBezTo>
                    <a:pt x="15065" y="4484"/>
                    <a:pt x="15065" y="4477"/>
                    <a:pt x="15058" y="4477"/>
                  </a:cubicBezTo>
                  <a:lnTo>
                    <a:pt x="11101" y="1386"/>
                  </a:lnTo>
                  <a:cubicBezTo>
                    <a:pt x="10855" y="1194"/>
                    <a:pt x="10677" y="1061"/>
                    <a:pt x="10605" y="1024"/>
                  </a:cubicBezTo>
                  <a:cubicBezTo>
                    <a:pt x="10249" y="853"/>
                    <a:pt x="9264" y="254"/>
                    <a:pt x="8908" y="38"/>
                  </a:cubicBezTo>
                  <a:cubicBezTo>
                    <a:pt x="8833" y="38"/>
                    <a:pt x="8751" y="31"/>
                    <a:pt x="8677"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5"/>
            <p:cNvSpPr/>
            <p:nvPr/>
          </p:nvSpPr>
          <p:spPr>
            <a:xfrm>
              <a:off x="4921434" y="1957415"/>
              <a:ext cx="680606" cy="480805"/>
            </a:xfrm>
            <a:custGeom>
              <a:rect b="b" l="l" r="r" t="t"/>
              <a:pathLst>
                <a:path extrusionOk="0" h="4654" w="6588">
                  <a:moveTo>
                    <a:pt x="1905" y="1"/>
                  </a:moveTo>
                  <a:cubicBezTo>
                    <a:pt x="1905" y="1"/>
                    <a:pt x="2220" y="1206"/>
                    <a:pt x="2111" y="1206"/>
                  </a:cubicBezTo>
                  <a:cubicBezTo>
                    <a:pt x="2107" y="1206"/>
                    <a:pt x="2102" y="1205"/>
                    <a:pt x="2097" y="1201"/>
                  </a:cubicBezTo>
                  <a:cubicBezTo>
                    <a:pt x="1956" y="1096"/>
                    <a:pt x="1659" y="1150"/>
                    <a:pt x="1104" y="1000"/>
                  </a:cubicBezTo>
                  <a:cubicBezTo>
                    <a:pt x="763" y="910"/>
                    <a:pt x="426" y="750"/>
                    <a:pt x="318" y="750"/>
                  </a:cubicBezTo>
                  <a:cubicBezTo>
                    <a:pt x="249" y="750"/>
                    <a:pt x="272" y="814"/>
                    <a:pt x="445" y="1000"/>
                  </a:cubicBezTo>
                  <a:cubicBezTo>
                    <a:pt x="882" y="1482"/>
                    <a:pt x="0" y="2372"/>
                    <a:pt x="0" y="2372"/>
                  </a:cubicBezTo>
                  <a:lnTo>
                    <a:pt x="882" y="4543"/>
                  </a:lnTo>
                  <a:lnTo>
                    <a:pt x="6587" y="4653"/>
                  </a:lnTo>
                  <a:lnTo>
                    <a:pt x="6587" y="4269"/>
                  </a:lnTo>
                  <a:cubicBezTo>
                    <a:pt x="6587" y="4269"/>
                    <a:pt x="5609" y="3394"/>
                    <a:pt x="5565" y="2987"/>
                  </a:cubicBezTo>
                  <a:cubicBezTo>
                    <a:pt x="5513" y="2580"/>
                    <a:pt x="4053" y="1201"/>
                    <a:pt x="4053" y="1201"/>
                  </a:cubicBezTo>
                  <a:lnTo>
                    <a:pt x="1905"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5"/>
            <p:cNvSpPr/>
            <p:nvPr/>
          </p:nvSpPr>
          <p:spPr>
            <a:xfrm>
              <a:off x="4113761" y="1276918"/>
              <a:ext cx="365304" cy="365201"/>
            </a:xfrm>
            <a:custGeom>
              <a:rect b="b" l="l" r="r" t="t"/>
              <a:pathLst>
                <a:path extrusionOk="0" h="3535" w="3536">
                  <a:moveTo>
                    <a:pt x="1764" y="1"/>
                  </a:moveTo>
                  <a:cubicBezTo>
                    <a:pt x="793" y="1"/>
                    <a:pt x="0" y="792"/>
                    <a:pt x="0" y="1770"/>
                  </a:cubicBezTo>
                  <a:cubicBezTo>
                    <a:pt x="0" y="2741"/>
                    <a:pt x="793" y="3535"/>
                    <a:pt x="1764" y="3535"/>
                  </a:cubicBezTo>
                  <a:cubicBezTo>
                    <a:pt x="2743" y="3535"/>
                    <a:pt x="3536" y="2741"/>
                    <a:pt x="3536" y="1770"/>
                  </a:cubicBezTo>
                  <a:cubicBezTo>
                    <a:pt x="3536" y="792"/>
                    <a:pt x="2743" y="1"/>
                    <a:pt x="1764" y="1"/>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5"/>
            <p:cNvSpPr/>
            <p:nvPr/>
          </p:nvSpPr>
          <p:spPr>
            <a:xfrm>
              <a:off x="4021919" y="1990371"/>
              <a:ext cx="693623" cy="427187"/>
            </a:xfrm>
            <a:custGeom>
              <a:rect b="b" l="l" r="r" t="t"/>
              <a:pathLst>
                <a:path extrusionOk="0" h="4135" w="6714">
                  <a:moveTo>
                    <a:pt x="793" y="0"/>
                  </a:moveTo>
                  <a:cubicBezTo>
                    <a:pt x="793" y="0"/>
                    <a:pt x="0" y="852"/>
                    <a:pt x="201" y="1053"/>
                  </a:cubicBezTo>
                  <a:cubicBezTo>
                    <a:pt x="393" y="1245"/>
                    <a:pt x="985" y="2172"/>
                    <a:pt x="1512" y="2209"/>
                  </a:cubicBezTo>
                  <a:cubicBezTo>
                    <a:pt x="2038" y="2253"/>
                    <a:pt x="2371" y="2698"/>
                    <a:pt x="2371" y="3054"/>
                  </a:cubicBezTo>
                  <a:cubicBezTo>
                    <a:pt x="2371" y="3417"/>
                    <a:pt x="3683" y="4023"/>
                    <a:pt x="3683" y="4023"/>
                  </a:cubicBezTo>
                  <a:lnTo>
                    <a:pt x="6713" y="4135"/>
                  </a:lnTo>
                  <a:cubicBezTo>
                    <a:pt x="6713" y="4135"/>
                    <a:pt x="5595" y="2956"/>
                    <a:pt x="4668" y="2209"/>
                  </a:cubicBezTo>
                  <a:cubicBezTo>
                    <a:pt x="3749" y="1467"/>
                    <a:pt x="2104" y="15"/>
                    <a:pt x="2104" y="15"/>
                  </a:cubicBezTo>
                  <a:lnTo>
                    <a:pt x="1579"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5"/>
            <p:cNvSpPr/>
            <p:nvPr/>
          </p:nvSpPr>
          <p:spPr>
            <a:xfrm>
              <a:off x="4824219" y="2203808"/>
              <a:ext cx="577193" cy="213748"/>
            </a:xfrm>
            <a:custGeom>
              <a:rect b="b" l="l" r="r" t="t"/>
              <a:pathLst>
                <a:path extrusionOk="0" h="2069" w="5587">
                  <a:moveTo>
                    <a:pt x="1519" y="1"/>
                  </a:moveTo>
                  <a:cubicBezTo>
                    <a:pt x="1519" y="1"/>
                    <a:pt x="918" y="276"/>
                    <a:pt x="918" y="950"/>
                  </a:cubicBezTo>
                  <a:cubicBezTo>
                    <a:pt x="918" y="1617"/>
                    <a:pt x="0" y="1913"/>
                    <a:pt x="0" y="1913"/>
                  </a:cubicBezTo>
                  <a:lnTo>
                    <a:pt x="5586" y="2069"/>
                  </a:lnTo>
                  <a:lnTo>
                    <a:pt x="151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5"/>
            <p:cNvSpPr/>
            <p:nvPr/>
          </p:nvSpPr>
          <p:spPr>
            <a:xfrm>
              <a:off x="3107838" y="1845635"/>
              <a:ext cx="2536984" cy="597132"/>
            </a:xfrm>
            <a:custGeom>
              <a:rect b="b" l="l" r="r" t="t"/>
              <a:pathLst>
                <a:path extrusionOk="0" h="5780" w="24557">
                  <a:moveTo>
                    <a:pt x="11127" y="1"/>
                  </a:moveTo>
                  <a:cubicBezTo>
                    <a:pt x="10664" y="1"/>
                    <a:pt x="10184" y="73"/>
                    <a:pt x="9641" y="215"/>
                  </a:cubicBezTo>
                  <a:cubicBezTo>
                    <a:pt x="8315" y="571"/>
                    <a:pt x="5528" y="3053"/>
                    <a:pt x="4231" y="3847"/>
                  </a:cubicBezTo>
                  <a:cubicBezTo>
                    <a:pt x="2825" y="4706"/>
                    <a:pt x="1" y="5780"/>
                    <a:pt x="1" y="5780"/>
                  </a:cubicBezTo>
                  <a:lnTo>
                    <a:pt x="24556" y="5780"/>
                  </a:lnTo>
                  <a:cubicBezTo>
                    <a:pt x="24556" y="5780"/>
                    <a:pt x="21563" y="4899"/>
                    <a:pt x="19741" y="4144"/>
                  </a:cubicBezTo>
                  <a:cubicBezTo>
                    <a:pt x="17918" y="3379"/>
                    <a:pt x="13968" y="779"/>
                    <a:pt x="13161" y="453"/>
                  </a:cubicBezTo>
                  <a:cubicBezTo>
                    <a:pt x="12429" y="151"/>
                    <a:pt x="11796" y="1"/>
                    <a:pt x="11127"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5"/>
            <p:cNvSpPr/>
            <p:nvPr/>
          </p:nvSpPr>
          <p:spPr>
            <a:xfrm>
              <a:off x="5618772" y="2442658"/>
              <a:ext cx="26034" cy="103"/>
            </a:xfrm>
            <a:custGeom>
              <a:rect b="b" l="l" r="r" t="t"/>
              <a:pathLst>
                <a:path extrusionOk="0" h="1" w="252">
                  <a:moveTo>
                    <a:pt x="251" y="1"/>
                  </a:moveTo>
                  <a:lnTo>
                    <a:pt x="1"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5"/>
            <p:cNvSpPr/>
            <p:nvPr/>
          </p:nvSpPr>
          <p:spPr>
            <a:xfrm>
              <a:off x="3107838" y="1867846"/>
              <a:ext cx="2511053" cy="574920"/>
            </a:xfrm>
            <a:custGeom>
              <a:rect b="b" l="l" r="r" t="t"/>
              <a:pathLst>
                <a:path extrusionOk="0" h="5565" w="24306">
                  <a:moveTo>
                    <a:pt x="9641" y="0"/>
                  </a:moveTo>
                  <a:lnTo>
                    <a:pt x="9641" y="0"/>
                  </a:lnTo>
                  <a:cubicBezTo>
                    <a:pt x="8411" y="430"/>
                    <a:pt x="7440" y="1112"/>
                    <a:pt x="6426" y="1891"/>
                  </a:cubicBezTo>
                  <a:cubicBezTo>
                    <a:pt x="5003" y="2965"/>
                    <a:pt x="3461" y="4069"/>
                    <a:pt x="1838" y="4802"/>
                  </a:cubicBezTo>
                  <a:cubicBezTo>
                    <a:pt x="1519" y="4951"/>
                    <a:pt x="1194" y="5084"/>
                    <a:pt x="869" y="5225"/>
                  </a:cubicBezTo>
                  <a:cubicBezTo>
                    <a:pt x="637" y="5314"/>
                    <a:pt x="230" y="5565"/>
                    <a:pt x="1" y="5565"/>
                  </a:cubicBezTo>
                  <a:lnTo>
                    <a:pt x="24306" y="5565"/>
                  </a:lnTo>
                  <a:cubicBezTo>
                    <a:pt x="21905" y="5558"/>
                    <a:pt x="3269" y="5328"/>
                    <a:pt x="9641"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5"/>
            <p:cNvSpPr/>
            <p:nvPr/>
          </p:nvSpPr>
          <p:spPr>
            <a:xfrm>
              <a:off x="3247099" y="2437390"/>
              <a:ext cx="3193209" cy="116534"/>
            </a:xfrm>
            <a:custGeom>
              <a:rect b="b" l="l" r="r" t="t"/>
              <a:pathLst>
                <a:path extrusionOk="0" h="1128" w="30909">
                  <a:moveTo>
                    <a:pt x="1" y="0"/>
                  </a:moveTo>
                  <a:lnTo>
                    <a:pt x="1" y="1128"/>
                  </a:lnTo>
                  <a:lnTo>
                    <a:pt x="30345" y="1128"/>
                  </a:lnTo>
                  <a:cubicBezTo>
                    <a:pt x="30656" y="1128"/>
                    <a:pt x="30909" y="875"/>
                    <a:pt x="30909" y="564"/>
                  </a:cubicBezTo>
                  <a:cubicBezTo>
                    <a:pt x="30909" y="253"/>
                    <a:pt x="30656" y="0"/>
                    <a:pt x="30345"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5"/>
            <p:cNvSpPr/>
            <p:nvPr/>
          </p:nvSpPr>
          <p:spPr>
            <a:xfrm>
              <a:off x="3247099" y="2553819"/>
              <a:ext cx="3401378" cy="116430"/>
            </a:xfrm>
            <a:custGeom>
              <a:rect b="b" l="l" r="r" t="t"/>
              <a:pathLst>
                <a:path extrusionOk="0" h="1127" w="32924">
                  <a:moveTo>
                    <a:pt x="1" y="1"/>
                  </a:moveTo>
                  <a:lnTo>
                    <a:pt x="1" y="1126"/>
                  </a:lnTo>
                  <a:lnTo>
                    <a:pt x="32360" y="1126"/>
                  </a:lnTo>
                  <a:cubicBezTo>
                    <a:pt x="32671" y="1126"/>
                    <a:pt x="32924" y="874"/>
                    <a:pt x="32924" y="563"/>
                  </a:cubicBezTo>
                  <a:cubicBezTo>
                    <a:pt x="32924" y="251"/>
                    <a:pt x="32671" y="1"/>
                    <a:pt x="3236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5"/>
            <p:cNvSpPr/>
            <p:nvPr/>
          </p:nvSpPr>
          <p:spPr>
            <a:xfrm>
              <a:off x="2703691" y="2435840"/>
              <a:ext cx="1835096" cy="116430"/>
            </a:xfrm>
            <a:custGeom>
              <a:rect b="b" l="l" r="r" t="t"/>
              <a:pathLst>
                <a:path extrusionOk="0" h="1127" w="17763">
                  <a:moveTo>
                    <a:pt x="564" y="1"/>
                  </a:moveTo>
                  <a:cubicBezTo>
                    <a:pt x="253" y="1"/>
                    <a:pt x="0" y="253"/>
                    <a:pt x="0" y="565"/>
                  </a:cubicBezTo>
                  <a:cubicBezTo>
                    <a:pt x="0" y="867"/>
                    <a:pt x="253" y="1127"/>
                    <a:pt x="564" y="1127"/>
                  </a:cubicBezTo>
                  <a:lnTo>
                    <a:pt x="17763" y="1127"/>
                  </a:lnTo>
                  <a:lnTo>
                    <a:pt x="17763"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5"/>
            <p:cNvSpPr/>
            <p:nvPr/>
          </p:nvSpPr>
          <p:spPr>
            <a:xfrm>
              <a:off x="2495523" y="2551443"/>
              <a:ext cx="2043265" cy="116430"/>
            </a:xfrm>
            <a:custGeom>
              <a:rect b="b" l="l" r="r" t="t"/>
              <a:pathLst>
                <a:path extrusionOk="0" h="1127" w="19778">
                  <a:moveTo>
                    <a:pt x="562" y="0"/>
                  </a:moveTo>
                  <a:cubicBezTo>
                    <a:pt x="260" y="0"/>
                    <a:pt x="0" y="260"/>
                    <a:pt x="0" y="564"/>
                  </a:cubicBezTo>
                  <a:cubicBezTo>
                    <a:pt x="0" y="875"/>
                    <a:pt x="260" y="1126"/>
                    <a:pt x="562" y="1126"/>
                  </a:cubicBezTo>
                  <a:lnTo>
                    <a:pt x="19778" y="1126"/>
                  </a:lnTo>
                  <a:lnTo>
                    <a:pt x="1977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5"/>
            <p:cNvSpPr/>
            <p:nvPr/>
          </p:nvSpPr>
          <p:spPr>
            <a:xfrm>
              <a:off x="3866438" y="2026323"/>
              <a:ext cx="6405" cy="153932"/>
            </a:xfrm>
            <a:custGeom>
              <a:rect b="b" l="l" r="r" t="t"/>
              <a:pathLst>
                <a:path extrusionOk="0" h="1490" w="62">
                  <a:moveTo>
                    <a:pt x="1" y="1"/>
                  </a:moveTo>
                  <a:lnTo>
                    <a:pt x="38" y="1489"/>
                  </a:lnTo>
                  <a:lnTo>
                    <a:pt x="61" y="1489"/>
                  </a:lnTo>
                  <a:lnTo>
                    <a:pt x="3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5"/>
            <p:cNvSpPr/>
            <p:nvPr/>
          </p:nvSpPr>
          <p:spPr>
            <a:xfrm>
              <a:off x="3868814" y="2030971"/>
              <a:ext cx="68288" cy="36778"/>
            </a:xfrm>
            <a:custGeom>
              <a:rect b="b" l="l" r="r" t="t"/>
              <a:pathLst>
                <a:path extrusionOk="0" h="356" w="661">
                  <a:moveTo>
                    <a:pt x="630" y="0"/>
                  </a:moveTo>
                  <a:lnTo>
                    <a:pt x="630" y="267"/>
                  </a:lnTo>
                  <a:cubicBezTo>
                    <a:pt x="630" y="304"/>
                    <a:pt x="579" y="326"/>
                    <a:pt x="527" y="326"/>
                  </a:cubicBezTo>
                  <a:lnTo>
                    <a:pt x="1" y="326"/>
                  </a:lnTo>
                  <a:lnTo>
                    <a:pt x="1" y="356"/>
                  </a:lnTo>
                  <a:lnTo>
                    <a:pt x="527" y="356"/>
                  </a:lnTo>
                  <a:cubicBezTo>
                    <a:pt x="600" y="356"/>
                    <a:pt x="661" y="319"/>
                    <a:pt x="661" y="267"/>
                  </a:cubicBezTo>
                  <a:lnTo>
                    <a:pt x="6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5"/>
            <p:cNvSpPr/>
            <p:nvPr/>
          </p:nvSpPr>
          <p:spPr>
            <a:xfrm>
              <a:off x="3867161" y="2076841"/>
              <a:ext cx="39258" cy="44423"/>
            </a:xfrm>
            <a:custGeom>
              <a:rect b="b" l="l" r="r" t="t"/>
              <a:pathLst>
                <a:path extrusionOk="0" h="430" w="380">
                  <a:moveTo>
                    <a:pt x="356" y="1"/>
                  </a:moveTo>
                  <a:lnTo>
                    <a:pt x="342" y="252"/>
                  </a:lnTo>
                  <a:cubicBezTo>
                    <a:pt x="335" y="341"/>
                    <a:pt x="268" y="401"/>
                    <a:pt x="187" y="401"/>
                  </a:cubicBezTo>
                  <a:lnTo>
                    <a:pt x="179" y="401"/>
                  </a:lnTo>
                  <a:cubicBezTo>
                    <a:pt x="134" y="401"/>
                    <a:pt x="99" y="378"/>
                    <a:pt x="75" y="349"/>
                  </a:cubicBezTo>
                  <a:cubicBezTo>
                    <a:pt x="45" y="319"/>
                    <a:pt x="31" y="282"/>
                    <a:pt x="31" y="237"/>
                  </a:cubicBezTo>
                  <a:lnTo>
                    <a:pt x="10" y="237"/>
                  </a:lnTo>
                  <a:cubicBezTo>
                    <a:pt x="1" y="289"/>
                    <a:pt x="17" y="333"/>
                    <a:pt x="54" y="371"/>
                  </a:cubicBezTo>
                  <a:cubicBezTo>
                    <a:pt x="83" y="408"/>
                    <a:pt x="127" y="422"/>
                    <a:pt x="179" y="429"/>
                  </a:cubicBezTo>
                  <a:lnTo>
                    <a:pt x="187" y="429"/>
                  </a:lnTo>
                  <a:cubicBezTo>
                    <a:pt x="284" y="429"/>
                    <a:pt x="365" y="357"/>
                    <a:pt x="365" y="261"/>
                  </a:cubicBezTo>
                  <a:lnTo>
                    <a:pt x="38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5"/>
            <p:cNvSpPr/>
            <p:nvPr/>
          </p:nvSpPr>
          <p:spPr>
            <a:xfrm>
              <a:off x="3808378" y="2037790"/>
              <a:ext cx="58887" cy="58267"/>
            </a:xfrm>
            <a:custGeom>
              <a:rect b="b" l="l" r="r" t="t"/>
              <a:pathLst>
                <a:path extrusionOk="0" h="564" w="570">
                  <a:moveTo>
                    <a:pt x="1" y="0"/>
                  </a:moveTo>
                  <a:lnTo>
                    <a:pt x="1" y="342"/>
                  </a:lnTo>
                  <a:cubicBezTo>
                    <a:pt x="1" y="461"/>
                    <a:pt x="104" y="564"/>
                    <a:pt x="230" y="564"/>
                  </a:cubicBezTo>
                  <a:lnTo>
                    <a:pt x="570" y="564"/>
                  </a:lnTo>
                  <a:lnTo>
                    <a:pt x="570" y="534"/>
                  </a:lnTo>
                  <a:lnTo>
                    <a:pt x="230" y="534"/>
                  </a:lnTo>
                  <a:cubicBezTo>
                    <a:pt x="118" y="534"/>
                    <a:pt x="29" y="445"/>
                    <a:pt x="29" y="342"/>
                  </a:cubicBezTo>
                  <a:lnTo>
                    <a:pt x="29"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5"/>
            <p:cNvSpPr/>
            <p:nvPr/>
          </p:nvSpPr>
          <p:spPr>
            <a:xfrm>
              <a:off x="3874910" y="2038513"/>
              <a:ext cx="58370" cy="43803"/>
            </a:xfrm>
            <a:custGeom>
              <a:rect b="b" l="l" r="r" t="t"/>
              <a:pathLst>
                <a:path extrusionOk="0" h="424" w="565">
                  <a:moveTo>
                    <a:pt x="281" y="0"/>
                  </a:moveTo>
                  <a:cubicBezTo>
                    <a:pt x="127" y="0"/>
                    <a:pt x="0" y="98"/>
                    <a:pt x="0" y="215"/>
                  </a:cubicBezTo>
                  <a:cubicBezTo>
                    <a:pt x="0" y="327"/>
                    <a:pt x="127" y="423"/>
                    <a:pt x="281" y="423"/>
                  </a:cubicBezTo>
                  <a:cubicBezTo>
                    <a:pt x="438" y="423"/>
                    <a:pt x="564" y="327"/>
                    <a:pt x="564" y="215"/>
                  </a:cubicBezTo>
                  <a:cubicBezTo>
                    <a:pt x="564" y="98"/>
                    <a:pt x="438" y="0"/>
                    <a:pt x="281"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5"/>
            <p:cNvSpPr/>
            <p:nvPr/>
          </p:nvSpPr>
          <p:spPr>
            <a:xfrm>
              <a:off x="3802180" y="1927559"/>
              <a:ext cx="123352" cy="104240"/>
            </a:xfrm>
            <a:custGeom>
              <a:rect b="b" l="l" r="r" t="t"/>
              <a:pathLst>
                <a:path extrusionOk="0" h="1009" w="1194">
                  <a:moveTo>
                    <a:pt x="594" y="0"/>
                  </a:moveTo>
                  <a:cubicBezTo>
                    <a:pt x="267" y="0"/>
                    <a:pt x="0" y="222"/>
                    <a:pt x="0" y="505"/>
                  </a:cubicBezTo>
                  <a:cubicBezTo>
                    <a:pt x="0" y="779"/>
                    <a:pt x="267" y="1008"/>
                    <a:pt x="594" y="1008"/>
                  </a:cubicBezTo>
                  <a:cubicBezTo>
                    <a:pt x="927" y="1008"/>
                    <a:pt x="1193" y="779"/>
                    <a:pt x="1193" y="505"/>
                  </a:cubicBezTo>
                  <a:cubicBezTo>
                    <a:pt x="1193" y="222"/>
                    <a:pt x="927" y="0"/>
                    <a:pt x="594"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5"/>
            <p:cNvSpPr/>
            <p:nvPr/>
          </p:nvSpPr>
          <p:spPr>
            <a:xfrm>
              <a:off x="3745566" y="1984999"/>
              <a:ext cx="132547" cy="60540"/>
            </a:xfrm>
            <a:custGeom>
              <a:rect b="b" l="l" r="r" t="t"/>
              <a:pathLst>
                <a:path extrusionOk="0" h="586" w="1283">
                  <a:moveTo>
                    <a:pt x="297" y="1"/>
                  </a:moveTo>
                  <a:cubicBezTo>
                    <a:pt x="134" y="1"/>
                    <a:pt x="0" y="127"/>
                    <a:pt x="0" y="289"/>
                  </a:cubicBezTo>
                  <a:cubicBezTo>
                    <a:pt x="0" y="452"/>
                    <a:pt x="134" y="586"/>
                    <a:pt x="297" y="586"/>
                  </a:cubicBezTo>
                  <a:lnTo>
                    <a:pt x="993" y="586"/>
                  </a:lnTo>
                  <a:cubicBezTo>
                    <a:pt x="1149" y="586"/>
                    <a:pt x="1283" y="452"/>
                    <a:pt x="1283" y="289"/>
                  </a:cubicBezTo>
                  <a:cubicBezTo>
                    <a:pt x="1283" y="127"/>
                    <a:pt x="1149" y="1"/>
                    <a:pt x="99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5"/>
            <p:cNvSpPr/>
            <p:nvPr/>
          </p:nvSpPr>
          <p:spPr>
            <a:xfrm>
              <a:off x="3897121" y="1987995"/>
              <a:ext cx="77482" cy="46903"/>
            </a:xfrm>
            <a:custGeom>
              <a:rect b="b" l="l" r="r" t="t"/>
              <a:pathLst>
                <a:path extrusionOk="0" h="454" w="750">
                  <a:moveTo>
                    <a:pt x="223" y="0"/>
                  </a:moveTo>
                  <a:cubicBezTo>
                    <a:pt x="104" y="0"/>
                    <a:pt x="1" y="105"/>
                    <a:pt x="1" y="231"/>
                  </a:cubicBezTo>
                  <a:cubicBezTo>
                    <a:pt x="1" y="356"/>
                    <a:pt x="104" y="454"/>
                    <a:pt x="223" y="454"/>
                  </a:cubicBezTo>
                  <a:lnTo>
                    <a:pt x="527" y="454"/>
                  </a:lnTo>
                  <a:cubicBezTo>
                    <a:pt x="644" y="454"/>
                    <a:pt x="749" y="356"/>
                    <a:pt x="749" y="231"/>
                  </a:cubicBezTo>
                  <a:cubicBezTo>
                    <a:pt x="749" y="105"/>
                    <a:pt x="644" y="0"/>
                    <a:pt x="527"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5"/>
            <p:cNvSpPr/>
            <p:nvPr/>
          </p:nvSpPr>
          <p:spPr>
            <a:xfrm>
              <a:off x="3569527" y="2155666"/>
              <a:ext cx="77276" cy="141018"/>
            </a:xfrm>
            <a:custGeom>
              <a:rect b="b" l="l" r="r" t="t"/>
              <a:pathLst>
                <a:path extrusionOk="0" h="1365" w="748">
                  <a:moveTo>
                    <a:pt x="1" y="1"/>
                  </a:moveTo>
                  <a:lnTo>
                    <a:pt x="1" y="979"/>
                  </a:lnTo>
                  <a:cubicBezTo>
                    <a:pt x="1" y="1187"/>
                    <a:pt x="170" y="1365"/>
                    <a:pt x="385" y="1365"/>
                  </a:cubicBezTo>
                  <a:lnTo>
                    <a:pt x="748" y="1365"/>
                  </a:lnTo>
                  <a:lnTo>
                    <a:pt x="748" y="1304"/>
                  </a:lnTo>
                  <a:lnTo>
                    <a:pt x="385" y="1304"/>
                  </a:lnTo>
                  <a:cubicBezTo>
                    <a:pt x="200" y="1304"/>
                    <a:pt x="52" y="1157"/>
                    <a:pt x="52" y="979"/>
                  </a:cubicBezTo>
                  <a:lnTo>
                    <a:pt x="5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5"/>
            <p:cNvSpPr/>
            <p:nvPr/>
          </p:nvSpPr>
          <p:spPr>
            <a:xfrm>
              <a:off x="3646699" y="2175501"/>
              <a:ext cx="94322" cy="102793"/>
            </a:xfrm>
            <a:custGeom>
              <a:rect b="b" l="l" r="r" t="t"/>
              <a:pathLst>
                <a:path extrusionOk="0" h="995" w="913">
                  <a:moveTo>
                    <a:pt x="854" y="1"/>
                  </a:moveTo>
                  <a:lnTo>
                    <a:pt x="854" y="417"/>
                  </a:lnTo>
                  <a:cubicBezTo>
                    <a:pt x="854" y="705"/>
                    <a:pt x="623" y="942"/>
                    <a:pt x="335" y="942"/>
                  </a:cubicBezTo>
                  <a:lnTo>
                    <a:pt x="1" y="942"/>
                  </a:lnTo>
                  <a:lnTo>
                    <a:pt x="1" y="995"/>
                  </a:lnTo>
                  <a:lnTo>
                    <a:pt x="335" y="995"/>
                  </a:lnTo>
                  <a:cubicBezTo>
                    <a:pt x="653" y="995"/>
                    <a:pt x="913" y="735"/>
                    <a:pt x="913" y="417"/>
                  </a:cubicBezTo>
                  <a:lnTo>
                    <a:pt x="9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5"/>
            <p:cNvSpPr/>
            <p:nvPr/>
          </p:nvSpPr>
          <p:spPr>
            <a:xfrm>
              <a:off x="3643807" y="2182526"/>
              <a:ext cx="5372" cy="179243"/>
            </a:xfrm>
            <a:custGeom>
              <a:rect b="b" l="l" r="r" t="t"/>
              <a:pathLst>
                <a:path extrusionOk="0" h="1735" w="52">
                  <a:moveTo>
                    <a:pt x="0" y="0"/>
                  </a:moveTo>
                  <a:lnTo>
                    <a:pt x="0" y="1734"/>
                  </a:lnTo>
                  <a:lnTo>
                    <a:pt x="52" y="1734"/>
                  </a:lnTo>
                  <a:lnTo>
                    <a:pt x="5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5"/>
            <p:cNvSpPr/>
            <p:nvPr/>
          </p:nvSpPr>
          <p:spPr>
            <a:xfrm>
              <a:off x="3556510" y="2023946"/>
              <a:ext cx="186061" cy="158684"/>
            </a:xfrm>
            <a:custGeom>
              <a:rect b="b" l="l" r="r" t="t"/>
              <a:pathLst>
                <a:path extrusionOk="0" h="1536" w="1801">
                  <a:moveTo>
                    <a:pt x="904" y="1"/>
                  </a:moveTo>
                  <a:cubicBezTo>
                    <a:pt x="401" y="1"/>
                    <a:pt x="1" y="342"/>
                    <a:pt x="1" y="764"/>
                  </a:cubicBezTo>
                  <a:cubicBezTo>
                    <a:pt x="1" y="1187"/>
                    <a:pt x="401" y="1535"/>
                    <a:pt x="904" y="1535"/>
                  </a:cubicBezTo>
                  <a:cubicBezTo>
                    <a:pt x="1400" y="1535"/>
                    <a:pt x="1800" y="1187"/>
                    <a:pt x="1800" y="764"/>
                  </a:cubicBezTo>
                  <a:cubicBezTo>
                    <a:pt x="1800" y="342"/>
                    <a:pt x="1400" y="1"/>
                    <a:pt x="904"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5"/>
            <p:cNvSpPr/>
            <p:nvPr/>
          </p:nvSpPr>
          <p:spPr>
            <a:xfrm>
              <a:off x="3508885" y="2089031"/>
              <a:ext cx="129654" cy="109612"/>
            </a:xfrm>
            <a:custGeom>
              <a:rect b="b" l="l" r="r" t="t"/>
              <a:pathLst>
                <a:path extrusionOk="0" h="1061" w="1255">
                  <a:moveTo>
                    <a:pt x="632" y="0"/>
                  </a:moveTo>
                  <a:cubicBezTo>
                    <a:pt x="284" y="0"/>
                    <a:pt x="1" y="239"/>
                    <a:pt x="1" y="527"/>
                  </a:cubicBezTo>
                  <a:cubicBezTo>
                    <a:pt x="1" y="824"/>
                    <a:pt x="284" y="1060"/>
                    <a:pt x="632" y="1060"/>
                  </a:cubicBezTo>
                  <a:cubicBezTo>
                    <a:pt x="972" y="1060"/>
                    <a:pt x="1255" y="824"/>
                    <a:pt x="1255" y="527"/>
                  </a:cubicBezTo>
                  <a:cubicBezTo>
                    <a:pt x="1255" y="239"/>
                    <a:pt x="972" y="0"/>
                    <a:pt x="63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5"/>
            <p:cNvSpPr/>
            <p:nvPr/>
          </p:nvSpPr>
          <p:spPr>
            <a:xfrm>
              <a:off x="3693602" y="2121160"/>
              <a:ext cx="87297" cy="74487"/>
            </a:xfrm>
            <a:custGeom>
              <a:rect b="b" l="l" r="r" t="t"/>
              <a:pathLst>
                <a:path extrusionOk="0" h="721" w="845">
                  <a:moveTo>
                    <a:pt x="422" y="0"/>
                  </a:moveTo>
                  <a:cubicBezTo>
                    <a:pt x="185" y="0"/>
                    <a:pt x="0" y="164"/>
                    <a:pt x="0" y="365"/>
                  </a:cubicBezTo>
                  <a:cubicBezTo>
                    <a:pt x="0" y="557"/>
                    <a:pt x="185" y="721"/>
                    <a:pt x="422" y="721"/>
                  </a:cubicBezTo>
                  <a:cubicBezTo>
                    <a:pt x="651" y="721"/>
                    <a:pt x="845" y="557"/>
                    <a:pt x="845" y="365"/>
                  </a:cubicBezTo>
                  <a:cubicBezTo>
                    <a:pt x="845" y="164"/>
                    <a:pt x="651" y="0"/>
                    <a:pt x="42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5"/>
            <p:cNvSpPr/>
            <p:nvPr/>
          </p:nvSpPr>
          <p:spPr>
            <a:xfrm>
              <a:off x="5232291" y="2239862"/>
              <a:ext cx="73557" cy="134923"/>
            </a:xfrm>
            <a:custGeom>
              <a:rect b="b" l="l" r="r" t="t"/>
              <a:pathLst>
                <a:path extrusionOk="0" h="1306" w="712">
                  <a:moveTo>
                    <a:pt x="658" y="0"/>
                  </a:moveTo>
                  <a:lnTo>
                    <a:pt x="658" y="934"/>
                  </a:lnTo>
                  <a:cubicBezTo>
                    <a:pt x="658" y="1112"/>
                    <a:pt x="518" y="1252"/>
                    <a:pt x="340" y="1252"/>
                  </a:cubicBezTo>
                  <a:lnTo>
                    <a:pt x="0" y="1252"/>
                  </a:lnTo>
                  <a:lnTo>
                    <a:pt x="0" y="1306"/>
                  </a:lnTo>
                  <a:lnTo>
                    <a:pt x="340" y="1306"/>
                  </a:lnTo>
                  <a:cubicBezTo>
                    <a:pt x="548" y="1306"/>
                    <a:pt x="711" y="1135"/>
                    <a:pt x="711" y="934"/>
                  </a:cubicBezTo>
                  <a:lnTo>
                    <a:pt x="71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5"/>
            <p:cNvSpPr/>
            <p:nvPr/>
          </p:nvSpPr>
          <p:spPr>
            <a:xfrm>
              <a:off x="5141069" y="2258252"/>
              <a:ext cx="91326" cy="98868"/>
            </a:xfrm>
            <a:custGeom>
              <a:rect b="b" l="l" r="r" t="t"/>
              <a:pathLst>
                <a:path extrusionOk="0" h="957" w="884">
                  <a:moveTo>
                    <a:pt x="1" y="0"/>
                  </a:moveTo>
                  <a:lnTo>
                    <a:pt x="1" y="407"/>
                  </a:lnTo>
                  <a:cubicBezTo>
                    <a:pt x="1" y="712"/>
                    <a:pt x="252" y="957"/>
                    <a:pt x="556" y="957"/>
                  </a:cubicBezTo>
                  <a:lnTo>
                    <a:pt x="883" y="957"/>
                  </a:lnTo>
                  <a:lnTo>
                    <a:pt x="883" y="905"/>
                  </a:lnTo>
                  <a:lnTo>
                    <a:pt x="556" y="905"/>
                  </a:lnTo>
                  <a:cubicBezTo>
                    <a:pt x="282" y="905"/>
                    <a:pt x="60" y="683"/>
                    <a:pt x="60" y="407"/>
                  </a:cubicBezTo>
                  <a:lnTo>
                    <a:pt x="6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5"/>
            <p:cNvSpPr/>
            <p:nvPr/>
          </p:nvSpPr>
          <p:spPr>
            <a:xfrm>
              <a:off x="5229089" y="2265173"/>
              <a:ext cx="5475" cy="172321"/>
            </a:xfrm>
            <a:custGeom>
              <a:rect b="b" l="l" r="r" t="t"/>
              <a:pathLst>
                <a:path extrusionOk="0" h="1668" w="53">
                  <a:moveTo>
                    <a:pt x="1" y="1"/>
                  </a:moveTo>
                  <a:lnTo>
                    <a:pt x="1" y="1667"/>
                  </a:lnTo>
                  <a:lnTo>
                    <a:pt x="52" y="1667"/>
                  </a:lnTo>
                  <a:lnTo>
                    <a:pt x="5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5"/>
            <p:cNvSpPr/>
            <p:nvPr/>
          </p:nvSpPr>
          <p:spPr>
            <a:xfrm>
              <a:off x="5139416" y="2113619"/>
              <a:ext cx="178520" cy="151659"/>
            </a:xfrm>
            <a:custGeom>
              <a:rect b="b" l="l" r="r" t="t"/>
              <a:pathLst>
                <a:path extrusionOk="0" h="1468" w="1728">
                  <a:moveTo>
                    <a:pt x="869" y="1"/>
                  </a:moveTo>
                  <a:cubicBezTo>
                    <a:pt x="387" y="1"/>
                    <a:pt x="1" y="326"/>
                    <a:pt x="1" y="733"/>
                  </a:cubicBezTo>
                  <a:cubicBezTo>
                    <a:pt x="1" y="1133"/>
                    <a:pt x="387" y="1468"/>
                    <a:pt x="869" y="1468"/>
                  </a:cubicBezTo>
                  <a:cubicBezTo>
                    <a:pt x="1344" y="1468"/>
                    <a:pt x="1728" y="1133"/>
                    <a:pt x="1728" y="733"/>
                  </a:cubicBezTo>
                  <a:cubicBezTo>
                    <a:pt x="1728" y="326"/>
                    <a:pt x="1344" y="1"/>
                    <a:pt x="869"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5"/>
            <p:cNvSpPr/>
            <p:nvPr/>
          </p:nvSpPr>
          <p:spPr>
            <a:xfrm>
              <a:off x="5239730" y="2175501"/>
              <a:ext cx="124179" cy="105066"/>
            </a:xfrm>
            <a:custGeom>
              <a:rect b="b" l="l" r="r" t="t"/>
              <a:pathLst>
                <a:path extrusionOk="0" h="1017" w="1202">
                  <a:moveTo>
                    <a:pt x="602" y="1"/>
                  </a:moveTo>
                  <a:cubicBezTo>
                    <a:pt x="268" y="1"/>
                    <a:pt x="1" y="230"/>
                    <a:pt x="1" y="513"/>
                  </a:cubicBezTo>
                  <a:cubicBezTo>
                    <a:pt x="1" y="787"/>
                    <a:pt x="268" y="1016"/>
                    <a:pt x="602" y="1016"/>
                  </a:cubicBezTo>
                  <a:cubicBezTo>
                    <a:pt x="927" y="1016"/>
                    <a:pt x="1201" y="787"/>
                    <a:pt x="1201" y="513"/>
                  </a:cubicBezTo>
                  <a:cubicBezTo>
                    <a:pt x="1201" y="230"/>
                    <a:pt x="927" y="1"/>
                    <a:pt x="602"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5"/>
            <p:cNvSpPr/>
            <p:nvPr/>
          </p:nvSpPr>
          <p:spPr>
            <a:xfrm>
              <a:off x="5102741" y="2206907"/>
              <a:ext cx="84404" cy="71387"/>
            </a:xfrm>
            <a:custGeom>
              <a:rect b="b" l="l" r="r" t="t"/>
              <a:pathLst>
                <a:path extrusionOk="0" h="691" w="817">
                  <a:moveTo>
                    <a:pt x="409" y="1"/>
                  </a:moveTo>
                  <a:cubicBezTo>
                    <a:pt x="187" y="1"/>
                    <a:pt x="0" y="157"/>
                    <a:pt x="0" y="342"/>
                  </a:cubicBezTo>
                  <a:cubicBezTo>
                    <a:pt x="0" y="535"/>
                    <a:pt x="187" y="691"/>
                    <a:pt x="409" y="691"/>
                  </a:cubicBezTo>
                  <a:cubicBezTo>
                    <a:pt x="632" y="691"/>
                    <a:pt x="817" y="535"/>
                    <a:pt x="817" y="342"/>
                  </a:cubicBezTo>
                  <a:cubicBezTo>
                    <a:pt x="817" y="157"/>
                    <a:pt x="632" y="1"/>
                    <a:pt x="409"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5"/>
            <p:cNvSpPr/>
            <p:nvPr/>
          </p:nvSpPr>
          <p:spPr>
            <a:xfrm>
              <a:off x="3344519" y="2333357"/>
              <a:ext cx="59816" cy="98764"/>
            </a:xfrm>
            <a:custGeom>
              <a:rect b="b" l="l" r="r" t="t"/>
              <a:pathLst>
                <a:path extrusionOk="0" h="956" w="579">
                  <a:moveTo>
                    <a:pt x="0" y="1"/>
                  </a:moveTo>
                  <a:lnTo>
                    <a:pt x="0" y="1"/>
                  </a:lnTo>
                  <a:cubicBezTo>
                    <a:pt x="223" y="251"/>
                    <a:pt x="340" y="593"/>
                    <a:pt x="319" y="925"/>
                  </a:cubicBezTo>
                  <a:cubicBezTo>
                    <a:pt x="363" y="934"/>
                    <a:pt x="415" y="941"/>
                    <a:pt x="459" y="948"/>
                  </a:cubicBezTo>
                  <a:cubicBezTo>
                    <a:pt x="481" y="952"/>
                    <a:pt x="504" y="955"/>
                    <a:pt x="524" y="955"/>
                  </a:cubicBezTo>
                  <a:cubicBezTo>
                    <a:pt x="544" y="955"/>
                    <a:pt x="563" y="952"/>
                    <a:pt x="578" y="941"/>
                  </a:cubicBezTo>
                  <a:lnTo>
                    <a:pt x="562" y="934"/>
                  </a:lnTo>
                  <a:cubicBezTo>
                    <a:pt x="518" y="562"/>
                    <a:pt x="312" y="214"/>
                    <a:pt x="0"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5"/>
            <p:cNvSpPr/>
            <p:nvPr/>
          </p:nvSpPr>
          <p:spPr>
            <a:xfrm>
              <a:off x="3352784" y="2346168"/>
              <a:ext cx="70664" cy="85954"/>
            </a:xfrm>
            <a:custGeom>
              <a:rect b="b" l="l" r="r" t="t"/>
              <a:pathLst>
                <a:path extrusionOk="0" h="832" w="684">
                  <a:moveTo>
                    <a:pt x="683" y="1"/>
                  </a:moveTo>
                  <a:lnTo>
                    <a:pt x="683" y="1"/>
                  </a:lnTo>
                  <a:cubicBezTo>
                    <a:pt x="356" y="157"/>
                    <a:pt x="112" y="454"/>
                    <a:pt x="16" y="794"/>
                  </a:cubicBezTo>
                  <a:lnTo>
                    <a:pt x="0" y="801"/>
                  </a:lnTo>
                  <a:cubicBezTo>
                    <a:pt x="23" y="831"/>
                    <a:pt x="68" y="831"/>
                    <a:pt x="112" y="831"/>
                  </a:cubicBezTo>
                  <a:cubicBezTo>
                    <a:pt x="157" y="831"/>
                    <a:pt x="201" y="831"/>
                    <a:pt x="246" y="824"/>
                  </a:cubicBezTo>
                  <a:cubicBezTo>
                    <a:pt x="276" y="513"/>
                    <a:pt x="438" y="209"/>
                    <a:pt x="68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5"/>
            <p:cNvSpPr/>
            <p:nvPr/>
          </p:nvSpPr>
          <p:spPr>
            <a:xfrm>
              <a:off x="3384190" y="2340176"/>
              <a:ext cx="55168" cy="91946"/>
            </a:xfrm>
            <a:custGeom>
              <a:rect b="b" l="l" r="r" t="t"/>
              <a:pathLst>
                <a:path extrusionOk="0" h="890" w="534">
                  <a:moveTo>
                    <a:pt x="534" y="0"/>
                  </a:moveTo>
                  <a:lnTo>
                    <a:pt x="534" y="0"/>
                  </a:lnTo>
                  <a:cubicBezTo>
                    <a:pt x="246" y="201"/>
                    <a:pt x="52" y="520"/>
                    <a:pt x="8" y="868"/>
                  </a:cubicBezTo>
                  <a:lnTo>
                    <a:pt x="0" y="875"/>
                  </a:lnTo>
                  <a:cubicBezTo>
                    <a:pt x="12" y="886"/>
                    <a:pt x="29" y="889"/>
                    <a:pt x="48" y="889"/>
                  </a:cubicBezTo>
                  <a:cubicBezTo>
                    <a:pt x="68" y="889"/>
                    <a:pt x="90" y="886"/>
                    <a:pt x="112" y="882"/>
                  </a:cubicBezTo>
                  <a:cubicBezTo>
                    <a:pt x="157" y="875"/>
                    <a:pt x="194" y="868"/>
                    <a:pt x="239" y="859"/>
                  </a:cubicBezTo>
                  <a:cubicBezTo>
                    <a:pt x="223" y="548"/>
                    <a:pt x="328" y="237"/>
                    <a:pt x="534"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5"/>
            <p:cNvSpPr/>
            <p:nvPr/>
          </p:nvSpPr>
          <p:spPr>
            <a:xfrm>
              <a:off x="3391215" y="2346168"/>
              <a:ext cx="70457" cy="85954"/>
            </a:xfrm>
            <a:custGeom>
              <a:rect b="b" l="l" r="r" t="t"/>
              <a:pathLst>
                <a:path extrusionOk="0" h="832" w="682">
                  <a:moveTo>
                    <a:pt x="681" y="1"/>
                  </a:moveTo>
                  <a:lnTo>
                    <a:pt x="681" y="1"/>
                  </a:lnTo>
                  <a:cubicBezTo>
                    <a:pt x="363" y="157"/>
                    <a:pt x="110" y="454"/>
                    <a:pt x="14" y="794"/>
                  </a:cubicBezTo>
                  <a:lnTo>
                    <a:pt x="0" y="801"/>
                  </a:lnTo>
                  <a:cubicBezTo>
                    <a:pt x="21" y="831"/>
                    <a:pt x="66" y="831"/>
                    <a:pt x="110" y="831"/>
                  </a:cubicBezTo>
                  <a:cubicBezTo>
                    <a:pt x="155" y="831"/>
                    <a:pt x="199" y="831"/>
                    <a:pt x="244" y="824"/>
                  </a:cubicBezTo>
                  <a:cubicBezTo>
                    <a:pt x="281" y="513"/>
                    <a:pt x="437" y="209"/>
                    <a:pt x="681"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5"/>
            <p:cNvSpPr/>
            <p:nvPr/>
          </p:nvSpPr>
          <p:spPr>
            <a:xfrm>
              <a:off x="3341420" y="2350817"/>
              <a:ext cx="49795" cy="81408"/>
            </a:xfrm>
            <a:custGeom>
              <a:rect b="b" l="l" r="r" t="t"/>
              <a:pathLst>
                <a:path extrusionOk="0" h="788" w="482">
                  <a:moveTo>
                    <a:pt x="0" y="0"/>
                  </a:moveTo>
                  <a:lnTo>
                    <a:pt x="0" y="0"/>
                  </a:lnTo>
                  <a:cubicBezTo>
                    <a:pt x="171" y="201"/>
                    <a:pt x="281" y="482"/>
                    <a:pt x="297" y="772"/>
                  </a:cubicBezTo>
                  <a:cubicBezTo>
                    <a:pt x="333" y="772"/>
                    <a:pt x="363" y="779"/>
                    <a:pt x="400" y="786"/>
                  </a:cubicBezTo>
                  <a:cubicBezTo>
                    <a:pt x="410" y="786"/>
                    <a:pt x="420" y="787"/>
                    <a:pt x="430" y="787"/>
                  </a:cubicBezTo>
                  <a:cubicBezTo>
                    <a:pt x="449" y="787"/>
                    <a:pt x="467" y="784"/>
                    <a:pt x="482" y="765"/>
                  </a:cubicBezTo>
                  <a:lnTo>
                    <a:pt x="466" y="765"/>
                  </a:lnTo>
                  <a:cubicBezTo>
                    <a:pt x="400" y="454"/>
                    <a:pt x="229" y="164"/>
                    <a:pt x="0"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5"/>
            <p:cNvSpPr/>
            <p:nvPr/>
          </p:nvSpPr>
          <p:spPr>
            <a:xfrm>
              <a:off x="3377372" y="2323233"/>
              <a:ext cx="34506" cy="109095"/>
            </a:xfrm>
            <a:custGeom>
              <a:rect b="b" l="l" r="r" t="t"/>
              <a:pathLst>
                <a:path extrusionOk="0" h="1056" w="334">
                  <a:moveTo>
                    <a:pt x="333" y="1"/>
                  </a:moveTo>
                  <a:lnTo>
                    <a:pt x="333" y="1"/>
                  </a:lnTo>
                  <a:cubicBezTo>
                    <a:pt x="111" y="260"/>
                    <a:pt x="1" y="646"/>
                    <a:pt x="29" y="1032"/>
                  </a:cubicBezTo>
                  <a:lnTo>
                    <a:pt x="15" y="1039"/>
                  </a:lnTo>
                  <a:cubicBezTo>
                    <a:pt x="28" y="1051"/>
                    <a:pt x="42" y="1056"/>
                    <a:pt x="56" y="1056"/>
                  </a:cubicBezTo>
                  <a:cubicBezTo>
                    <a:pt x="76" y="1056"/>
                    <a:pt x="97" y="1047"/>
                    <a:pt x="118" y="1039"/>
                  </a:cubicBezTo>
                  <a:cubicBezTo>
                    <a:pt x="155" y="1023"/>
                    <a:pt x="193" y="1009"/>
                    <a:pt x="230" y="995"/>
                  </a:cubicBezTo>
                  <a:cubicBezTo>
                    <a:pt x="155" y="653"/>
                    <a:pt x="193" y="291"/>
                    <a:pt x="33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5"/>
            <p:cNvSpPr/>
            <p:nvPr/>
          </p:nvSpPr>
          <p:spPr>
            <a:xfrm>
              <a:off x="3318382" y="2372305"/>
              <a:ext cx="36158" cy="59920"/>
            </a:xfrm>
            <a:custGeom>
              <a:rect b="b" l="l" r="r" t="t"/>
              <a:pathLst>
                <a:path extrusionOk="0" h="580" w="350">
                  <a:moveTo>
                    <a:pt x="1" y="1"/>
                  </a:moveTo>
                  <a:lnTo>
                    <a:pt x="1" y="1"/>
                  </a:lnTo>
                  <a:cubicBezTo>
                    <a:pt x="127" y="148"/>
                    <a:pt x="209" y="356"/>
                    <a:pt x="223" y="564"/>
                  </a:cubicBezTo>
                  <a:cubicBezTo>
                    <a:pt x="244" y="571"/>
                    <a:pt x="268" y="571"/>
                    <a:pt x="298" y="578"/>
                  </a:cubicBezTo>
                  <a:cubicBezTo>
                    <a:pt x="303" y="578"/>
                    <a:pt x="312" y="580"/>
                    <a:pt x="320" y="580"/>
                  </a:cubicBezTo>
                  <a:cubicBezTo>
                    <a:pt x="332" y="580"/>
                    <a:pt x="345" y="577"/>
                    <a:pt x="349" y="564"/>
                  </a:cubicBezTo>
                  <a:lnTo>
                    <a:pt x="342" y="564"/>
                  </a:lnTo>
                  <a:cubicBezTo>
                    <a:pt x="298" y="335"/>
                    <a:pt x="171" y="120"/>
                    <a:pt x="1"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5"/>
            <p:cNvSpPr/>
            <p:nvPr/>
          </p:nvSpPr>
          <p:spPr>
            <a:xfrm>
              <a:off x="3413427" y="2383875"/>
              <a:ext cx="37502" cy="48246"/>
            </a:xfrm>
            <a:custGeom>
              <a:rect b="b" l="l" r="r" t="t"/>
              <a:pathLst>
                <a:path extrusionOk="0" h="467" w="363">
                  <a:moveTo>
                    <a:pt x="363" y="1"/>
                  </a:moveTo>
                  <a:lnTo>
                    <a:pt x="363" y="1"/>
                  </a:lnTo>
                  <a:cubicBezTo>
                    <a:pt x="199" y="97"/>
                    <a:pt x="73" y="267"/>
                    <a:pt x="7" y="452"/>
                  </a:cubicBezTo>
                  <a:lnTo>
                    <a:pt x="0" y="452"/>
                  </a:lnTo>
                  <a:cubicBezTo>
                    <a:pt x="14" y="466"/>
                    <a:pt x="29" y="466"/>
                    <a:pt x="52" y="466"/>
                  </a:cubicBezTo>
                  <a:cubicBezTo>
                    <a:pt x="73" y="466"/>
                    <a:pt x="96" y="459"/>
                    <a:pt x="118" y="459"/>
                  </a:cubicBezTo>
                  <a:cubicBezTo>
                    <a:pt x="148" y="289"/>
                    <a:pt x="237" y="118"/>
                    <a:pt x="36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5"/>
            <p:cNvSpPr/>
            <p:nvPr/>
          </p:nvSpPr>
          <p:spPr>
            <a:xfrm>
              <a:off x="3332226" y="2334080"/>
              <a:ext cx="30786" cy="98144"/>
            </a:xfrm>
            <a:custGeom>
              <a:rect b="b" l="l" r="r" t="t"/>
              <a:pathLst>
                <a:path extrusionOk="0" h="950" w="298">
                  <a:moveTo>
                    <a:pt x="0" y="1"/>
                  </a:moveTo>
                  <a:cubicBezTo>
                    <a:pt x="119" y="260"/>
                    <a:pt x="155" y="586"/>
                    <a:pt x="89" y="890"/>
                  </a:cubicBezTo>
                  <a:cubicBezTo>
                    <a:pt x="126" y="904"/>
                    <a:pt x="155" y="918"/>
                    <a:pt x="192" y="934"/>
                  </a:cubicBezTo>
                  <a:cubicBezTo>
                    <a:pt x="211" y="943"/>
                    <a:pt x="230" y="949"/>
                    <a:pt x="248" y="949"/>
                  </a:cubicBezTo>
                  <a:cubicBezTo>
                    <a:pt x="259" y="949"/>
                    <a:pt x="270" y="947"/>
                    <a:pt x="281" y="941"/>
                  </a:cubicBezTo>
                  <a:lnTo>
                    <a:pt x="274" y="927"/>
                  </a:lnTo>
                  <a:cubicBezTo>
                    <a:pt x="297" y="586"/>
                    <a:pt x="192" y="237"/>
                    <a:pt x="0"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5"/>
            <p:cNvSpPr/>
            <p:nvPr/>
          </p:nvSpPr>
          <p:spPr>
            <a:xfrm>
              <a:off x="3338941" y="2336250"/>
              <a:ext cx="30786" cy="95975"/>
            </a:xfrm>
            <a:custGeom>
              <a:rect b="b" l="l" r="r" t="t"/>
              <a:pathLst>
                <a:path extrusionOk="0" h="929" w="298">
                  <a:moveTo>
                    <a:pt x="298" y="1"/>
                  </a:moveTo>
                  <a:lnTo>
                    <a:pt x="298" y="1"/>
                  </a:lnTo>
                  <a:cubicBezTo>
                    <a:pt x="99" y="230"/>
                    <a:pt x="1" y="572"/>
                    <a:pt x="24" y="913"/>
                  </a:cubicBezTo>
                  <a:lnTo>
                    <a:pt x="17" y="920"/>
                  </a:lnTo>
                  <a:cubicBezTo>
                    <a:pt x="25" y="926"/>
                    <a:pt x="36" y="928"/>
                    <a:pt x="47" y="928"/>
                  </a:cubicBezTo>
                  <a:cubicBezTo>
                    <a:pt x="66" y="928"/>
                    <a:pt x="87" y="922"/>
                    <a:pt x="106" y="913"/>
                  </a:cubicBezTo>
                  <a:cubicBezTo>
                    <a:pt x="134" y="897"/>
                    <a:pt x="172" y="890"/>
                    <a:pt x="202" y="876"/>
                  </a:cubicBezTo>
                  <a:cubicBezTo>
                    <a:pt x="143" y="579"/>
                    <a:pt x="172" y="261"/>
                    <a:pt x="298"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5"/>
            <p:cNvSpPr/>
            <p:nvPr/>
          </p:nvSpPr>
          <p:spPr>
            <a:xfrm>
              <a:off x="3419419" y="2353193"/>
              <a:ext cx="48246" cy="80582"/>
            </a:xfrm>
            <a:custGeom>
              <a:rect b="b" l="l" r="r" t="t"/>
              <a:pathLst>
                <a:path extrusionOk="0" h="780" w="467">
                  <a:moveTo>
                    <a:pt x="1" y="1"/>
                  </a:moveTo>
                  <a:cubicBezTo>
                    <a:pt x="179" y="209"/>
                    <a:pt x="275" y="483"/>
                    <a:pt x="253" y="756"/>
                  </a:cubicBezTo>
                  <a:cubicBezTo>
                    <a:pt x="298" y="763"/>
                    <a:pt x="333" y="771"/>
                    <a:pt x="371" y="778"/>
                  </a:cubicBezTo>
                  <a:cubicBezTo>
                    <a:pt x="387" y="778"/>
                    <a:pt x="403" y="779"/>
                    <a:pt x="418" y="779"/>
                  </a:cubicBezTo>
                  <a:cubicBezTo>
                    <a:pt x="438" y="779"/>
                    <a:pt x="455" y="777"/>
                    <a:pt x="467" y="763"/>
                  </a:cubicBezTo>
                  <a:lnTo>
                    <a:pt x="460" y="756"/>
                  </a:lnTo>
                  <a:cubicBezTo>
                    <a:pt x="422" y="459"/>
                    <a:pt x="253" y="178"/>
                    <a:pt x="1"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5"/>
            <p:cNvSpPr/>
            <p:nvPr/>
          </p:nvSpPr>
          <p:spPr>
            <a:xfrm>
              <a:off x="3425514" y="2363833"/>
              <a:ext cx="58370" cy="69734"/>
            </a:xfrm>
            <a:custGeom>
              <a:rect b="b" l="l" r="r" t="t"/>
              <a:pathLst>
                <a:path extrusionOk="0" h="675" w="565">
                  <a:moveTo>
                    <a:pt x="564" y="1"/>
                  </a:moveTo>
                  <a:lnTo>
                    <a:pt x="564" y="1"/>
                  </a:lnTo>
                  <a:cubicBezTo>
                    <a:pt x="298" y="127"/>
                    <a:pt x="89" y="372"/>
                    <a:pt x="17" y="653"/>
                  </a:cubicBezTo>
                  <a:lnTo>
                    <a:pt x="1" y="653"/>
                  </a:lnTo>
                  <a:cubicBezTo>
                    <a:pt x="24" y="675"/>
                    <a:pt x="61" y="675"/>
                    <a:pt x="89" y="675"/>
                  </a:cubicBezTo>
                  <a:lnTo>
                    <a:pt x="209" y="675"/>
                  </a:lnTo>
                  <a:cubicBezTo>
                    <a:pt x="230" y="417"/>
                    <a:pt x="363" y="171"/>
                    <a:pt x="564"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5"/>
            <p:cNvSpPr/>
            <p:nvPr/>
          </p:nvSpPr>
          <p:spPr>
            <a:xfrm>
              <a:off x="3451651" y="2359288"/>
              <a:ext cx="45250" cy="74487"/>
            </a:xfrm>
            <a:custGeom>
              <a:rect b="b" l="l" r="r" t="t"/>
              <a:pathLst>
                <a:path extrusionOk="0" h="721" w="438">
                  <a:moveTo>
                    <a:pt x="438" y="0"/>
                  </a:moveTo>
                  <a:cubicBezTo>
                    <a:pt x="199" y="157"/>
                    <a:pt x="45" y="424"/>
                    <a:pt x="7" y="704"/>
                  </a:cubicBezTo>
                  <a:lnTo>
                    <a:pt x="0" y="704"/>
                  </a:lnTo>
                  <a:cubicBezTo>
                    <a:pt x="12" y="718"/>
                    <a:pt x="29" y="720"/>
                    <a:pt x="47" y="720"/>
                  </a:cubicBezTo>
                  <a:cubicBezTo>
                    <a:pt x="61" y="720"/>
                    <a:pt x="76" y="719"/>
                    <a:pt x="89" y="719"/>
                  </a:cubicBezTo>
                  <a:cubicBezTo>
                    <a:pt x="126" y="712"/>
                    <a:pt x="155" y="704"/>
                    <a:pt x="192" y="697"/>
                  </a:cubicBezTo>
                  <a:cubicBezTo>
                    <a:pt x="178" y="445"/>
                    <a:pt x="267" y="185"/>
                    <a:pt x="438"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5"/>
            <p:cNvSpPr/>
            <p:nvPr/>
          </p:nvSpPr>
          <p:spPr>
            <a:xfrm>
              <a:off x="3456920" y="2363833"/>
              <a:ext cx="57647" cy="69734"/>
            </a:xfrm>
            <a:custGeom>
              <a:rect b="b" l="l" r="r" t="t"/>
              <a:pathLst>
                <a:path extrusionOk="0" h="675" w="558">
                  <a:moveTo>
                    <a:pt x="557" y="1"/>
                  </a:moveTo>
                  <a:lnTo>
                    <a:pt x="557" y="1"/>
                  </a:lnTo>
                  <a:cubicBezTo>
                    <a:pt x="298" y="127"/>
                    <a:pt x="90" y="372"/>
                    <a:pt x="15" y="653"/>
                  </a:cubicBezTo>
                  <a:lnTo>
                    <a:pt x="1" y="653"/>
                  </a:lnTo>
                  <a:cubicBezTo>
                    <a:pt x="24" y="675"/>
                    <a:pt x="59" y="675"/>
                    <a:pt x="90" y="675"/>
                  </a:cubicBezTo>
                  <a:lnTo>
                    <a:pt x="209" y="675"/>
                  </a:lnTo>
                  <a:cubicBezTo>
                    <a:pt x="230" y="417"/>
                    <a:pt x="356" y="171"/>
                    <a:pt x="557"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5"/>
            <p:cNvSpPr/>
            <p:nvPr/>
          </p:nvSpPr>
          <p:spPr>
            <a:xfrm>
              <a:off x="3417042" y="2367759"/>
              <a:ext cx="39981" cy="66428"/>
            </a:xfrm>
            <a:custGeom>
              <a:rect b="b" l="l" r="r" t="t"/>
              <a:pathLst>
                <a:path extrusionOk="0" h="643" w="387">
                  <a:moveTo>
                    <a:pt x="1" y="0"/>
                  </a:moveTo>
                  <a:cubicBezTo>
                    <a:pt x="134" y="164"/>
                    <a:pt x="223" y="393"/>
                    <a:pt x="239" y="622"/>
                  </a:cubicBezTo>
                  <a:cubicBezTo>
                    <a:pt x="268" y="630"/>
                    <a:pt x="298" y="630"/>
                    <a:pt x="321" y="637"/>
                  </a:cubicBezTo>
                  <a:cubicBezTo>
                    <a:pt x="329" y="640"/>
                    <a:pt x="338" y="642"/>
                    <a:pt x="348" y="642"/>
                  </a:cubicBezTo>
                  <a:cubicBezTo>
                    <a:pt x="363" y="642"/>
                    <a:pt x="378" y="637"/>
                    <a:pt x="387" y="622"/>
                  </a:cubicBezTo>
                  <a:lnTo>
                    <a:pt x="380" y="615"/>
                  </a:lnTo>
                  <a:cubicBezTo>
                    <a:pt x="328" y="363"/>
                    <a:pt x="187" y="133"/>
                    <a:pt x="1"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5"/>
            <p:cNvSpPr/>
            <p:nvPr/>
          </p:nvSpPr>
          <p:spPr>
            <a:xfrm>
              <a:off x="3445556" y="2345444"/>
              <a:ext cx="28410" cy="88330"/>
            </a:xfrm>
            <a:custGeom>
              <a:rect b="b" l="l" r="r" t="t"/>
              <a:pathLst>
                <a:path extrusionOk="0" h="855" w="275">
                  <a:moveTo>
                    <a:pt x="274" y="1"/>
                  </a:moveTo>
                  <a:cubicBezTo>
                    <a:pt x="96" y="209"/>
                    <a:pt x="0" y="527"/>
                    <a:pt x="22" y="838"/>
                  </a:cubicBezTo>
                  <a:lnTo>
                    <a:pt x="15" y="846"/>
                  </a:lnTo>
                  <a:cubicBezTo>
                    <a:pt x="27" y="852"/>
                    <a:pt x="39" y="855"/>
                    <a:pt x="51" y="855"/>
                  </a:cubicBezTo>
                  <a:cubicBezTo>
                    <a:pt x="67" y="855"/>
                    <a:pt x="83" y="850"/>
                    <a:pt x="96" y="846"/>
                  </a:cubicBezTo>
                  <a:cubicBezTo>
                    <a:pt x="134" y="831"/>
                    <a:pt x="162" y="817"/>
                    <a:pt x="192" y="801"/>
                  </a:cubicBezTo>
                  <a:cubicBezTo>
                    <a:pt x="134" y="527"/>
                    <a:pt x="162" y="230"/>
                    <a:pt x="274"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5"/>
            <p:cNvSpPr/>
            <p:nvPr/>
          </p:nvSpPr>
          <p:spPr>
            <a:xfrm>
              <a:off x="3397930" y="2385322"/>
              <a:ext cx="29340" cy="48556"/>
            </a:xfrm>
            <a:custGeom>
              <a:rect b="b" l="l" r="r" t="t"/>
              <a:pathLst>
                <a:path extrusionOk="0" h="470" w="284">
                  <a:moveTo>
                    <a:pt x="1" y="1"/>
                  </a:moveTo>
                  <a:lnTo>
                    <a:pt x="1" y="1"/>
                  </a:lnTo>
                  <a:cubicBezTo>
                    <a:pt x="106" y="120"/>
                    <a:pt x="172" y="289"/>
                    <a:pt x="179" y="460"/>
                  </a:cubicBezTo>
                  <a:cubicBezTo>
                    <a:pt x="202" y="460"/>
                    <a:pt x="216" y="467"/>
                    <a:pt x="239" y="467"/>
                  </a:cubicBezTo>
                  <a:cubicBezTo>
                    <a:pt x="247" y="467"/>
                    <a:pt x="256" y="469"/>
                    <a:pt x="265" y="469"/>
                  </a:cubicBezTo>
                  <a:cubicBezTo>
                    <a:pt x="272" y="469"/>
                    <a:pt x="279" y="467"/>
                    <a:pt x="284" y="460"/>
                  </a:cubicBezTo>
                  <a:lnTo>
                    <a:pt x="284" y="452"/>
                  </a:lnTo>
                  <a:cubicBezTo>
                    <a:pt x="239" y="268"/>
                    <a:pt x="134" y="97"/>
                    <a:pt x="1"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5"/>
            <p:cNvSpPr/>
            <p:nvPr/>
          </p:nvSpPr>
          <p:spPr>
            <a:xfrm>
              <a:off x="3475309" y="2394516"/>
              <a:ext cx="30786" cy="39361"/>
            </a:xfrm>
            <a:custGeom>
              <a:rect b="b" l="l" r="r" t="t"/>
              <a:pathLst>
                <a:path extrusionOk="0" h="381" w="298">
                  <a:moveTo>
                    <a:pt x="297" y="1"/>
                  </a:moveTo>
                  <a:cubicBezTo>
                    <a:pt x="164" y="75"/>
                    <a:pt x="59" y="216"/>
                    <a:pt x="8" y="363"/>
                  </a:cubicBezTo>
                  <a:lnTo>
                    <a:pt x="0" y="371"/>
                  </a:lnTo>
                  <a:cubicBezTo>
                    <a:pt x="4" y="378"/>
                    <a:pt x="9" y="380"/>
                    <a:pt x="16" y="380"/>
                  </a:cubicBezTo>
                  <a:cubicBezTo>
                    <a:pt x="24" y="380"/>
                    <a:pt x="34" y="378"/>
                    <a:pt x="45" y="378"/>
                  </a:cubicBezTo>
                  <a:lnTo>
                    <a:pt x="97" y="378"/>
                  </a:lnTo>
                  <a:cubicBezTo>
                    <a:pt x="120" y="237"/>
                    <a:pt x="193" y="97"/>
                    <a:pt x="297"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5"/>
            <p:cNvSpPr/>
            <p:nvPr/>
          </p:nvSpPr>
          <p:spPr>
            <a:xfrm>
              <a:off x="3408778" y="2353916"/>
              <a:ext cx="25311" cy="79859"/>
            </a:xfrm>
            <a:custGeom>
              <a:rect b="b" l="l" r="r" t="t"/>
              <a:pathLst>
                <a:path extrusionOk="0" h="773" w="245">
                  <a:moveTo>
                    <a:pt x="1" y="1"/>
                  </a:moveTo>
                  <a:cubicBezTo>
                    <a:pt x="104" y="216"/>
                    <a:pt x="134" y="483"/>
                    <a:pt x="81" y="726"/>
                  </a:cubicBezTo>
                  <a:cubicBezTo>
                    <a:pt x="104" y="742"/>
                    <a:pt x="134" y="749"/>
                    <a:pt x="163" y="764"/>
                  </a:cubicBezTo>
                  <a:cubicBezTo>
                    <a:pt x="176" y="768"/>
                    <a:pt x="192" y="773"/>
                    <a:pt x="205" y="773"/>
                  </a:cubicBezTo>
                  <a:cubicBezTo>
                    <a:pt x="215" y="773"/>
                    <a:pt x="224" y="770"/>
                    <a:pt x="230" y="764"/>
                  </a:cubicBezTo>
                  <a:lnTo>
                    <a:pt x="223" y="756"/>
                  </a:lnTo>
                  <a:cubicBezTo>
                    <a:pt x="244" y="476"/>
                    <a:pt x="163" y="193"/>
                    <a:pt x="1"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5"/>
            <p:cNvSpPr/>
            <p:nvPr/>
          </p:nvSpPr>
          <p:spPr>
            <a:xfrm>
              <a:off x="3414873" y="2356292"/>
              <a:ext cx="24484" cy="77483"/>
            </a:xfrm>
            <a:custGeom>
              <a:rect b="b" l="l" r="r" t="t"/>
              <a:pathLst>
                <a:path extrusionOk="0" h="750" w="237">
                  <a:moveTo>
                    <a:pt x="237" y="1"/>
                  </a:moveTo>
                  <a:lnTo>
                    <a:pt x="237" y="1"/>
                  </a:lnTo>
                  <a:cubicBezTo>
                    <a:pt x="82" y="186"/>
                    <a:pt x="0" y="460"/>
                    <a:pt x="15" y="733"/>
                  </a:cubicBezTo>
                  <a:lnTo>
                    <a:pt x="8" y="741"/>
                  </a:lnTo>
                  <a:cubicBezTo>
                    <a:pt x="17" y="747"/>
                    <a:pt x="28" y="750"/>
                    <a:pt x="38" y="750"/>
                  </a:cubicBezTo>
                  <a:cubicBezTo>
                    <a:pt x="53" y="750"/>
                    <a:pt x="69" y="745"/>
                    <a:pt x="82" y="741"/>
                  </a:cubicBezTo>
                  <a:cubicBezTo>
                    <a:pt x="111" y="726"/>
                    <a:pt x="134" y="719"/>
                    <a:pt x="164" y="703"/>
                  </a:cubicBezTo>
                  <a:cubicBezTo>
                    <a:pt x="111" y="467"/>
                    <a:pt x="141" y="207"/>
                    <a:pt x="237"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5"/>
            <p:cNvSpPr/>
            <p:nvPr/>
          </p:nvSpPr>
          <p:spPr>
            <a:xfrm>
              <a:off x="3336771" y="2421996"/>
              <a:ext cx="149283" cy="11571"/>
            </a:xfrm>
            <a:custGeom>
              <a:rect b="b" l="l" r="r" t="t"/>
              <a:pathLst>
                <a:path extrusionOk="0" h="112" w="1445">
                  <a:moveTo>
                    <a:pt x="689" y="0"/>
                  </a:moveTo>
                  <a:cubicBezTo>
                    <a:pt x="261" y="0"/>
                    <a:pt x="1" y="112"/>
                    <a:pt x="1" y="112"/>
                  </a:cubicBezTo>
                  <a:lnTo>
                    <a:pt x="1445" y="112"/>
                  </a:lnTo>
                  <a:cubicBezTo>
                    <a:pt x="1158" y="28"/>
                    <a:pt x="902" y="0"/>
                    <a:pt x="68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5"/>
            <p:cNvSpPr/>
            <p:nvPr/>
          </p:nvSpPr>
          <p:spPr>
            <a:xfrm>
              <a:off x="3663642" y="2337076"/>
              <a:ext cx="59816" cy="98764"/>
            </a:xfrm>
            <a:custGeom>
              <a:rect b="b" l="l" r="r" t="t"/>
              <a:pathLst>
                <a:path extrusionOk="0" h="956" w="579">
                  <a:moveTo>
                    <a:pt x="0" y="0"/>
                  </a:moveTo>
                  <a:cubicBezTo>
                    <a:pt x="223" y="253"/>
                    <a:pt x="335" y="594"/>
                    <a:pt x="312" y="919"/>
                  </a:cubicBezTo>
                  <a:cubicBezTo>
                    <a:pt x="363" y="927"/>
                    <a:pt x="408" y="943"/>
                    <a:pt x="459" y="950"/>
                  </a:cubicBezTo>
                  <a:cubicBezTo>
                    <a:pt x="475" y="953"/>
                    <a:pt x="494" y="956"/>
                    <a:pt x="513" y="956"/>
                  </a:cubicBezTo>
                  <a:cubicBezTo>
                    <a:pt x="537" y="956"/>
                    <a:pt x="561" y="951"/>
                    <a:pt x="578" y="934"/>
                  </a:cubicBezTo>
                  <a:lnTo>
                    <a:pt x="564" y="927"/>
                  </a:lnTo>
                  <a:cubicBezTo>
                    <a:pt x="520" y="557"/>
                    <a:pt x="312" y="215"/>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5"/>
            <p:cNvSpPr/>
            <p:nvPr/>
          </p:nvSpPr>
          <p:spPr>
            <a:xfrm>
              <a:off x="3671390" y="2349370"/>
              <a:ext cx="71181" cy="86574"/>
            </a:xfrm>
            <a:custGeom>
              <a:rect b="b" l="l" r="r" t="t"/>
              <a:pathLst>
                <a:path extrusionOk="0" h="838" w="689">
                  <a:moveTo>
                    <a:pt x="688" y="0"/>
                  </a:moveTo>
                  <a:lnTo>
                    <a:pt x="688" y="0"/>
                  </a:lnTo>
                  <a:cubicBezTo>
                    <a:pt x="363" y="164"/>
                    <a:pt x="110" y="459"/>
                    <a:pt x="14" y="800"/>
                  </a:cubicBezTo>
                  <a:lnTo>
                    <a:pt x="0" y="808"/>
                  </a:lnTo>
                  <a:cubicBezTo>
                    <a:pt x="28" y="838"/>
                    <a:pt x="73" y="838"/>
                    <a:pt x="110" y="838"/>
                  </a:cubicBezTo>
                  <a:cubicBezTo>
                    <a:pt x="155" y="838"/>
                    <a:pt x="206" y="831"/>
                    <a:pt x="251" y="831"/>
                  </a:cubicBezTo>
                  <a:cubicBezTo>
                    <a:pt x="281" y="512"/>
                    <a:pt x="445" y="208"/>
                    <a:pt x="68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5"/>
            <p:cNvSpPr/>
            <p:nvPr/>
          </p:nvSpPr>
          <p:spPr>
            <a:xfrm>
              <a:off x="3702796" y="2343998"/>
              <a:ext cx="55891" cy="91843"/>
            </a:xfrm>
            <a:custGeom>
              <a:rect b="b" l="l" r="r" t="t"/>
              <a:pathLst>
                <a:path extrusionOk="0" h="889" w="541">
                  <a:moveTo>
                    <a:pt x="541" y="1"/>
                  </a:moveTo>
                  <a:cubicBezTo>
                    <a:pt x="251" y="193"/>
                    <a:pt x="59" y="520"/>
                    <a:pt x="14" y="860"/>
                  </a:cubicBezTo>
                  <a:lnTo>
                    <a:pt x="0" y="867"/>
                  </a:lnTo>
                  <a:cubicBezTo>
                    <a:pt x="16" y="884"/>
                    <a:pt x="37" y="889"/>
                    <a:pt x="59" y="889"/>
                  </a:cubicBezTo>
                  <a:cubicBezTo>
                    <a:pt x="76" y="889"/>
                    <a:pt x="94" y="886"/>
                    <a:pt x="110" y="883"/>
                  </a:cubicBezTo>
                  <a:cubicBezTo>
                    <a:pt x="155" y="876"/>
                    <a:pt x="199" y="867"/>
                    <a:pt x="244" y="860"/>
                  </a:cubicBezTo>
                  <a:cubicBezTo>
                    <a:pt x="230" y="548"/>
                    <a:pt x="333" y="230"/>
                    <a:pt x="54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5"/>
            <p:cNvSpPr/>
            <p:nvPr/>
          </p:nvSpPr>
          <p:spPr>
            <a:xfrm>
              <a:off x="3709511" y="2349370"/>
              <a:ext cx="71387" cy="86574"/>
            </a:xfrm>
            <a:custGeom>
              <a:rect b="b" l="l" r="r" t="t"/>
              <a:pathLst>
                <a:path extrusionOk="0" h="838" w="691">
                  <a:moveTo>
                    <a:pt x="691" y="0"/>
                  </a:moveTo>
                  <a:lnTo>
                    <a:pt x="691" y="0"/>
                  </a:lnTo>
                  <a:cubicBezTo>
                    <a:pt x="364" y="164"/>
                    <a:pt x="113" y="459"/>
                    <a:pt x="15" y="800"/>
                  </a:cubicBezTo>
                  <a:lnTo>
                    <a:pt x="1" y="808"/>
                  </a:lnTo>
                  <a:cubicBezTo>
                    <a:pt x="31" y="838"/>
                    <a:pt x="76" y="838"/>
                    <a:pt x="113" y="838"/>
                  </a:cubicBezTo>
                  <a:cubicBezTo>
                    <a:pt x="165" y="838"/>
                    <a:pt x="209" y="831"/>
                    <a:pt x="253" y="831"/>
                  </a:cubicBezTo>
                  <a:cubicBezTo>
                    <a:pt x="282" y="512"/>
                    <a:pt x="446" y="208"/>
                    <a:pt x="69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5"/>
            <p:cNvSpPr/>
            <p:nvPr/>
          </p:nvSpPr>
          <p:spPr>
            <a:xfrm>
              <a:off x="3660543" y="2354639"/>
              <a:ext cx="49072" cy="80995"/>
            </a:xfrm>
            <a:custGeom>
              <a:rect b="b" l="l" r="r" t="t"/>
              <a:pathLst>
                <a:path extrusionOk="0" h="784" w="475">
                  <a:moveTo>
                    <a:pt x="0" y="1"/>
                  </a:moveTo>
                  <a:lnTo>
                    <a:pt x="0" y="1"/>
                  </a:lnTo>
                  <a:cubicBezTo>
                    <a:pt x="171" y="202"/>
                    <a:pt x="283" y="483"/>
                    <a:pt x="297" y="764"/>
                  </a:cubicBezTo>
                  <a:cubicBezTo>
                    <a:pt x="334" y="773"/>
                    <a:pt x="365" y="780"/>
                    <a:pt x="393" y="780"/>
                  </a:cubicBezTo>
                  <a:cubicBezTo>
                    <a:pt x="404" y="782"/>
                    <a:pt x="416" y="784"/>
                    <a:pt x="427" y="784"/>
                  </a:cubicBezTo>
                  <a:cubicBezTo>
                    <a:pt x="447" y="784"/>
                    <a:pt x="466" y="779"/>
                    <a:pt x="475" y="764"/>
                  </a:cubicBezTo>
                  <a:lnTo>
                    <a:pt x="468" y="757"/>
                  </a:lnTo>
                  <a:cubicBezTo>
                    <a:pt x="400" y="445"/>
                    <a:pt x="231" y="164"/>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5"/>
            <p:cNvSpPr/>
            <p:nvPr/>
          </p:nvSpPr>
          <p:spPr>
            <a:xfrm>
              <a:off x="3695771" y="2327159"/>
              <a:ext cx="35332" cy="108476"/>
            </a:xfrm>
            <a:custGeom>
              <a:rect b="b" l="l" r="r" t="t"/>
              <a:pathLst>
                <a:path extrusionOk="0" h="1050" w="342">
                  <a:moveTo>
                    <a:pt x="342" y="0"/>
                  </a:moveTo>
                  <a:lnTo>
                    <a:pt x="342" y="0"/>
                  </a:lnTo>
                  <a:cubicBezTo>
                    <a:pt x="120" y="260"/>
                    <a:pt x="1" y="646"/>
                    <a:pt x="31" y="1030"/>
                  </a:cubicBezTo>
                  <a:lnTo>
                    <a:pt x="24" y="1039"/>
                  </a:lnTo>
                  <a:cubicBezTo>
                    <a:pt x="35" y="1047"/>
                    <a:pt x="47" y="1050"/>
                    <a:pt x="60" y="1050"/>
                  </a:cubicBezTo>
                  <a:cubicBezTo>
                    <a:pt x="80" y="1050"/>
                    <a:pt x="101" y="1043"/>
                    <a:pt x="120" y="1039"/>
                  </a:cubicBezTo>
                  <a:cubicBezTo>
                    <a:pt x="164" y="1023"/>
                    <a:pt x="201" y="1001"/>
                    <a:pt x="237" y="985"/>
                  </a:cubicBezTo>
                  <a:cubicBezTo>
                    <a:pt x="164" y="653"/>
                    <a:pt x="201" y="290"/>
                    <a:pt x="342"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5"/>
            <p:cNvSpPr/>
            <p:nvPr/>
          </p:nvSpPr>
          <p:spPr>
            <a:xfrm>
              <a:off x="3637505" y="2376127"/>
              <a:ext cx="36158" cy="59816"/>
            </a:xfrm>
            <a:custGeom>
              <a:rect b="b" l="l" r="r" t="t"/>
              <a:pathLst>
                <a:path extrusionOk="0" h="579" w="350">
                  <a:moveTo>
                    <a:pt x="1" y="1"/>
                  </a:moveTo>
                  <a:cubicBezTo>
                    <a:pt x="127" y="148"/>
                    <a:pt x="209" y="357"/>
                    <a:pt x="216" y="565"/>
                  </a:cubicBezTo>
                  <a:cubicBezTo>
                    <a:pt x="246" y="572"/>
                    <a:pt x="268" y="572"/>
                    <a:pt x="291" y="579"/>
                  </a:cubicBezTo>
                  <a:cubicBezTo>
                    <a:pt x="312" y="579"/>
                    <a:pt x="335" y="579"/>
                    <a:pt x="349" y="565"/>
                  </a:cubicBezTo>
                  <a:lnTo>
                    <a:pt x="342" y="556"/>
                  </a:lnTo>
                  <a:cubicBezTo>
                    <a:pt x="298" y="326"/>
                    <a:pt x="164" y="120"/>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5"/>
            <p:cNvSpPr/>
            <p:nvPr/>
          </p:nvSpPr>
          <p:spPr>
            <a:xfrm>
              <a:off x="3732549" y="2387595"/>
              <a:ext cx="37502" cy="48349"/>
            </a:xfrm>
            <a:custGeom>
              <a:rect b="b" l="l" r="r" t="t"/>
              <a:pathLst>
                <a:path extrusionOk="0" h="468" w="363">
                  <a:moveTo>
                    <a:pt x="363" y="0"/>
                  </a:moveTo>
                  <a:cubicBezTo>
                    <a:pt x="201" y="89"/>
                    <a:pt x="68" y="260"/>
                    <a:pt x="7" y="454"/>
                  </a:cubicBezTo>
                  <a:lnTo>
                    <a:pt x="0" y="454"/>
                  </a:lnTo>
                  <a:cubicBezTo>
                    <a:pt x="7" y="468"/>
                    <a:pt x="30" y="468"/>
                    <a:pt x="52" y="468"/>
                  </a:cubicBezTo>
                  <a:cubicBezTo>
                    <a:pt x="75" y="461"/>
                    <a:pt x="89" y="461"/>
                    <a:pt x="112" y="461"/>
                  </a:cubicBezTo>
                  <a:cubicBezTo>
                    <a:pt x="141" y="290"/>
                    <a:pt x="237" y="119"/>
                    <a:pt x="363"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5"/>
            <p:cNvSpPr/>
            <p:nvPr/>
          </p:nvSpPr>
          <p:spPr>
            <a:xfrm>
              <a:off x="3650625" y="2337076"/>
              <a:ext cx="30786" cy="98558"/>
            </a:xfrm>
            <a:custGeom>
              <a:rect b="b" l="l" r="r" t="t"/>
              <a:pathLst>
                <a:path extrusionOk="0" h="954" w="298">
                  <a:moveTo>
                    <a:pt x="0" y="0"/>
                  </a:moveTo>
                  <a:lnTo>
                    <a:pt x="0" y="0"/>
                  </a:lnTo>
                  <a:cubicBezTo>
                    <a:pt x="126" y="267"/>
                    <a:pt x="164" y="594"/>
                    <a:pt x="96" y="898"/>
                  </a:cubicBezTo>
                  <a:cubicBezTo>
                    <a:pt x="126" y="912"/>
                    <a:pt x="164" y="927"/>
                    <a:pt x="201" y="943"/>
                  </a:cubicBezTo>
                  <a:cubicBezTo>
                    <a:pt x="214" y="947"/>
                    <a:pt x="233" y="954"/>
                    <a:pt x="252" y="954"/>
                  </a:cubicBezTo>
                  <a:cubicBezTo>
                    <a:pt x="265" y="954"/>
                    <a:pt x="278" y="951"/>
                    <a:pt x="290" y="943"/>
                  </a:cubicBezTo>
                  <a:lnTo>
                    <a:pt x="274" y="934"/>
                  </a:lnTo>
                  <a:cubicBezTo>
                    <a:pt x="297" y="587"/>
                    <a:pt x="201" y="238"/>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5"/>
            <p:cNvSpPr/>
            <p:nvPr/>
          </p:nvSpPr>
          <p:spPr>
            <a:xfrm>
              <a:off x="3657547" y="2340176"/>
              <a:ext cx="30580" cy="95768"/>
            </a:xfrm>
            <a:custGeom>
              <a:rect b="b" l="l" r="r" t="t"/>
              <a:pathLst>
                <a:path extrusionOk="0" h="927" w="296">
                  <a:moveTo>
                    <a:pt x="296" y="0"/>
                  </a:moveTo>
                  <a:lnTo>
                    <a:pt x="296" y="0"/>
                  </a:lnTo>
                  <a:cubicBezTo>
                    <a:pt x="104" y="230"/>
                    <a:pt x="1" y="571"/>
                    <a:pt x="29" y="904"/>
                  </a:cubicBezTo>
                  <a:lnTo>
                    <a:pt x="15" y="913"/>
                  </a:lnTo>
                  <a:cubicBezTo>
                    <a:pt x="29" y="922"/>
                    <a:pt x="44" y="926"/>
                    <a:pt x="58" y="926"/>
                  </a:cubicBezTo>
                  <a:cubicBezTo>
                    <a:pt x="76" y="926"/>
                    <a:pt x="92" y="920"/>
                    <a:pt x="104" y="913"/>
                  </a:cubicBezTo>
                  <a:cubicBezTo>
                    <a:pt x="141" y="897"/>
                    <a:pt x="171" y="882"/>
                    <a:pt x="207" y="868"/>
                  </a:cubicBezTo>
                  <a:cubicBezTo>
                    <a:pt x="141" y="571"/>
                    <a:pt x="178" y="253"/>
                    <a:pt x="296"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5"/>
            <p:cNvSpPr/>
            <p:nvPr/>
          </p:nvSpPr>
          <p:spPr>
            <a:xfrm>
              <a:off x="3738541" y="2357015"/>
              <a:ext cx="48452" cy="80478"/>
            </a:xfrm>
            <a:custGeom>
              <a:rect b="b" l="l" r="r" t="t"/>
              <a:pathLst>
                <a:path extrusionOk="0" h="779" w="469">
                  <a:moveTo>
                    <a:pt x="1" y="1"/>
                  </a:moveTo>
                  <a:cubicBezTo>
                    <a:pt x="179" y="207"/>
                    <a:pt x="268" y="483"/>
                    <a:pt x="253" y="750"/>
                  </a:cubicBezTo>
                  <a:cubicBezTo>
                    <a:pt x="291" y="757"/>
                    <a:pt x="335" y="764"/>
                    <a:pt x="373" y="771"/>
                  </a:cubicBezTo>
                  <a:cubicBezTo>
                    <a:pt x="387" y="775"/>
                    <a:pt x="403" y="778"/>
                    <a:pt x="420" y="778"/>
                  </a:cubicBezTo>
                  <a:cubicBezTo>
                    <a:pt x="437" y="778"/>
                    <a:pt x="453" y="775"/>
                    <a:pt x="469" y="764"/>
                  </a:cubicBezTo>
                  <a:lnTo>
                    <a:pt x="454" y="757"/>
                  </a:lnTo>
                  <a:cubicBezTo>
                    <a:pt x="417" y="460"/>
                    <a:pt x="246" y="172"/>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5"/>
            <p:cNvSpPr/>
            <p:nvPr/>
          </p:nvSpPr>
          <p:spPr>
            <a:xfrm>
              <a:off x="3744843" y="2366933"/>
              <a:ext cx="57440" cy="70561"/>
            </a:xfrm>
            <a:custGeom>
              <a:rect b="b" l="l" r="r" t="t"/>
              <a:pathLst>
                <a:path extrusionOk="0" h="683" w="556">
                  <a:moveTo>
                    <a:pt x="555" y="1"/>
                  </a:moveTo>
                  <a:lnTo>
                    <a:pt x="555" y="1"/>
                  </a:lnTo>
                  <a:cubicBezTo>
                    <a:pt x="296" y="134"/>
                    <a:pt x="89" y="371"/>
                    <a:pt x="15" y="654"/>
                  </a:cubicBezTo>
                  <a:lnTo>
                    <a:pt x="0" y="661"/>
                  </a:lnTo>
                  <a:cubicBezTo>
                    <a:pt x="22" y="682"/>
                    <a:pt x="59" y="682"/>
                    <a:pt x="89" y="682"/>
                  </a:cubicBezTo>
                  <a:cubicBezTo>
                    <a:pt x="127" y="682"/>
                    <a:pt x="162" y="682"/>
                    <a:pt x="200" y="675"/>
                  </a:cubicBezTo>
                  <a:cubicBezTo>
                    <a:pt x="230" y="422"/>
                    <a:pt x="356" y="172"/>
                    <a:pt x="55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5"/>
            <p:cNvSpPr/>
            <p:nvPr/>
          </p:nvSpPr>
          <p:spPr>
            <a:xfrm>
              <a:off x="3769947" y="2362387"/>
              <a:ext cx="45353" cy="75106"/>
            </a:xfrm>
            <a:custGeom>
              <a:rect b="b" l="l" r="r" t="t"/>
              <a:pathLst>
                <a:path extrusionOk="0" h="727" w="439">
                  <a:moveTo>
                    <a:pt x="438" y="0"/>
                  </a:moveTo>
                  <a:cubicBezTo>
                    <a:pt x="209" y="164"/>
                    <a:pt x="45" y="422"/>
                    <a:pt x="17" y="705"/>
                  </a:cubicBezTo>
                  <a:lnTo>
                    <a:pt x="1" y="712"/>
                  </a:lnTo>
                  <a:cubicBezTo>
                    <a:pt x="13" y="723"/>
                    <a:pt x="28" y="726"/>
                    <a:pt x="43" y="726"/>
                  </a:cubicBezTo>
                  <a:cubicBezTo>
                    <a:pt x="59" y="726"/>
                    <a:pt x="76" y="723"/>
                    <a:pt x="90" y="719"/>
                  </a:cubicBezTo>
                  <a:cubicBezTo>
                    <a:pt x="127" y="712"/>
                    <a:pt x="165" y="705"/>
                    <a:pt x="202" y="698"/>
                  </a:cubicBezTo>
                  <a:cubicBezTo>
                    <a:pt x="186" y="452"/>
                    <a:pt x="275" y="193"/>
                    <a:pt x="43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5"/>
            <p:cNvSpPr/>
            <p:nvPr/>
          </p:nvSpPr>
          <p:spPr>
            <a:xfrm>
              <a:off x="3776249" y="2366933"/>
              <a:ext cx="57440" cy="70561"/>
            </a:xfrm>
            <a:custGeom>
              <a:rect b="b" l="l" r="r" t="t"/>
              <a:pathLst>
                <a:path extrusionOk="0" h="683" w="556">
                  <a:moveTo>
                    <a:pt x="555" y="1"/>
                  </a:moveTo>
                  <a:cubicBezTo>
                    <a:pt x="289" y="134"/>
                    <a:pt x="89" y="371"/>
                    <a:pt x="8" y="654"/>
                  </a:cubicBezTo>
                  <a:lnTo>
                    <a:pt x="0" y="661"/>
                  </a:lnTo>
                  <a:cubicBezTo>
                    <a:pt x="22" y="682"/>
                    <a:pt x="59" y="682"/>
                    <a:pt x="89" y="682"/>
                  </a:cubicBezTo>
                  <a:cubicBezTo>
                    <a:pt x="125" y="682"/>
                    <a:pt x="162" y="682"/>
                    <a:pt x="200" y="675"/>
                  </a:cubicBezTo>
                  <a:cubicBezTo>
                    <a:pt x="223" y="422"/>
                    <a:pt x="356" y="172"/>
                    <a:pt x="55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5"/>
            <p:cNvSpPr/>
            <p:nvPr/>
          </p:nvSpPr>
          <p:spPr>
            <a:xfrm>
              <a:off x="3735649" y="2371582"/>
              <a:ext cx="39774" cy="65912"/>
            </a:xfrm>
            <a:custGeom>
              <a:rect b="b" l="l" r="r" t="t"/>
              <a:pathLst>
                <a:path extrusionOk="0" h="638" w="385">
                  <a:moveTo>
                    <a:pt x="0" y="0"/>
                  </a:moveTo>
                  <a:cubicBezTo>
                    <a:pt x="141" y="164"/>
                    <a:pt x="230" y="393"/>
                    <a:pt x="244" y="623"/>
                  </a:cubicBezTo>
                  <a:cubicBezTo>
                    <a:pt x="274" y="630"/>
                    <a:pt x="296" y="630"/>
                    <a:pt x="326" y="637"/>
                  </a:cubicBezTo>
                  <a:cubicBezTo>
                    <a:pt x="349" y="637"/>
                    <a:pt x="370" y="637"/>
                    <a:pt x="385" y="623"/>
                  </a:cubicBezTo>
                  <a:lnTo>
                    <a:pt x="377" y="616"/>
                  </a:lnTo>
                  <a:cubicBezTo>
                    <a:pt x="326" y="363"/>
                    <a:pt x="185" y="134"/>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5"/>
            <p:cNvSpPr/>
            <p:nvPr/>
          </p:nvSpPr>
          <p:spPr>
            <a:xfrm>
              <a:off x="3764679" y="2348647"/>
              <a:ext cx="28410" cy="88847"/>
            </a:xfrm>
            <a:custGeom>
              <a:rect b="b" l="l" r="r" t="t"/>
              <a:pathLst>
                <a:path extrusionOk="0" h="860" w="275">
                  <a:moveTo>
                    <a:pt x="274" y="0"/>
                  </a:moveTo>
                  <a:lnTo>
                    <a:pt x="274" y="0"/>
                  </a:lnTo>
                  <a:cubicBezTo>
                    <a:pt x="96" y="215"/>
                    <a:pt x="0" y="527"/>
                    <a:pt x="24" y="838"/>
                  </a:cubicBezTo>
                  <a:lnTo>
                    <a:pt x="15" y="852"/>
                  </a:lnTo>
                  <a:cubicBezTo>
                    <a:pt x="23" y="857"/>
                    <a:pt x="34" y="860"/>
                    <a:pt x="46" y="860"/>
                  </a:cubicBezTo>
                  <a:cubicBezTo>
                    <a:pt x="64" y="860"/>
                    <a:pt x="83" y="854"/>
                    <a:pt x="96" y="845"/>
                  </a:cubicBezTo>
                  <a:cubicBezTo>
                    <a:pt x="127" y="831"/>
                    <a:pt x="157" y="822"/>
                    <a:pt x="192" y="807"/>
                  </a:cubicBezTo>
                  <a:cubicBezTo>
                    <a:pt x="127" y="534"/>
                    <a:pt x="164" y="237"/>
                    <a:pt x="274"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5"/>
            <p:cNvSpPr/>
            <p:nvPr/>
          </p:nvSpPr>
          <p:spPr>
            <a:xfrm>
              <a:off x="3717260" y="2388524"/>
              <a:ext cx="29133" cy="48969"/>
            </a:xfrm>
            <a:custGeom>
              <a:rect b="b" l="l" r="r" t="t"/>
              <a:pathLst>
                <a:path extrusionOk="0" h="474" w="282">
                  <a:moveTo>
                    <a:pt x="1" y="0"/>
                  </a:moveTo>
                  <a:lnTo>
                    <a:pt x="1" y="0"/>
                  </a:lnTo>
                  <a:cubicBezTo>
                    <a:pt x="104" y="125"/>
                    <a:pt x="162" y="295"/>
                    <a:pt x="178" y="459"/>
                  </a:cubicBezTo>
                  <a:cubicBezTo>
                    <a:pt x="193" y="466"/>
                    <a:pt x="216" y="466"/>
                    <a:pt x="237" y="473"/>
                  </a:cubicBezTo>
                  <a:cubicBezTo>
                    <a:pt x="251" y="473"/>
                    <a:pt x="274" y="473"/>
                    <a:pt x="282" y="459"/>
                  </a:cubicBezTo>
                  <a:lnTo>
                    <a:pt x="274" y="459"/>
                  </a:lnTo>
                  <a:cubicBezTo>
                    <a:pt x="237" y="274"/>
                    <a:pt x="134" y="103"/>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5"/>
            <p:cNvSpPr/>
            <p:nvPr/>
          </p:nvSpPr>
          <p:spPr>
            <a:xfrm>
              <a:off x="3794638" y="2398442"/>
              <a:ext cx="29857" cy="39051"/>
            </a:xfrm>
            <a:custGeom>
              <a:rect b="b" l="l" r="r" t="t"/>
              <a:pathLst>
                <a:path extrusionOk="0" h="378" w="289">
                  <a:moveTo>
                    <a:pt x="288" y="0"/>
                  </a:moveTo>
                  <a:cubicBezTo>
                    <a:pt x="162" y="73"/>
                    <a:pt x="52" y="206"/>
                    <a:pt x="0" y="363"/>
                  </a:cubicBezTo>
                  <a:cubicBezTo>
                    <a:pt x="7" y="377"/>
                    <a:pt x="22" y="377"/>
                    <a:pt x="36" y="377"/>
                  </a:cubicBezTo>
                  <a:cubicBezTo>
                    <a:pt x="59" y="377"/>
                    <a:pt x="73" y="370"/>
                    <a:pt x="89" y="370"/>
                  </a:cubicBezTo>
                  <a:cubicBezTo>
                    <a:pt x="118" y="229"/>
                    <a:pt x="192" y="96"/>
                    <a:pt x="288"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5"/>
            <p:cNvSpPr/>
            <p:nvPr/>
          </p:nvSpPr>
          <p:spPr>
            <a:xfrm>
              <a:off x="3727900" y="2357015"/>
              <a:ext cx="25518" cy="80478"/>
            </a:xfrm>
            <a:custGeom>
              <a:rect b="b" l="l" r="r" t="t"/>
              <a:pathLst>
                <a:path extrusionOk="0" h="779" w="247">
                  <a:moveTo>
                    <a:pt x="1" y="1"/>
                  </a:moveTo>
                  <a:lnTo>
                    <a:pt x="1" y="1"/>
                  </a:lnTo>
                  <a:cubicBezTo>
                    <a:pt x="104" y="216"/>
                    <a:pt x="127" y="483"/>
                    <a:pt x="75" y="734"/>
                  </a:cubicBezTo>
                  <a:cubicBezTo>
                    <a:pt x="104" y="741"/>
                    <a:pt x="134" y="757"/>
                    <a:pt x="157" y="764"/>
                  </a:cubicBezTo>
                  <a:cubicBezTo>
                    <a:pt x="170" y="773"/>
                    <a:pt x="187" y="779"/>
                    <a:pt x="203" y="779"/>
                  </a:cubicBezTo>
                  <a:cubicBezTo>
                    <a:pt x="213" y="779"/>
                    <a:pt x="222" y="776"/>
                    <a:pt x="230" y="771"/>
                  </a:cubicBezTo>
                  <a:lnTo>
                    <a:pt x="223" y="764"/>
                  </a:lnTo>
                  <a:cubicBezTo>
                    <a:pt x="246" y="483"/>
                    <a:pt x="157" y="193"/>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5"/>
            <p:cNvSpPr/>
            <p:nvPr/>
          </p:nvSpPr>
          <p:spPr>
            <a:xfrm>
              <a:off x="3733272" y="2359288"/>
              <a:ext cx="25414" cy="78206"/>
            </a:xfrm>
            <a:custGeom>
              <a:rect b="b" l="l" r="r" t="t"/>
              <a:pathLst>
                <a:path extrusionOk="0" h="757" w="246">
                  <a:moveTo>
                    <a:pt x="246" y="0"/>
                  </a:moveTo>
                  <a:lnTo>
                    <a:pt x="246" y="0"/>
                  </a:lnTo>
                  <a:cubicBezTo>
                    <a:pt x="82" y="194"/>
                    <a:pt x="0" y="468"/>
                    <a:pt x="23" y="742"/>
                  </a:cubicBezTo>
                  <a:lnTo>
                    <a:pt x="16" y="749"/>
                  </a:lnTo>
                  <a:cubicBezTo>
                    <a:pt x="24" y="754"/>
                    <a:pt x="34" y="757"/>
                    <a:pt x="44" y="757"/>
                  </a:cubicBezTo>
                  <a:cubicBezTo>
                    <a:pt x="59" y="757"/>
                    <a:pt x="76" y="751"/>
                    <a:pt x="89" y="742"/>
                  </a:cubicBezTo>
                  <a:cubicBezTo>
                    <a:pt x="112" y="735"/>
                    <a:pt x="141" y="719"/>
                    <a:pt x="171" y="712"/>
                  </a:cubicBezTo>
                  <a:cubicBezTo>
                    <a:pt x="119" y="468"/>
                    <a:pt x="141" y="208"/>
                    <a:pt x="246"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5"/>
            <p:cNvSpPr/>
            <p:nvPr/>
          </p:nvSpPr>
          <p:spPr>
            <a:xfrm>
              <a:off x="3655894" y="2425406"/>
              <a:ext cx="149490" cy="12087"/>
            </a:xfrm>
            <a:custGeom>
              <a:rect b="b" l="l" r="r" t="t"/>
              <a:pathLst>
                <a:path extrusionOk="0" h="117" w="1447">
                  <a:moveTo>
                    <a:pt x="690" y="1"/>
                  </a:moveTo>
                  <a:cubicBezTo>
                    <a:pt x="261" y="1"/>
                    <a:pt x="1" y="116"/>
                    <a:pt x="1" y="116"/>
                  </a:cubicBezTo>
                  <a:lnTo>
                    <a:pt x="1446" y="116"/>
                  </a:lnTo>
                  <a:cubicBezTo>
                    <a:pt x="1160" y="30"/>
                    <a:pt x="904" y="1"/>
                    <a:pt x="69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5"/>
            <p:cNvSpPr/>
            <p:nvPr/>
          </p:nvSpPr>
          <p:spPr>
            <a:xfrm>
              <a:off x="3976669" y="2225296"/>
              <a:ext cx="37605" cy="62709"/>
            </a:xfrm>
            <a:custGeom>
              <a:rect b="b" l="l" r="r" t="t"/>
              <a:pathLst>
                <a:path extrusionOk="0" h="607" w="364">
                  <a:moveTo>
                    <a:pt x="363" y="1"/>
                  </a:moveTo>
                  <a:lnTo>
                    <a:pt x="363" y="1"/>
                  </a:lnTo>
                  <a:cubicBezTo>
                    <a:pt x="171" y="134"/>
                    <a:pt x="38" y="357"/>
                    <a:pt x="8" y="586"/>
                  </a:cubicBezTo>
                  <a:lnTo>
                    <a:pt x="1" y="593"/>
                  </a:lnTo>
                  <a:cubicBezTo>
                    <a:pt x="10" y="603"/>
                    <a:pt x="24" y="606"/>
                    <a:pt x="41" y="606"/>
                  </a:cubicBezTo>
                  <a:cubicBezTo>
                    <a:pt x="51" y="606"/>
                    <a:pt x="63" y="605"/>
                    <a:pt x="75" y="602"/>
                  </a:cubicBezTo>
                  <a:cubicBezTo>
                    <a:pt x="106" y="593"/>
                    <a:pt x="134" y="593"/>
                    <a:pt x="164" y="586"/>
                  </a:cubicBezTo>
                  <a:cubicBezTo>
                    <a:pt x="150" y="371"/>
                    <a:pt x="223" y="157"/>
                    <a:pt x="36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5"/>
            <p:cNvSpPr/>
            <p:nvPr/>
          </p:nvSpPr>
          <p:spPr>
            <a:xfrm>
              <a:off x="3964582" y="2233044"/>
              <a:ext cx="45043" cy="55271"/>
            </a:xfrm>
            <a:custGeom>
              <a:rect b="b" l="l" r="r" t="t"/>
              <a:pathLst>
                <a:path extrusionOk="0" h="535" w="436">
                  <a:moveTo>
                    <a:pt x="0" y="1"/>
                  </a:moveTo>
                  <a:lnTo>
                    <a:pt x="0" y="1"/>
                  </a:lnTo>
                  <a:cubicBezTo>
                    <a:pt x="155" y="134"/>
                    <a:pt x="258" y="326"/>
                    <a:pt x="274" y="527"/>
                  </a:cubicBezTo>
                  <a:cubicBezTo>
                    <a:pt x="303" y="527"/>
                    <a:pt x="333" y="534"/>
                    <a:pt x="363" y="534"/>
                  </a:cubicBezTo>
                  <a:cubicBezTo>
                    <a:pt x="384" y="534"/>
                    <a:pt x="415" y="534"/>
                    <a:pt x="436" y="511"/>
                  </a:cubicBezTo>
                  <a:lnTo>
                    <a:pt x="422" y="511"/>
                  </a:lnTo>
                  <a:cubicBezTo>
                    <a:pt x="363" y="289"/>
                    <a:pt x="207" y="104"/>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5"/>
            <p:cNvSpPr/>
            <p:nvPr/>
          </p:nvSpPr>
          <p:spPr>
            <a:xfrm>
              <a:off x="3953735" y="2229222"/>
              <a:ext cx="36055" cy="58783"/>
            </a:xfrm>
            <a:custGeom>
              <a:rect b="b" l="l" r="r" t="t"/>
              <a:pathLst>
                <a:path extrusionOk="0" h="569" w="349">
                  <a:moveTo>
                    <a:pt x="0" y="0"/>
                  </a:moveTo>
                  <a:lnTo>
                    <a:pt x="0" y="0"/>
                  </a:lnTo>
                  <a:cubicBezTo>
                    <a:pt x="134" y="155"/>
                    <a:pt x="201" y="356"/>
                    <a:pt x="194" y="548"/>
                  </a:cubicBezTo>
                  <a:cubicBezTo>
                    <a:pt x="216" y="555"/>
                    <a:pt x="246" y="555"/>
                    <a:pt x="274" y="564"/>
                  </a:cubicBezTo>
                  <a:cubicBezTo>
                    <a:pt x="283" y="567"/>
                    <a:pt x="294" y="568"/>
                    <a:pt x="304" y="568"/>
                  </a:cubicBezTo>
                  <a:cubicBezTo>
                    <a:pt x="320" y="568"/>
                    <a:pt x="336" y="565"/>
                    <a:pt x="349" y="555"/>
                  </a:cubicBezTo>
                  <a:lnTo>
                    <a:pt x="335" y="555"/>
                  </a:lnTo>
                  <a:cubicBezTo>
                    <a:pt x="312" y="333"/>
                    <a:pt x="185" y="126"/>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5"/>
            <p:cNvSpPr/>
            <p:nvPr/>
          </p:nvSpPr>
          <p:spPr>
            <a:xfrm>
              <a:off x="3939891" y="2233044"/>
              <a:ext cx="45353" cy="55271"/>
            </a:xfrm>
            <a:custGeom>
              <a:rect b="b" l="l" r="r" t="t"/>
              <a:pathLst>
                <a:path extrusionOk="0" h="535" w="439">
                  <a:moveTo>
                    <a:pt x="1" y="1"/>
                  </a:moveTo>
                  <a:lnTo>
                    <a:pt x="1" y="1"/>
                  </a:lnTo>
                  <a:cubicBezTo>
                    <a:pt x="157" y="134"/>
                    <a:pt x="261" y="326"/>
                    <a:pt x="275" y="527"/>
                  </a:cubicBezTo>
                  <a:cubicBezTo>
                    <a:pt x="305" y="527"/>
                    <a:pt x="335" y="534"/>
                    <a:pt x="364" y="534"/>
                  </a:cubicBezTo>
                  <a:cubicBezTo>
                    <a:pt x="394" y="534"/>
                    <a:pt x="417" y="534"/>
                    <a:pt x="438" y="511"/>
                  </a:cubicBezTo>
                  <a:lnTo>
                    <a:pt x="424" y="511"/>
                  </a:lnTo>
                  <a:cubicBezTo>
                    <a:pt x="364" y="289"/>
                    <a:pt x="209" y="104"/>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5"/>
            <p:cNvSpPr/>
            <p:nvPr/>
          </p:nvSpPr>
          <p:spPr>
            <a:xfrm>
              <a:off x="3985141" y="2235937"/>
              <a:ext cx="31510" cy="52378"/>
            </a:xfrm>
            <a:custGeom>
              <a:rect b="b" l="l" r="r" t="t"/>
              <a:pathLst>
                <a:path extrusionOk="0" h="507" w="305">
                  <a:moveTo>
                    <a:pt x="305" y="1"/>
                  </a:moveTo>
                  <a:cubicBezTo>
                    <a:pt x="157" y="106"/>
                    <a:pt x="45" y="291"/>
                    <a:pt x="8" y="490"/>
                  </a:cubicBezTo>
                  <a:lnTo>
                    <a:pt x="0" y="490"/>
                  </a:lnTo>
                  <a:cubicBezTo>
                    <a:pt x="8" y="506"/>
                    <a:pt x="31" y="506"/>
                    <a:pt x="52" y="506"/>
                  </a:cubicBezTo>
                  <a:cubicBezTo>
                    <a:pt x="68" y="499"/>
                    <a:pt x="89" y="499"/>
                    <a:pt x="113" y="490"/>
                  </a:cubicBezTo>
                  <a:cubicBezTo>
                    <a:pt x="127" y="312"/>
                    <a:pt x="193" y="134"/>
                    <a:pt x="30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5"/>
            <p:cNvSpPr/>
            <p:nvPr/>
          </p:nvSpPr>
          <p:spPr>
            <a:xfrm>
              <a:off x="3971401" y="2218581"/>
              <a:ext cx="22315" cy="69734"/>
            </a:xfrm>
            <a:custGeom>
              <a:rect b="b" l="l" r="r" t="t"/>
              <a:pathLst>
                <a:path extrusionOk="0" h="675" w="216">
                  <a:moveTo>
                    <a:pt x="0" y="0"/>
                  </a:moveTo>
                  <a:cubicBezTo>
                    <a:pt x="89" y="185"/>
                    <a:pt x="119" y="414"/>
                    <a:pt x="68" y="630"/>
                  </a:cubicBezTo>
                  <a:cubicBezTo>
                    <a:pt x="89" y="644"/>
                    <a:pt x="119" y="651"/>
                    <a:pt x="141" y="658"/>
                  </a:cubicBezTo>
                  <a:cubicBezTo>
                    <a:pt x="155" y="668"/>
                    <a:pt x="169" y="675"/>
                    <a:pt x="183" y="675"/>
                  </a:cubicBezTo>
                  <a:cubicBezTo>
                    <a:pt x="191" y="675"/>
                    <a:pt x="200" y="672"/>
                    <a:pt x="208" y="667"/>
                  </a:cubicBezTo>
                  <a:lnTo>
                    <a:pt x="201" y="658"/>
                  </a:lnTo>
                  <a:cubicBezTo>
                    <a:pt x="215" y="414"/>
                    <a:pt x="141" y="169"/>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5"/>
            <p:cNvSpPr/>
            <p:nvPr/>
          </p:nvSpPr>
          <p:spPr>
            <a:xfrm>
              <a:off x="4008075" y="2249780"/>
              <a:ext cx="23141" cy="38535"/>
            </a:xfrm>
            <a:custGeom>
              <a:rect b="b" l="l" r="r" t="t"/>
              <a:pathLst>
                <a:path extrusionOk="0" h="373" w="224">
                  <a:moveTo>
                    <a:pt x="223" y="0"/>
                  </a:moveTo>
                  <a:cubicBezTo>
                    <a:pt x="113" y="82"/>
                    <a:pt x="31" y="208"/>
                    <a:pt x="1" y="356"/>
                  </a:cubicBezTo>
                  <a:cubicBezTo>
                    <a:pt x="8" y="372"/>
                    <a:pt x="24" y="372"/>
                    <a:pt x="38" y="372"/>
                  </a:cubicBezTo>
                  <a:cubicBezTo>
                    <a:pt x="52" y="365"/>
                    <a:pt x="68" y="365"/>
                    <a:pt x="83" y="365"/>
                  </a:cubicBezTo>
                  <a:cubicBezTo>
                    <a:pt x="90" y="232"/>
                    <a:pt x="141" y="98"/>
                    <a:pt x="223"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5"/>
            <p:cNvSpPr/>
            <p:nvPr/>
          </p:nvSpPr>
          <p:spPr>
            <a:xfrm>
              <a:off x="3946916" y="2257528"/>
              <a:ext cx="23761" cy="30786"/>
            </a:xfrm>
            <a:custGeom>
              <a:rect b="b" l="l" r="r" t="t"/>
              <a:pathLst>
                <a:path extrusionOk="0" h="298" w="230">
                  <a:moveTo>
                    <a:pt x="1" y="0"/>
                  </a:moveTo>
                  <a:cubicBezTo>
                    <a:pt x="82" y="75"/>
                    <a:pt x="134" y="178"/>
                    <a:pt x="155" y="290"/>
                  </a:cubicBezTo>
                  <a:cubicBezTo>
                    <a:pt x="171" y="290"/>
                    <a:pt x="186" y="290"/>
                    <a:pt x="200" y="297"/>
                  </a:cubicBezTo>
                  <a:cubicBezTo>
                    <a:pt x="207" y="297"/>
                    <a:pt x="223" y="297"/>
                    <a:pt x="230" y="290"/>
                  </a:cubicBezTo>
                  <a:lnTo>
                    <a:pt x="223" y="281"/>
                  </a:lnTo>
                  <a:cubicBezTo>
                    <a:pt x="186" y="164"/>
                    <a:pt x="104" y="59"/>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5"/>
            <p:cNvSpPr/>
            <p:nvPr/>
          </p:nvSpPr>
          <p:spPr>
            <a:xfrm>
              <a:off x="4002807" y="2225296"/>
              <a:ext cx="19939" cy="63122"/>
            </a:xfrm>
            <a:custGeom>
              <a:rect b="b" l="l" r="r" t="t"/>
              <a:pathLst>
                <a:path extrusionOk="0" h="611" w="193">
                  <a:moveTo>
                    <a:pt x="192" y="1"/>
                  </a:moveTo>
                  <a:lnTo>
                    <a:pt x="192" y="1"/>
                  </a:lnTo>
                  <a:cubicBezTo>
                    <a:pt x="66" y="148"/>
                    <a:pt x="0" y="371"/>
                    <a:pt x="14" y="593"/>
                  </a:cubicBezTo>
                  <a:lnTo>
                    <a:pt x="7" y="602"/>
                  </a:lnTo>
                  <a:cubicBezTo>
                    <a:pt x="17" y="608"/>
                    <a:pt x="27" y="610"/>
                    <a:pt x="35" y="610"/>
                  </a:cubicBezTo>
                  <a:cubicBezTo>
                    <a:pt x="47" y="610"/>
                    <a:pt x="58" y="606"/>
                    <a:pt x="66" y="602"/>
                  </a:cubicBezTo>
                  <a:cubicBezTo>
                    <a:pt x="89" y="586"/>
                    <a:pt x="110" y="579"/>
                    <a:pt x="134" y="572"/>
                  </a:cubicBezTo>
                  <a:cubicBezTo>
                    <a:pt x="89" y="380"/>
                    <a:pt x="110" y="172"/>
                    <a:pt x="192"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5"/>
            <p:cNvSpPr/>
            <p:nvPr/>
          </p:nvSpPr>
          <p:spPr>
            <a:xfrm>
              <a:off x="3998881" y="2226846"/>
              <a:ext cx="19216" cy="61573"/>
            </a:xfrm>
            <a:custGeom>
              <a:rect b="b" l="l" r="r" t="t"/>
              <a:pathLst>
                <a:path extrusionOk="0" h="596" w="186">
                  <a:moveTo>
                    <a:pt x="1" y="0"/>
                  </a:moveTo>
                  <a:lnTo>
                    <a:pt x="1" y="0"/>
                  </a:lnTo>
                  <a:cubicBezTo>
                    <a:pt x="76" y="164"/>
                    <a:pt x="97" y="372"/>
                    <a:pt x="52" y="557"/>
                  </a:cubicBezTo>
                  <a:cubicBezTo>
                    <a:pt x="76" y="564"/>
                    <a:pt x="97" y="571"/>
                    <a:pt x="120" y="587"/>
                  </a:cubicBezTo>
                  <a:cubicBezTo>
                    <a:pt x="128" y="591"/>
                    <a:pt x="139" y="595"/>
                    <a:pt x="151" y="595"/>
                  </a:cubicBezTo>
                  <a:cubicBezTo>
                    <a:pt x="160" y="595"/>
                    <a:pt x="170" y="593"/>
                    <a:pt x="179" y="587"/>
                  </a:cubicBezTo>
                  <a:lnTo>
                    <a:pt x="172" y="578"/>
                  </a:lnTo>
                  <a:cubicBezTo>
                    <a:pt x="186" y="365"/>
                    <a:pt x="120" y="149"/>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5"/>
            <p:cNvSpPr/>
            <p:nvPr/>
          </p:nvSpPr>
          <p:spPr>
            <a:xfrm>
              <a:off x="3936069" y="2237590"/>
              <a:ext cx="30786" cy="51552"/>
            </a:xfrm>
            <a:custGeom>
              <a:rect b="b" l="l" r="r" t="t"/>
              <a:pathLst>
                <a:path extrusionOk="0" h="499" w="298">
                  <a:moveTo>
                    <a:pt x="298" y="1"/>
                  </a:moveTo>
                  <a:cubicBezTo>
                    <a:pt x="134" y="111"/>
                    <a:pt x="31" y="289"/>
                    <a:pt x="10" y="483"/>
                  </a:cubicBezTo>
                  <a:lnTo>
                    <a:pt x="1" y="490"/>
                  </a:lnTo>
                  <a:cubicBezTo>
                    <a:pt x="9" y="497"/>
                    <a:pt x="18" y="499"/>
                    <a:pt x="28" y="499"/>
                  </a:cubicBezTo>
                  <a:cubicBezTo>
                    <a:pt x="38" y="499"/>
                    <a:pt x="50" y="497"/>
                    <a:pt x="61" y="497"/>
                  </a:cubicBezTo>
                  <a:cubicBezTo>
                    <a:pt x="82" y="490"/>
                    <a:pt x="113" y="483"/>
                    <a:pt x="134" y="483"/>
                  </a:cubicBezTo>
                  <a:cubicBezTo>
                    <a:pt x="127" y="312"/>
                    <a:pt x="187" y="134"/>
                    <a:pt x="298"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5"/>
            <p:cNvSpPr/>
            <p:nvPr/>
          </p:nvSpPr>
          <p:spPr>
            <a:xfrm>
              <a:off x="3926151" y="2244408"/>
              <a:ext cx="36882" cy="44630"/>
            </a:xfrm>
            <a:custGeom>
              <a:rect b="b" l="l" r="r" t="t"/>
              <a:pathLst>
                <a:path extrusionOk="0" h="432" w="357">
                  <a:moveTo>
                    <a:pt x="1" y="1"/>
                  </a:moveTo>
                  <a:lnTo>
                    <a:pt x="1" y="1"/>
                  </a:lnTo>
                  <a:cubicBezTo>
                    <a:pt x="127" y="106"/>
                    <a:pt x="209" y="268"/>
                    <a:pt x="223" y="431"/>
                  </a:cubicBezTo>
                  <a:lnTo>
                    <a:pt x="298" y="431"/>
                  </a:lnTo>
                  <a:cubicBezTo>
                    <a:pt x="319" y="431"/>
                    <a:pt x="342" y="431"/>
                    <a:pt x="356" y="417"/>
                  </a:cubicBezTo>
                  <a:lnTo>
                    <a:pt x="349" y="417"/>
                  </a:lnTo>
                  <a:cubicBezTo>
                    <a:pt x="298" y="239"/>
                    <a:pt x="171" y="83"/>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5"/>
            <p:cNvSpPr/>
            <p:nvPr/>
          </p:nvSpPr>
          <p:spPr>
            <a:xfrm>
              <a:off x="3917680" y="2241515"/>
              <a:ext cx="29340" cy="47626"/>
            </a:xfrm>
            <a:custGeom>
              <a:rect b="b" l="l" r="r" t="t"/>
              <a:pathLst>
                <a:path extrusionOk="0" h="461" w="284">
                  <a:moveTo>
                    <a:pt x="1" y="0"/>
                  </a:moveTo>
                  <a:cubicBezTo>
                    <a:pt x="106" y="118"/>
                    <a:pt x="164" y="281"/>
                    <a:pt x="157" y="445"/>
                  </a:cubicBezTo>
                  <a:cubicBezTo>
                    <a:pt x="179" y="445"/>
                    <a:pt x="202" y="452"/>
                    <a:pt x="223" y="459"/>
                  </a:cubicBezTo>
                  <a:cubicBezTo>
                    <a:pt x="231" y="459"/>
                    <a:pt x="242" y="461"/>
                    <a:pt x="253" y="461"/>
                  </a:cubicBezTo>
                  <a:cubicBezTo>
                    <a:pt x="264" y="461"/>
                    <a:pt x="276" y="459"/>
                    <a:pt x="284" y="452"/>
                  </a:cubicBezTo>
                  <a:lnTo>
                    <a:pt x="276" y="445"/>
                  </a:lnTo>
                  <a:cubicBezTo>
                    <a:pt x="253" y="267"/>
                    <a:pt x="150" y="103"/>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5"/>
            <p:cNvSpPr/>
            <p:nvPr/>
          </p:nvSpPr>
          <p:spPr>
            <a:xfrm>
              <a:off x="3906316" y="2244408"/>
              <a:ext cx="36882" cy="44630"/>
            </a:xfrm>
            <a:custGeom>
              <a:rect b="b" l="l" r="r" t="t"/>
              <a:pathLst>
                <a:path extrusionOk="0" h="432" w="357">
                  <a:moveTo>
                    <a:pt x="1" y="1"/>
                  </a:moveTo>
                  <a:cubicBezTo>
                    <a:pt x="127" y="106"/>
                    <a:pt x="209" y="268"/>
                    <a:pt x="223" y="431"/>
                  </a:cubicBezTo>
                  <a:lnTo>
                    <a:pt x="298" y="431"/>
                  </a:lnTo>
                  <a:cubicBezTo>
                    <a:pt x="319" y="431"/>
                    <a:pt x="342" y="431"/>
                    <a:pt x="356" y="417"/>
                  </a:cubicBezTo>
                  <a:lnTo>
                    <a:pt x="349" y="417"/>
                  </a:lnTo>
                  <a:cubicBezTo>
                    <a:pt x="298" y="239"/>
                    <a:pt x="171" y="83"/>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5"/>
            <p:cNvSpPr/>
            <p:nvPr/>
          </p:nvSpPr>
          <p:spPr>
            <a:xfrm>
              <a:off x="3943094" y="2246784"/>
              <a:ext cx="25208" cy="42254"/>
            </a:xfrm>
            <a:custGeom>
              <a:rect b="b" l="l" r="r" t="t"/>
              <a:pathLst>
                <a:path extrusionOk="0" h="409" w="244">
                  <a:moveTo>
                    <a:pt x="244" y="1"/>
                  </a:moveTo>
                  <a:lnTo>
                    <a:pt x="244" y="1"/>
                  </a:lnTo>
                  <a:cubicBezTo>
                    <a:pt x="126" y="90"/>
                    <a:pt x="38" y="230"/>
                    <a:pt x="7" y="394"/>
                  </a:cubicBezTo>
                  <a:lnTo>
                    <a:pt x="0" y="401"/>
                  </a:lnTo>
                  <a:cubicBezTo>
                    <a:pt x="7" y="408"/>
                    <a:pt x="30" y="408"/>
                    <a:pt x="38" y="408"/>
                  </a:cubicBezTo>
                  <a:cubicBezTo>
                    <a:pt x="59" y="408"/>
                    <a:pt x="75" y="401"/>
                    <a:pt x="89" y="401"/>
                  </a:cubicBezTo>
                  <a:cubicBezTo>
                    <a:pt x="103" y="252"/>
                    <a:pt x="155" y="104"/>
                    <a:pt x="244"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5"/>
            <p:cNvSpPr/>
            <p:nvPr/>
          </p:nvSpPr>
          <p:spPr>
            <a:xfrm>
              <a:off x="3932453" y="2233044"/>
              <a:ext cx="17563" cy="56097"/>
            </a:xfrm>
            <a:custGeom>
              <a:rect b="b" l="l" r="r" t="t"/>
              <a:pathLst>
                <a:path extrusionOk="0" h="543" w="170">
                  <a:moveTo>
                    <a:pt x="0" y="1"/>
                  </a:moveTo>
                  <a:lnTo>
                    <a:pt x="0" y="1"/>
                  </a:lnTo>
                  <a:cubicBezTo>
                    <a:pt x="66" y="148"/>
                    <a:pt x="89" y="333"/>
                    <a:pt x="52" y="511"/>
                  </a:cubicBezTo>
                  <a:cubicBezTo>
                    <a:pt x="73" y="518"/>
                    <a:pt x="89" y="527"/>
                    <a:pt x="110" y="534"/>
                  </a:cubicBezTo>
                  <a:cubicBezTo>
                    <a:pt x="119" y="538"/>
                    <a:pt x="130" y="542"/>
                    <a:pt x="140" y="542"/>
                  </a:cubicBezTo>
                  <a:cubicBezTo>
                    <a:pt x="148" y="542"/>
                    <a:pt x="156" y="540"/>
                    <a:pt x="162" y="534"/>
                  </a:cubicBezTo>
                  <a:lnTo>
                    <a:pt x="155" y="534"/>
                  </a:lnTo>
                  <a:cubicBezTo>
                    <a:pt x="169" y="333"/>
                    <a:pt x="110" y="134"/>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5"/>
            <p:cNvSpPr/>
            <p:nvPr/>
          </p:nvSpPr>
          <p:spPr>
            <a:xfrm>
              <a:off x="3961483" y="2258252"/>
              <a:ext cx="19112" cy="30786"/>
            </a:xfrm>
            <a:custGeom>
              <a:rect b="b" l="l" r="r" t="t"/>
              <a:pathLst>
                <a:path extrusionOk="0" h="298" w="185">
                  <a:moveTo>
                    <a:pt x="185" y="0"/>
                  </a:moveTo>
                  <a:lnTo>
                    <a:pt x="185" y="0"/>
                  </a:lnTo>
                  <a:cubicBezTo>
                    <a:pt x="96" y="61"/>
                    <a:pt x="30" y="171"/>
                    <a:pt x="7" y="290"/>
                  </a:cubicBezTo>
                  <a:lnTo>
                    <a:pt x="0" y="290"/>
                  </a:lnTo>
                  <a:cubicBezTo>
                    <a:pt x="7" y="297"/>
                    <a:pt x="21" y="297"/>
                    <a:pt x="30" y="297"/>
                  </a:cubicBezTo>
                  <a:cubicBezTo>
                    <a:pt x="45" y="297"/>
                    <a:pt x="59" y="290"/>
                    <a:pt x="66" y="290"/>
                  </a:cubicBezTo>
                  <a:cubicBezTo>
                    <a:pt x="75" y="185"/>
                    <a:pt x="119" y="75"/>
                    <a:pt x="185"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5"/>
            <p:cNvSpPr/>
            <p:nvPr/>
          </p:nvSpPr>
          <p:spPr>
            <a:xfrm>
              <a:off x="3911688" y="2264450"/>
              <a:ext cx="19939" cy="24588"/>
            </a:xfrm>
            <a:custGeom>
              <a:rect b="b" l="l" r="r" t="t"/>
              <a:pathLst>
                <a:path extrusionOk="0" h="238" w="193">
                  <a:moveTo>
                    <a:pt x="0" y="1"/>
                  </a:moveTo>
                  <a:lnTo>
                    <a:pt x="0" y="1"/>
                  </a:lnTo>
                  <a:cubicBezTo>
                    <a:pt x="68" y="59"/>
                    <a:pt x="112" y="148"/>
                    <a:pt x="133" y="237"/>
                  </a:cubicBezTo>
                  <a:lnTo>
                    <a:pt x="164" y="237"/>
                  </a:lnTo>
                  <a:cubicBezTo>
                    <a:pt x="171" y="237"/>
                    <a:pt x="185" y="237"/>
                    <a:pt x="192" y="230"/>
                  </a:cubicBezTo>
                  <a:lnTo>
                    <a:pt x="185" y="230"/>
                  </a:lnTo>
                  <a:cubicBezTo>
                    <a:pt x="157" y="134"/>
                    <a:pt x="89" y="45"/>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5"/>
            <p:cNvSpPr/>
            <p:nvPr/>
          </p:nvSpPr>
          <p:spPr>
            <a:xfrm>
              <a:off x="3957557" y="2238416"/>
              <a:ext cx="16323" cy="50725"/>
            </a:xfrm>
            <a:custGeom>
              <a:rect b="b" l="l" r="r" t="t"/>
              <a:pathLst>
                <a:path extrusionOk="0" h="491" w="158">
                  <a:moveTo>
                    <a:pt x="157" y="0"/>
                  </a:moveTo>
                  <a:lnTo>
                    <a:pt x="157" y="0"/>
                  </a:lnTo>
                  <a:cubicBezTo>
                    <a:pt x="52" y="119"/>
                    <a:pt x="1" y="297"/>
                    <a:pt x="15" y="482"/>
                  </a:cubicBezTo>
                  <a:lnTo>
                    <a:pt x="8" y="482"/>
                  </a:lnTo>
                  <a:cubicBezTo>
                    <a:pt x="15" y="488"/>
                    <a:pt x="21" y="490"/>
                    <a:pt x="27" y="490"/>
                  </a:cubicBezTo>
                  <a:cubicBezTo>
                    <a:pt x="36" y="490"/>
                    <a:pt x="44" y="486"/>
                    <a:pt x="52" y="482"/>
                  </a:cubicBezTo>
                  <a:cubicBezTo>
                    <a:pt x="68" y="475"/>
                    <a:pt x="90" y="466"/>
                    <a:pt x="104" y="459"/>
                  </a:cubicBezTo>
                  <a:cubicBezTo>
                    <a:pt x="75" y="304"/>
                    <a:pt x="90" y="133"/>
                    <a:pt x="157"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5"/>
            <p:cNvSpPr/>
            <p:nvPr/>
          </p:nvSpPr>
          <p:spPr>
            <a:xfrm>
              <a:off x="3953735" y="2239862"/>
              <a:ext cx="16220" cy="49279"/>
            </a:xfrm>
            <a:custGeom>
              <a:rect b="b" l="l" r="r" t="t"/>
              <a:pathLst>
                <a:path extrusionOk="0" h="477" w="157">
                  <a:moveTo>
                    <a:pt x="0" y="0"/>
                  </a:moveTo>
                  <a:cubicBezTo>
                    <a:pt x="68" y="127"/>
                    <a:pt x="82" y="297"/>
                    <a:pt x="52" y="445"/>
                  </a:cubicBezTo>
                  <a:cubicBezTo>
                    <a:pt x="68" y="452"/>
                    <a:pt x="82" y="461"/>
                    <a:pt x="105" y="468"/>
                  </a:cubicBezTo>
                  <a:cubicBezTo>
                    <a:pt x="114" y="472"/>
                    <a:pt x="122" y="476"/>
                    <a:pt x="130" y="476"/>
                  </a:cubicBezTo>
                  <a:cubicBezTo>
                    <a:pt x="137" y="476"/>
                    <a:pt x="143" y="474"/>
                    <a:pt x="150" y="468"/>
                  </a:cubicBezTo>
                  <a:lnTo>
                    <a:pt x="141" y="468"/>
                  </a:lnTo>
                  <a:cubicBezTo>
                    <a:pt x="157" y="290"/>
                    <a:pt x="105" y="119"/>
                    <a:pt x="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5"/>
            <p:cNvSpPr/>
            <p:nvPr/>
          </p:nvSpPr>
          <p:spPr>
            <a:xfrm>
              <a:off x="3924705" y="2281393"/>
              <a:ext cx="95045" cy="7645"/>
            </a:xfrm>
            <a:custGeom>
              <a:rect b="b" l="l" r="r" t="t"/>
              <a:pathLst>
                <a:path extrusionOk="0" h="74" w="920">
                  <a:moveTo>
                    <a:pt x="479" y="0"/>
                  </a:moveTo>
                  <a:cubicBezTo>
                    <a:pt x="343" y="0"/>
                    <a:pt x="181" y="19"/>
                    <a:pt x="0" y="73"/>
                  </a:cubicBezTo>
                  <a:lnTo>
                    <a:pt x="920" y="73"/>
                  </a:lnTo>
                  <a:cubicBezTo>
                    <a:pt x="920" y="73"/>
                    <a:pt x="751" y="0"/>
                    <a:pt x="479"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5"/>
            <p:cNvSpPr/>
            <p:nvPr/>
          </p:nvSpPr>
          <p:spPr>
            <a:xfrm>
              <a:off x="4948191" y="2291104"/>
              <a:ext cx="85747" cy="144221"/>
            </a:xfrm>
            <a:custGeom>
              <a:rect b="b" l="l" r="r" t="t"/>
              <a:pathLst>
                <a:path extrusionOk="0" h="1396" w="830">
                  <a:moveTo>
                    <a:pt x="1" y="0"/>
                  </a:moveTo>
                  <a:cubicBezTo>
                    <a:pt x="319" y="372"/>
                    <a:pt x="483" y="861"/>
                    <a:pt x="452" y="1350"/>
                  </a:cubicBezTo>
                  <a:cubicBezTo>
                    <a:pt x="518" y="1357"/>
                    <a:pt x="593" y="1372"/>
                    <a:pt x="660" y="1388"/>
                  </a:cubicBezTo>
                  <a:cubicBezTo>
                    <a:pt x="687" y="1391"/>
                    <a:pt x="715" y="1396"/>
                    <a:pt x="742" y="1396"/>
                  </a:cubicBezTo>
                  <a:cubicBezTo>
                    <a:pt x="775" y="1396"/>
                    <a:pt x="805" y="1389"/>
                    <a:pt x="829" y="1364"/>
                  </a:cubicBezTo>
                  <a:lnTo>
                    <a:pt x="808" y="1357"/>
                  </a:lnTo>
                  <a:cubicBezTo>
                    <a:pt x="749" y="817"/>
                    <a:pt x="445" y="312"/>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5"/>
            <p:cNvSpPr/>
            <p:nvPr/>
          </p:nvSpPr>
          <p:spPr>
            <a:xfrm>
              <a:off x="4959555" y="2309493"/>
              <a:ext cx="101967" cy="125728"/>
            </a:xfrm>
            <a:custGeom>
              <a:rect b="b" l="l" r="r" t="t"/>
              <a:pathLst>
                <a:path extrusionOk="0" h="1217" w="987">
                  <a:moveTo>
                    <a:pt x="986" y="0"/>
                  </a:moveTo>
                  <a:lnTo>
                    <a:pt x="986" y="0"/>
                  </a:lnTo>
                  <a:cubicBezTo>
                    <a:pt x="520" y="232"/>
                    <a:pt x="165" y="667"/>
                    <a:pt x="24" y="1165"/>
                  </a:cubicBezTo>
                  <a:lnTo>
                    <a:pt x="1" y="1172"/>
                  </a:lnTo>
                  <a:cubicBezTo>
                    <a:pt x="38" y="1217"/>
                    <a:pt x="106" y="1217"/>
                    <a:pt x="157" y="1217"/>
                  </a:cubicBezTo>
                  <a:cubicBezTo>
                    <a:pt x="223" y="1217"/>
                    <a:pt x="291" y="1217"/>
                    <a:pt x="357" y="1210"/>
                  </a:cubicBezTo>
                  <a:cubicBezTo>
                    <a:pt x="401" y="749"/>
                    <a:pt x="630" y="304"/>
                    <a:pt x="986"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5"/>
            <p:cNvSpPr/>
            <p:nvPr/>
          </p:nvSpPr>
          <p:spPr>
            <a:xfrm>
              <a:off x="5004804" y="2301228"/>
              <a:ext cx="79652" cy="134200"/>
            </a:xfrm>
            <a:custGeom>
              <a:rect b="b" l="l" r="r" t="t"/>
              <a:pathLst>
                <a:path extrusionOk="0" h="1299" w="771">
                  <a:moveTo>
                    <a:pt x="770" y="0"/>
                  </a:moveTo>
                  <a:lnTo>
                    <a:pt x="770" y="0"/>
                  </a:lnTo>
                  <a:cubicBezTo>
                    <a:pt x="356" y="288"/>
                    <a:pt x="75" y="763"/>
                    <a:pt x="15" y="1259"/>
                  </a:cubicBezTo>
                  <a:lnTo>
                    <a:pt x="0" y="1274"/>
                  </a:lnTo>
                  <a:cubicBezTo>
                    <a:pt x="19" y="1293"/>
                    <a:pt x="46" y="1298"/>
                    <a:pt x="74" y="1298"/>
                  </a:cubicBezTo>
                  <a:cubicBezTo>
                    <a:pt x="102" y="1298"/>
                    <a:pt x="131" y="1293"/>
                    <a:pt x="157" y="1290"/>
                  </a:cubicBezTo>
                  <a:cubicBezTo>
                    <a:pt x="223" y="1274"/>
                    <a:pt x="290" y="1266"/>
                    <a:pt x="349" y="1252"/>
                  </a:cubicBezTo>
                  <a:cubicBezTo>
                    <a:pt x="319" y="801"/>
                    <a:pt x="475" y="340"/>
                    <a:pt x="770"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5"/>
            <p:cNvSpPr/>
            <p:nvPr/>
          </p:nvSpPr>
          <p:spPr>
            <a:xfrm>
              <a:off x="5014722" y="2309493"/>
              <a:ext cx="101864" cy="125728"/>
            </a:xfrm>
            <a:custGeom>
              <a:rect b="b" l="l" r="r" t="t"/>
              <a:pathLst>
                <a:path extrusionOk="0" h="1217" w="986">
                  <a:moveTo>
                    <a:pt x="986" y="0"/>
                  </a:moveTo>
                  <a:lnTo>
                    <a:pt x="986" y="0"/>
                  </a:lnTo>
                  <a:cubicBezTo>
                    <a:pt x="520" y="232"/>
                    <a:pt x="164" y="667"/>
                    <a:pt x="24" y="1165"/>
                  </a:cubicBezTo>
                  <a:lnTo>
                    <a:pt x="0" y="1172"/>
                  </a:lnTo>
                  <a:cubicBezTo>
                    <a:pt x="38" y="1217"/>
                    <a:pt x="105" y="1217"/>
                    <a:pt x="164" y="1217"/>
                  </a:cubicBezTo>
                  <a:cubicBezTo>
                    <a:pt x="230" y="1217"/>
                    <a:pt x="297" y="1217"/>
                    <a:pt x="363" y="1210"/>
                  </a:cubicBezTo>
                  <a:cubicBezTo>
                    <a:pt x="401" y="749"/>
                    <a:pt x="639" y="304"/>
                    <a:pt x="986"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5"/>
            <p:cNvSpPr/>
            <p:nvPr/>
          </p:nvSpPr>
          <p:spPr>
            <a:xfrm>
              <a:off x="4943645" y="2316415"/>
              <a:ext cx="71181" cy="119220"/>
            </a:xfrm>
            <a:custGeom>
              <a:rect b="b" l="l" r="r" t="t"/>
              <a:pathLst>
                <a:path extrusionOk="0" h="1154" w="689">
                  <a:moveTo>
                    <a:pt x="0" y="1"/>
                  </a:moveTo>
                  <a:lnTo>
                    <a:pt x="0" y="1"/>
                  </a:lnTo>
                  <a:cubicBezTo>
                    <a:pt x="251" y="298"/>
                    <a:pt x="407" y="712"/>
                    <a:pt x="429" y="1127"/>
                  </a:cubicBezTo>
                  <a:cubicBezTo>
                    <a:pt x="482" y="1134"/>
                    <a:pt x="527" y="1143"/>
                    <a:pt x="571" y="1150"/>
                  </a:cubicBezTo>
                  <a:cubicBezTo>
                    <a:pt x="585" y="1152"/>
                    <a:pt x="598" y="1153"/>
                    <a:pt x="611" y="1153"/>
                  </a:cubicBezTo>
                  <a:cubicBezTo>
                    <a:pt x="641" y="1153"/>
                    <a:pt x="669" y="1145"/>
                    <a:pt x="688" y="1119"/>
                  </a:cubicBezTo>
                  <a:lnTo>
                    <a:pt x="674" y="1112"/>
                  </a:lnTo>
                  <a:cubicBezTo>
                    <a:pt x="578" y="661"/>
                    <a:pt x="333" y="245"/>
                    <a:pt x="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5"/>
            <p:cNvSpPr/>
            <p:nvPr/>
          </p:nvSpPr>
          <p:spPr>
            <a:xfrm>
              <a:off x="4994886" y="2275814"/>
              <a:ext cx="49899" cy="159511"/>
            </a:xfrm>
            <a:custGeom>
              <a:rect b="b" l="l" r="r" t="t"/>
              <a:pathLst>
                <a:path extrusionOk="0" h="1544" w="483">
                  <a:moveTo>
                    <a:pt x="482" y="1"/>
                  </a:moveTo>
                  <a:lnTo>
                    <a:pt x="482" y="1"/>
                  </a:lnTo>
                  <a:cubicBezTo>
                    <a:pt x="171" y="387"/>
                    <a:pt x="0" y="949"/>
                    <a:pt x="45" y="1512"/>
                  </a:cubicBezTo>
                  <a:lnTo>
                    <a:pt x="22" y="1527"/>
                  </a:lnTo>
                  <a:cubicBezTo>
                    <a:pt x="40" y="1539"/>
                    <a:pt x="60" y="1544"/>
                    <a:pt x="82" y="1544"/>
                  </a:cubicBezTo>
                  <a:cubicBezTo>
                    <a:pt x="113" y="1544"/>
                    <a:pt x="145" y="1533"/>
                    <a:pt x="171" y="1520"/>
                  </a:cubicBezTo>
                  <a:cubicBezTo>
                    <a:pt x="230" y="1498"/>
                    <a:pt x="281" y="1475"/>
                    <a:pt x="333" y="1454"/>
                  </a:cubicBezTo>
                  <a:cubicBezTo>
                    <a:pt x="230" y="958"/>
                    <a:pt x="281" y="431"/>
                    <a:pt x="482"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5"/>
            <p:cNvSpPr/>
            <p:nvPr/>
          </p:nvSpPr>
          <p:spPr>
            <a:xfrm>
              <a:off x="4910689" y="2347821"/>
              <a:ext cx="52172" cy="87504"/>
            </a:xfrm>
            <a:custGeom>
              <a:rect b="b" l="l" r="r" t="t"/>
              <a:pathLst>
                <a:path extrusionOk="0" h="847" w="505">
                  <a:moveTo>
                    <a:pt x="1" y="1"/>
                  </a:moveTo>
                  <a:lnTo>
                    <a:pt x="1" y="1"/>
                  </a:lnTo>
                  <a:cubicBezTo>
                    <a:pt x="179" y="223"/>
                    <a:pt x="296" y="519"/>
                    <a:pt x="312" y="830"/>
                  </a:cubicBezTo>
                  <a:cubicBezTo>
                    <a:pt x="348" y="830"/>
                    <a:pt x="385" y="839"/>
                    <a:pt x="422" y="846"/>
                  </a:cubicBezTo>
                  <a:cubicBezTo>
                    <a:pt x="432" y="846"/>
                    <a:pt x="442" y="846"/>
                    <a:pt x="451" y="846"/>
                  </a:cubicBezTo>
                  <a:cubicBezTo>
                    <a:pt x="470" y="846"/>
                    <a:pt x="488" y="843"/>
                    <a:pt x="504" y="823"/>
                  </a:cubicBezTo>
                  <a:lnTo>
                    <a:pt x="490" y="815"/>
                  </a:lnTo>
                  <a:cubicBezTo>
                    <a:pt x="422" y="483"/>
                    <a:pt x="237" y="179"/>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5"/>
            <p:cNvSpPr/>
            <p:nvPr/>
          </p:nvSpPr>
          <p:spPr>
            <a:xfrm>
              <a:off x="5046851" y="2364557"/>
              <a:ext cx="53721" cy="70767"/>
            </a:xfrm>
            <a:custGeom>
              <a:rect b="b" l="l" r="r" t="t"/>
              <a:pathLst>
                <a:path extrusionOk="0" h="685" w="520">
                  <a:moveTo>
                    <a:pt x="520" y="1"/>
                  </a:moveTo>
                  <a:lnTo>
                    <a:pt x="520" y="1"/>
                  </a:lnTo>
                  <a:cubicBezTo>
                    <a:pt x="298" y="143"/>
                    <a:pt x="106" y="387"/>
                    <a:pt x="17" y="661"/>
                  </a:cubicBezTo>
                  <a:lnTo>
                    <a:pt x="1" y="668"/>
                  </a:lnTo>
                  <a:cubicBezTo>
                    <a:pt x="11" y="682"/>
                    <a:pt x="28" y="685"/>
                    <a:pt x="45" y="685"/>
                  </a:cubicBezTo>
                  <a:cubicBezTo>
                    <a:pt x="56" y="685"/>
                    <a:pt x="67" y="684"/>
                    <a:pt x="75" y="684"/>
                  </a:cubicBezTo>
                  <a:cubicBezTo>
                    <a:pt x="106" y="684"/>
                    <a:pt x="141" y="677"/>
                    <a:pt x="171" y="677"/>
                  </a:cubicBezTo>
                  <a:cubicBezTo>
                    <a:pt x="216" y="424"/>
                    <a:pt x="342" y="179"/>
                    <a:pt x="520"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5"/>
            <p:cNvSpPr/>
            <p:nvPr/>
          </p:nvSpPr>
          <p:spPr>
            <a:xfrm>
              <a:off x="4929802" y="2292034"/>
              <a:ext cx="44423" cy="143291"/>
            </a:xfrm>
            <a:custGeom>
              <a:rect b="b" l="l" r="r" t="t"/>
              <a:pathLst>
                <a:path extrusionOk="0" h="1387" w="430">
                  <a:moveTo>
                    <a:pt x="1" y="0"/>
                  </a:moveTo>
                  <a:lnTo>
                    <a:pt x="1" y="0"/>
                  </a:lnTo>
                  <a:cubicBezTo>
                    <a:pt x="179" y="377"/>
                    <a:pt x="230" y="859"/>
                    <a:pt x="134" y="1304"/>
                  </a:cubicBezTo>
                  <a:cubicBezTo>
                    <a:pt x="186" y="1325"/>
                    <a:pt x="230" y="1348"/>
                    <a:pt x="282" y="1363"/>
                  </a:cubicBezTo>
                  <a:cubicBezTo>
                    <a:pt x="304" y="1376"/>
                    <a:pt x="331" y="1387"/>
                    <a:pt x="357" y="1387"/>
                  </a:cubicBezTo>
                  <a:cubicBezTo>
                    <a:pt x="375" y="1387"/>
                    <a:pt x="393" y="1382"/>
                    <a:pt x="408" y="1370"/>
                  </a:cubicBezTo>
                  <a:lnTo>
                    <a:pt x="394" y="1355"/>
                  </a:lnTo>
                  <a:cubicBezTo>
                    <a:pt x="429" y="852"/>
                    <a:pt x="282" y="340"/>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5"/>
            <p:cNvSpPr/>
            <p:nvPr/>
          </p:nvSpPr>
          <p:spPr>
            <a:xfrm>
              <a:off x="4939719" y="2295649"/>
              <a:ext cx="43700" cy="139778"/>
            </a:xfrm>
            <a:custGeom>
              <a:rect b="b" l="l" r="r" t="t"/>
              <a:pathLst>
                <a:path extrusionOk="0" h="1353" w="423">
                  <a:moveTo>
                    <a:pt x="422" y="1"/>
                  </a:moveTo>
                  <a:cubicBezTo>
                    <a:pt x="148" y="335"/>
                    <a:pt x="1" y="831"/>
                    <a:pt x="38" y="1320"/>
                  </a:cubicBezTo>
                  <a:lnTo>
                    <a:pt x="22" y="1335"/>
                  </a:lnTo>
                  <a:cubicBezTo>
                    <a:pt x="38" y="1348"/>
                    <a:pt x="57" y="1352"/>
                    <a:pt x="76" y="1352"/>
                  </a:cubicBezTo>
                  <a:cubicBezTo>
                    <a:pt x="101" y="1352"/>
                    <a:pt x="127" y="1344"/>
                    <a:pt x="148" y="1335"/>
                  </a:cubicBezTo>
                  <a:cubicBezTo>
                    <a:pt x="200" y="1313"/>
                    <a:pt x="245" y="1290"/>
                    <a:pt x="298" y="1269"/>
                  </a:cubicBezTo>
                  <a:cubicBezTo>
                    <a:pt x="200" y="839"/>
                    <a:pt x="253" y="373"/>
                    <a:pt x="422"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5"/>
            <p:cNvSpPr/>
            <p:nvPr/>
          </p:nvSpPr>
          <p:spPr>
            <a:xfrm>
              <a:off x="4910689" y="2420653"/>
              <a:ext cx="175420" cy="16840"/>
            </a:xfrm>
            <a:custGeom>
              <a:rect b="b" l="l" r="r" t="t"/>
              <a:pathLst>
                <a:path extrusionOk="0" h="163" w="1698">
                  <a:moveTo>
                    <a:pt x="809" y="1"/>
                  </a:moveTo>
                  <a:cubicBezTo>
                    <a:pt x="307" y="1"/>
                    <a:pt x="1" y="162"/>
                    <a:pt x="1" y="162"/>
                  </a:cubicBezTo>
                  <a:lnTo>
                    <a:pt x="1697" y="162"/>
                  </a:lnTo>
                  <a:cubicBezTo>
                    <a:pt x="1361" y="41"/>
                    <a:pt x="1061" y="1"/>
                    <a:pt x="80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5"/>
            <p:cNvSpPr/>
            <p:nvPr/>
          </p:nvSpPr>
          <p:spPr>
            <a:xfrm>
              <a:off x="5408950" y="2190997"/>
              <a:ext cx="258068" cy="238956"/>
            </a:xfrm>
            <a:custGeom>
              <a:rect b="b" l="l" r="r" t="t"/>
              <a:pathLst>
                <a:path extrusionOk="0" h="2313" w="2498">
                  <a:moveTo>
                    <a:pt x="1239" y="0"/>
                  </a:moveTo>
                  <a:lnTo>
                    <a:pt x="1038" y="237"/>
                  </a:lnTo>
                  <a:lnTo>
                    <a:pt x="1" y="1444"/>
                  </a:lnTo>
                  <a:lnTo>
                    <a:pt x="1" y="2312"/>
                  </a:lnTo>
                  <a:lnTo>
                    <a:pt x="2498" y="2312"/>
                  </a:lnTo>
                  <a:lnTo>
                    <a:pt x="2498" y="1451"/>
                  </a:lnTo>
                  <a:lnTo>
                    <a:pt x="1461" y="237"/>
                  </a:lnTo>
                  <a:lnTo>
                    <a:pt x="1253" y="0"/>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5"/>
            <p:cNvSpPr/>
            <p:nvPr/>
          </p:nvSpPr>
          <p:spPr>
            <a:xfrm>
              <a:off x="5397586" y="2426645"/>
              <a:ext cx="281003" cy="10848"/>
            </a:xfrm>
            <a:custGeom>
              <a:rect b="b" l="l" r="r" t="t"/>
              <a:pathLst>
                <a:path extrusionOk="0" h="105" w="2720">
                  <a:moveTo>
                    <a:pt x="1" y="1"/>
                  </a:moveTo>
                  <a:lnTo>
                    <a:pt x="1" y="104"/>
                  </a:lnTo>
                  <a:lnTo>
                    <a:pt x="2720" y="104"/>
                  </a:lnTo>
                  <a:lnTo>
                    <a:pt x="2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5"/>
            <p:cNvSpPr/>
            <p:nvPr/>
          </p:nvSpPr>
          <p:spPr>
            <a:xfrm>
              <a:off x="5370726" y="2154219"/>
              <a:ext cx="334724" cy="192053"/>
            </a:xfrm>
            <a:custGeom>
              <a:rect b="b" l="l" r="r" t="t"/>
              <a:pathLst>
                <a:path extrusionOk="0" h="1859" w="3240">
                  <a:moveTo>
                    <a:pt x="1609" y="1"/>
                  </a:moveTo>
                  <a:lnTo>
                    <a:pt x="1408" y="237"/>
                  </a:lnTo>
                  <a:lnTo>
                    <a:pt x="1194" y="481"/>
                  </a:lnTo>
                  <a:lnTo>
                    <a:pt x="371" y="1400"/>
                  </a:lnTo>
                  <a:lnTo>
                    <a:pt x="1" y="1815"/>
                  </a:lnTo>
                  <a:lnTo>
                    <a:pt x="371" y="1800"/>
                  </a:lnTo>
                  <a:lnTo>
                    <a:pt x="1408" y="593"/>
                  </a:lnTo>
                  <a:lnTo>
                    <a:pt x="1609" y="356"/>
                  </a:lnTo>
                  <a:lnTo>
                    <a:pt x="1623" y="356"/>
                  </a:lnTo>
                  <a:lnTo>
                    <a:pt x="1831" y="593"/>
                  </a:lnTo>
                  <a:lnTo>
                    <a:pt x="2868" y="1807"/>
                  </a:lnTo>
                  <a:lnTo>
                    <a:pt x="2905" y="1845"/>
                  </a:lnTo>
                  <a:lnTo>
                    <a:pt x="3239" y="1859"/>
                  </a:lnTo>
                  <a:lnTo>
                    <a:pt x="2868" y="1430"/>
                  </a:lnTo>
                  <a:lnTo>
                    <a:pt x="2083" y="534"/>
                  </a:lnTo>
                  <a:lnTo>
                    <a:pt x="1831" y="237"/>
                  </a:lnTo>
                  <a:lnTo>
                    <a:pt x="162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5"/>
            <p:cNvSpPr/>
            <p:nvPr/>
          </p:nvSpPr>
          <p:spPr>
            <a:xfrm>
              <a:off x="5539017" y="2334804"/>
              <a:ext cx="28617" cy="26964"/>
            </a:xfrm>
            <a:custGeom>
              <a:rect b="b" l="l" r="r" t="t"/>
              <a:pathLst>
                <a:path extrusionOk="0" h="261" w="277">
                  <a:moveTo>
                    <a:pt x="1" y="1"/>
                  </a:moveTo>
                  <a:lnTo>
                    <a:pt x="1" y="260"/>
                  </a:lnTo>
                  <a:lnTo>
                    <a:pt x="277" y="260"/>
                  </a:lnTo>
                  <a:lnTo>
                    <a:pt x="277" y="141"/>
                  </a:lnTo>
                  <a:cubicBezTo>
                    <a:pt x="253" y="83"/>
                    <a:pt x="216" y="38"/>
                    <a:pt x="165"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5"/>
            <p:cNvSpPr/>
            <p:nvPr/>
          </p:nvSpPr>
          <p:spPr>
            <a:xfrm>
              <a:off x="5525277" y="2329535"/>
              <a:ext cx="11674" cy="2996"/>
            </a:xfrm>
            <a:custGeom>
              <a:rect b="b" l="l" r="r" t="t"/>
              <a:pathLst>
                <a:path extrusionOk="0" h="29" w="113">
                  <a:moveTo>
                    <a:pt x="113" y="0"/>
                  </a:moveTo>
                  <a:cubicBezTo>
                    <a:pt x="75" y="0"/>
                    <a:pt x="38" y="14"/>
                    <a:pt x="1" y="29"/>
                  </a:cubicBezTo>
                  <a:lnTo>
                    <a:pt x="113" y="29"/>
                  </a:lnTo>
                  <a:lnTo>
                    <a:pt x="113" y="0"/>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5"/>
            <p:cNvSpPr/>
            <p:nvPr/>
          </p:nvSpPr>
          <p:spPr>
            <a:xfrm>
              <a:off x="5539017" y="2394516"/>
              <a:ext cx="28617" cy="27687"/>
            </a:xfrm>
            <a:custGeom>
              <a:rect b="b" l="l" r="r" t="t"/>
              <a:pathLst>
                <a:path extrusionOk="0" h="268" w="277">
                  <a:moveTo>
                    <a:pt x="1" y="1"/>
                  </a:moveTo>
                  <a:lnTo>
                    <a:pt x="1" y="267"/>
                  </a:lnTo>
                  <a:lnTo>
                    <a:pt x="277" y="267"/>
                  </a:lnTo>
                  <a:lnTo>
                    <a:pt x="277"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5"/>
            <p:cNvSpPr/>
            <p:nvPr/>
          </p:nvSpPr>
          <p:spPr>
            <a:xfrm>
              <a:off x="5508541" y="2394516"/>
              <a:ext cx="28410" cy="27687"/>
            </a:xfrm>
            <a:custGeom>
              <a:rect b="b" l="l" r="r" t="t"/>
              <a:pathLst>
                <a:path extrusionOk="0" h="268" w="275">
                  <a:moveTo>
                    <a:pt x="1" y="1"/>
                  </a:moveTo>
                  <a:lnTo>
                    <a:pt x="1" y="267"/>
                  </a:lnTo>
                  <a:lnTo>
                    <a:pt x="275" y="267"/>
                  </a:lnTo>
                  <a:lnTo>
                    <a:pt x="275"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5"/>
            <p:cNvSpPr/>
            <p:nvPr/>
          </p:nvSpPr>
          <p:spPr>
            <a:xfrm>
              <a:off x="5508541" y="2334804"/>
              <a:ext cx="28410" cy="26964"/>
            </a:xfrm>
            <a:custGeom>
              <a:rect b="b" l="l" r="r" t="t"/>
              <a:pathLst>
                <a:path extrusionOk="0" h="261" w="275">
                  <a:moveTo>
                    <a:pt x="111" y="1"/>
                  </a:moveTo>
                  <a:cubicBezTo>
                    <a:pt x="66" y="38"/>
                    <a:pt x="22" y="83"/>
                    <a:pt x="1" y="141"/>
                  </a:cubicBezTo>
                  <a:lnTo>
                    <a:pt x="1" y="260"/>
                  </a:lnTo>
                  <a:lnTo>
                    <a:pt x="275" y="260"/>
                  </a:lnTo>
                  <a:lnTo>
                    <a:pt x="275"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5"/>
            <p:cNvSpPr/>
            <p:nvPr/>
          </p:nvSpPr>
          <p:spPr>
            <a:xfrm>
              <a:off x="5539017" y="2365486"/>
              <a:ext cx="28617" cy="26034"/>
            </a:xfrm>
            <a:custGeom>
              <a:rect b="b" l="l" r="r" t="t"/>
              <a:pathLst>
                <a:path extrusionOk="0" h="252" w="277">
                  <a:moveTo>
                    <a:pt x="1" y="1"/>
                  </a:moveTo>
                  <a:lnTo>
                    <a:pt x="1" y="251"/>
                  </a:lnTo>
                  <a:lnTo>
                    <a:pt x="277" y="251"/>
                  </a:lnTo>
                  <a:lnTo>
                    <a:pt x="277"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5"/>
            <p:cNvSpPr/>
            <p:nvPr/>
          </p:nvSpPr>
          <p:spPr>
            <a:xfrm>
              <a:off x="5508541" y="2365486"/>
              <a:ext cx="28410" cy="26034"/>
            </a:xfrm>
            <a:custGeom>
              <a:rect b="b" l="l" r="r" t="t"/>
              <a:pathLst>
                <a:path extrusionOk="0" h="252" w="275">
                  <a:moveTo>
                    <a:pt x="1" y="1"/>
                  </a:moveTo>
                  <a:lnTo>
                    <a:pt x="1" y="251"/>
                  </a:lnTo>
                  <a:lnTo>
                    <a:pt x="275" y="251"/>
                  </a:lnTo>
                  <a:lnTo>
                    <a:pt x="275"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5"/>
            <p:cNvSpPr/>
            <p:nvPr/>
          </p:nvSpPr>
          <p:spPr>
            <a:xfrm>
              <a:off x="5539017" y="2329535"/>
              <a:ext cx="12501" cy="2996"/>
            </a:xfrm>
            <a:custGeom>
              <a:rect b="b" l="l" r="r" t="t"/>
              <a:pathLst>
                <a:path extrusionOk="0" h="29" w="121">
                  <a:moveTo>
                    <a:pt x="1" y="0"/>
                  </a:moveTo>
                  <a:lnTo>
                    <a:pt x="1" y="29"/>
                  </a:lnTo>
                  <a:lnTo>
                    <a:pt x="120" y="29"/>
                  </a:lnTo>
                  <a:cubicBezTo>
                    <a:pt x="83" y="14"/>
                    <a:pt x="45" y="0"/>
                    <a:pt x="1" y="0"/>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5"/>
            <p:cNvSpPr/>
            <p:nvPr/>
          </p:nvSpPr>
          <p:spPr>
            <a:xfrm>
              <a:off x="5506165" y="2357015"/>
              <a:ext cx="103" cy="65189"/>
            </a:xfrm>
            <a:custGeom>
              <a:rect b="b" l="l" r="r" t="t"/>
              <a:pathLst>
                <a:path extrusionOk="0" h="631" w="1">
                  <a:moveTo>
                    <a:pt x="1" y="630"/>
                  </a:moveTo>
                  <a:lnTo>
                    <a:pt x="1" y="630"/>
                  </a:lnTo>
                  <a:lnTo>
                    <a:pt x="1" y="364"/>
                  </a:lnTo>
                  <a:lnTo>
                    <a:pt x="1" y="364"/>
                  </a:lnTo>
                  <a:lnTo>
                    <a:pt x="1" y="45"/>
                  </a:lnTo>
                  <a:lnTo>
                    <a:pt x="1" y="45"/>
                  </a:lnTo>
                  <a:lnTo>
                    <a:pt x="1" y="1"/>
                  </a:lnTo>
                  <a:lnTo>
                    <a:pt x="1" y="45"/>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5"/>
            <p:cNvSpPr/>
            <p:nvPr/>
          </p:nvSpPr>
          <p:spPr>
            <a:xfrm>
              <a:off x="5569700" y="2357842"/>
              <a:ext cx="103" cy="64362"/>
            </a:xfrm>
            <a:custGeom>
              <a:rect b="b" l="l" r="r" t="t"/>
              <a:pathLst>
                <a:path extrusionOk="0" h="623" w="1">
                  <a:moveTo>
                    <a:pt x="1" y="75"/>
                  </a:moveTo>
                  <a:lnTo>
                    <a:pt x="1" y="75"/>
                  </a:lnTo>
                  <a:lnTo>
                    <a:pt x="1" y="325"/>
                  </a:lnTo>
                  <a:lnTo>
                    <a:pt x="1" y="341"/>
                  </a:lnTo>
                  <a:lnTo>
                    <a:pt x="1" y="622"/>
                  </a:lnTo>
                  <a:lnTo>
                    <a:pt x="1" y="622"/>
                  </a:lnTo>
                  <a:lnTo>
                    <a:pt x="1" y="3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5"/>
            <p:cNvSpPr/>
            <p:nvPr/>
          </p:nvSpPr>
          <p:spPr>
            <a:xfrm>
              <a:off x="5536847" y="2329535"/>
              <a:ext cx="103" cy="2996"/>
            </a:xfrm>
            <a:custGeom>
              <a:rect b="b" l="l" r="r" t="t"/>
              <a:pathLst>
                <a:path extrusionOk="0" h="29" w="1">
                  <a:moveTo>
                    <a:pt x="1" y="29"/>
                  </a:moveTo>
                  <a:lnTo>
                    <a:pt x="1" y="29"/>
                  </a:lnTo>
                  <a:lnTo>
                    <a:pt x="1" y="29"/>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5"/>
            <p:cNvSpPr/>
            <p:nvPr/>
          </p:nvSpPr>
          <p:spPr>
            <a:xfrm>
              <a:off x="5539017" y="2329535"/>
              <a:ext cx="103" cy="2996"/>
            </a:xfrm>
            <a:custGeom>
              <a:rect b="b" l="l" r="r" t="t"/>
              <a:pathLst>
                <a:path extrusionOk="0" h="29" w="1">
                  <a:moveTo>
                    <a:pt x="1" y="29"/>
                  </a:moveTo>
                  <a:lnTo>
                    <a:pt x="1" y="29"/>
                  </a:lnTo>
                  <a:lnTo>
                    <a:pt x="1" y="29"/>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5"/>
            <p:cNvSpPr/>
            <p:nvPr/>
          </p:nvSpPr>
          <p:spPr>
            <a:xfrm>
              <a:off x="5536847" y="2329535"/>
              <a:ext cx="2273" cy="2996"/>
            </a:xfrm>
            <a:custGeom>
              <a:rect b="b" l="l" r="r" t="t"/>
              <a:pathLst>
                <a:path extrusionOk="0" h="29" w="22">
                  <a:moveTo>
                    <a:pt x="1" y="0"/>
                  </a:moveTo>
                  <a:lnTo>
                    <a:pt x="1" y="29"/>
                  </a:lnTo>
                  <a:lnTo>
                    <a:pt x="22" y="29"/>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5"/>
            <p:cNvSpPr/>
            <p:nvPr/>
          </p:nvSpPr>
          <p:spPr>
            <a:xfrm>
              <a:off x="5508541" y="2363833"/>
              <a:ext cx="28410" cy="1756"/>
            </a:xfrm>
            <a:custGeom>
              <a:rect b="b" l="l" r="r" t="t"/>
              <a:pathLst>
                <a:path extrusionOk="0" h="17" w="275">
                  <a:moveTo>
                    <a:pt x="1" y="1"/>
                  </a:moveTo>
                  <a:lnTo>
                    <a:pt x="1" y="17"/>
                  </a:lnTo>
                  <a:lnTo>
                    <a:pt x="275" y="17"/>
                  </a:lnTo>
                  <a:lnTo>
                    <a:pt x="275"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5"/>
            <p:cNvSpPr/>
            <p:nvPr/>
          </p:nvSpPr>
          <p:spPr>
            <a:xfrm>
              <a:off x="5506165" y="2349370"/>
              <a:ext cx="2479" cy="12397"/>
            </a:xfrm>
            <a:custGeom>
              <a:rect b="b" l="l" r="r" t="t"/>
              <a:pathLst>
                <a:path extrusionOk="0" h="120" w="24">
                  <a:moveTo>
                    <a:pt x="24" y="0"/>
                  </a:moveTo>
                  <a:cubicBezTo>
                    <a:pt x="17" y="23"/>
                    <a:pt x="8" y="52"/>
                    <a:pt x="1" y="75"/>
                  </a:cubicBezTo>
                  <a:lnTo>
                    <a:pt x="1" y="119"/>
                  </a:lnTo>
                  <a:lnTo>
                    <a:pt x="24" y="119"/>
                  </a:lnTo>
                  <a:lnTo>
                    <a:pt x="2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5"/>
            <p:cNvSpPr/>
            <p:nvPr/>
          </p:nvSpPr>
          <p:spPr>
            <a:xfrm>
              <a:off x="5523830" y="2332427"/>
              <a:ext cx="13120" cy="1033"/>
            </a:xfrm>
            <a:custGeom>
              <a:rect b="b" l="l" r="r" t="t"/>
              <a:pathLst>
                <a:path extrusionOk="0" h="10" w="127">
                  <a:moveTo>
                    <a:pt x="15" y="1"/>
                  </a:moveTo>
                  <a:cubicBezTo>
                    <a:pt x="7" y="1"/>
                    <a:pt x="7" y="1"/>
                    <a:pt x="0" y="10"/>
                  </a:cubicBezTo>
                  <a:lnTo>
                    <a:pt x="127" y="10"/>
                  </a:lnTo>
                  <a:lnTo>
                    <a:pt x="127"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5"/>
            <p:cNvSpPr/>
            <p:nvPr/>
          </p:nvSpPr>
          <p:spPr>
            <a:xfrm>
              <a:off x="5519905" y="2334804"/>
              <a:ext cx="17046" cy="103"/>
            </a:xfrm>
            <a:custGeom>
              <a:rect b="b" l="l" r="r" t="t"/>
              <a:pathLst>
                <a:path extrusionOk="0" h="1" w="165">
                  <a:moveTo>
                    <a:pt x="1" y="1"/>
                  </a:moveTo>
                  <a:lnTo>
                    <a:pt x="165" y="1"/>
                  </a:lnTo>
                  <a:lnTo>
                    <a:pt x="165" y="1"/>
                  </a:lnTo>
                  <a:lnTo>
                    <a:pt x="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5"/>
            <p:cNvSpPr/>
            <p:nvPr/>
          </p:nvSpPr>
          <p:spPr>
            <a:xfrm>
              <a:off x="5520731" y="2333357"/>
              <a:ext cx="16220" cy="1550"/>
            </a:xfrm>
            <a:custGeom>
              <a:rect b="b" l="l" r="r" t="t"/>
              <a:pathLst>
                <a:path extrusionOk="0" h="15" w="157">
                  <a:moveTo>
                    <a:pt x="30" y="1"/>
                  </a:moveTo>
                  <a:cubicBezTo>
                    <a:pt x="23" y="1"/>
                    <a:pt x="16" y="8"/>
                    <a:pt x="0" y="15"/>
                  </a:cubicBezTo>
                  <a:lnTo>
                    <a:pt x="157" y="15"/>
                  </a:lnTo>
                  <a:lnTo>
                    <a:pt x="157"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5"/>
            <p:cNvSpPr/>
            <p:nvPr/>
          </p:nvSpPr>
          <p:spPr>
            <a:xfrm>
              <a:off x="5536847" y="2332427"/>
              <a:ext cx="103" cy="1033"/>
            </a:xfrm>
            <a:custGeom>
              <a:rect b="b" l="l" r="r" t="t"/>
              <a:pathLst>
                <a:path extrusionOk="0" h="10" w="1">
                  <a:moveTo>
                    <a:pt x="1" y="10"/>
                  </a:moveTo>
                  <a:lnTo>
                    <a:pt x="1" y="1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5"/>
            <p:cNvSpPr/>
            <p:nvPr/>
          </p:nvSpPr>
          <p:spPr>
            <a:xfrm>
              <a:off x="5536847" y="2334804"/>
              <a:ext cx="103" cy="103"/>
            </a:xfrm>
            <a:custGeom>
              <a:rect b="b" l="l" r="r" t="t"/>
              <a:pathLst>
                <a:path extrusionOk="0" h="1" w="1">
                  <a:moveTo>
                    <a:pt x="1" y="1"/>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5"/>
            <p:cNvSpPr/>
            <p:nvPr/>
          </p:nvSpPr>
          <p:spPr>
            <a:xfrm>
              <a:off x="5536847" y="2333357"/>
              <a:ext cx="103" cy="1550"/>
            </a:xfrm>
            <a:custGeom>
              <a:rect b="b" l="l" r="r" t="t"/>
              <a:pathLst>
                <a:path extrusionOk="0" h="15" w="1">
                  <a:moveTo>
                    <a:pt x="1" y="15"/>
                  </a:moveTo>
                  <a:lnTo>
                    <a:pt x="1" y="15"/>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5"/>
            <p:cNvSpPr/>
            <p:nvPr/>
          </p:nvSpPr>
          <p:spPr>
            <a:xfrm>
              <a:off x="5536847" y="2333357"/>
              <a:ext cx="103" cy="1550"/>
            </a:xfrm>
            <a:custGeom>
              <a:rect b="b" l="l" r="r" t="t"/>
              <a:pathLst>
                <a:path extrusionOk="0" h="15" w="1">
                  <a:moveTo>
                    <a:pt x="1" y="1"/>
                  </a:moveTo>
                  <a:lnTo>
                    <a:pt x="1" y="15"/>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5"/>
            <p:cNvSpPr/>
            <p:nvPr/>
          </p:nvSpPr>
          <p:spPr>
            <a:xfrm>
              <a:off x="5539017" y="2363833"/>
              <a:ext cx="28617" cy="1756"/>
            </a:xfrm>
            <a:custGeom>
              <a:rect b="b" l="l" r="r" t="t"/>
              <a:pathLst>
                <a:path extrusionOk="0" h="17" w="277">
                  <a:moveTo>
                    <a:pt x="1" y="1"/>
                  </a:moveTo>
                  <a:lnTo>
                    <a:pt x="1" y="17"/>
                  </a:lnTo>
                  <a:lnTo>
                    <a:pt x="277" y="17"/>
                  </a:lnTo>
                  <a:lnTo>
                    <a:pt x="277"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5"/>
            <p:cNvSpPr/>
            <p:nvPr/>
          </p:nvSpPr>
          <p:spPr>
            <a:xfrm>
              <a:off x="5567530" y="2349370"/>
              <a:ext cx="2273" cy="12397"/>
            </a:xfrm>
            <a:custGeom>
              <a:rect b="b" l="l" r="r" t="t"/>
              <a:pathLst>
                <a:path extrusionOk="0" h="120" w="22">
                  <a:moveTo>
                    <a:pt x="1" y="0"/>
                  </a:moveTo>
                  <a:lnTo>
                    <a:pt x="1" y="119"/>
                  </a:lnTo>
                  <a:lnTo>
                    <a:pt x="22" y="119"/>
                  </a:lnTo>
                  <a:lnTo>
                    <a:pt x="22" y="82"/>
                  </a:lnTo>
                  <a:cubicBezTo>
                    <a:pt x="22" y="52"/>
                    <a:pt x="15" y="23"/>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5"/>
            <p:cNvSpPr/>
            <p:nvPr/>
          </p:nvSpPr>
          <p:spPr>
            <a:xfrm>
              <a:off x="5539017" y="2332427"/>
              <a:ext cx="13224" cy="1033"/>
            </a:xfrm>
            <a:custGeom>
              <a:rect b="b" l="l" r="r" t="t"/>
              <a:pathLst>
                <a:path extrusionOk="0" h="10" w="128">
                  <a:moveTo>
                    <a:pt x="1" y="1"/>
                  </a:moveTo>
                  <a:lnTo>
                    <a:pt x="1" y="10"/>
                  </a:lnTo>
                  <a:lnTo>
                    <a:pt x="127" y="10"/>
                  </a:lnTo>
                  <a:cubicBezTo>
                    <a:pt x="127" y="1"/>
                    <a:pt x="120" y="1"/>
                    <a:pt x="11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5"/>
            <p:cNvSpPr/>
            <p:nvPr/>
          </p:nvSpPr>
          <p:spPr>
            <a:xfrm>
              <a:off x="5539017" y="2334804"/>
              <a:ext cx="17046" cy="103"/>
            </a:xfrm>
            <a:custGeom>
              <a:rect b="b" l="l" r="r" t="t"/>
              <a:pathLst>
                <a:path extrusionOk="0" h="1" w="165">
                  <a:moveTo>
                    <a:pt x="1" y="1"/>
                  </a:moveTo>
                  <a:lnTo>
                    <a:pt x="1" y="1"/>
                  </a:lnTo>
                  <a:lnTo>
                    <a:pt x="165" y="1"/>
                  </a:lnTo>
                  <a:lnTo>
                    <a:pt x="157"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5"/>
            <p:cNvSpPr/>
            <p:nvPr/>
          </p:nvSpPr>
          <p:spPr>
            <a:xfrm>
              <a:off x="5539017" y="2333357"/>
              <a:ext cx="16323" cy="1550"/>
            </a:xfrm>
            <a:custGeom>
              <a:rect b="b" l="l" r="r" t="t"/>
              <a:pathLst>
                <a:path extrusionOk="0" h="15" w="158">
                  <a:moveTo>
                    <a:pt x="1" y="1"/>
                  </a:moveTo>
                  <a:lnTo>
                    <a:pt x="1" y="8"/>
                  </a:lnTo>
                  <a:lnTo>
                    <a:pt x="1" y="15"/>
                  </a:lnTo>
                  <a:lnTo>
                    <a:pt x="157" y="15"/>
                  </a:lnTo>
                  <a:cubicBezTo>
                    <a:pt x="150" y="8"/>
                    <a:pt x="134" y="1"/>
                    <a:pt x="127"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5"/>
            <p:cNvSpPr/>
            <p:nvPr/>
          </p:nvSpPr>
          <p:spPr>
            <a:xfrm>
              <a:off x="5536847" y="2334804"/>
              <a:ext cx="103" cy="26964"/>
            </a:xfrm>
            <a:custGeom>
              <a:rect b="b" l="l" r="r" t="t"/>
              <a:pathLst>
                <a:path extrusionOk="0" h="261" w="1">
                  <a:moveTo>
                    <a:pt x="1" y="1"/>
                  </a:moveTo>
                  <a:lnTo>
                    <a:pt x="1" y="260"/>
                  </a:lnTo>
                  <a:lnTo>
                    <a:pt x="1" y="260"/>
                  </a:lnTo>
                  <a:lnTo>
                    <a:pt x="1" y="26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5"/>
            <p:cNvSpPr/>
            <p:nvPr/>
          </p:nvSpPr>
          <p:spPr>
            <a:xfrm>
              <a:off x="5539017" y="2334804"/>
              <a:ext cx="103" cy="26964"/>
            </a:xfrm>
            <a:custGeom>
              <a:rect b="b" l="l" r="r" t="t"/>
              <a:pathLst>
                <a:path extrusionOk="0" h="261" w="1">
                  <a:moveTo>
                    <a:pt x="1" y="1"/>
                  </a:moveTo>
                  <a:lnTo>
                    <a:pt x="1" y="260"/>
                  </a:lnTo>
                  <a:lnTo>
                    <a:pt x="1" y="26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5"/>
            <p:cNvSpPr/>
            <p:nvPr/>
          </p:nvSpPr>
          <p:spPr>
            <a:xfrm>
              <a:off x="5539017" y="2363833"/>
              <a:ext cx="103" cy="1756"/>
            </a:xfrm>
            <a:custGeom>
              <a:rect b="b" l="l" r="r" t="t"/>
              <a:pathLst>
                <a:path extrusionOk="0" h="17" w="1">
                  <a:moveTo>
                    <a:pt x="1" y="17"/>
                  </a:moveTo>
                  <a:lnTo>
                    <a:pt x="1" y="17"/>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5"/>
            <p:cNvSpPr/>
            <p:nvPr/>
          </p:nvSpPr>
          <p:spPr>
            <a:xfrm>
              <a:off x="5536847" y="2334804"/>
              <a:ext cx="2273" cy="26964"/>
            </a:xfrm>
            <a:custGeom>
              <a:rect b="b" l="l" r="r" t="t"/>
              <a:pathLst>
                <a:path extrusionOk="0" h="261" w="22">
                  <a:moveTo>
                    <a:pt x="1" y="1"/>
                  </a:moveTo>
                  <a:lnTo>
                    <a:pt x="1" y="260"/>
                  </a:lnTo>
                  <a:lnTo>
                    <a:pt x="22" y="260"/>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5"/>
            <p:cNvSpPr/>
            <p:nvPr/>
          </p:nvSpPr>
          <p:spPr>
            <a:xfrm>
              <a:off x="5539017" y="2334804"/>
              <a:ext cx="103" cy="103"/>
            </a:xfrm>
            <a:custGeom>
              <a:rect b="b" l="l" r="r" t="t"/>
              <a:pathLst>
                <a:path extrusionOk="0" h="1" w="1">
                  <a:moveTo>
                    <a:pt x="1" y="1"/>
                  </a:move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5"/>
            <p:cNvSpPr/>
            <p:nvPr/>
          </p:nvSpPr>
          <p:spPr>
            <a:xfrm>
              <a:off x="5539017" y="2334080"/>
              <a:ext cx="103" cy="826"/>
            </a:xfrm>
            <a:custGeom>
              <a:rect b="b" l="l" r="r" t="t"/>
              <a:pathLst>
                <a:path extrusionOk="0" h="8" w="1">
                  <a:moveTo>
                    <a:pt x="1" y="8"/>
                  </a:moveTo>
                  <a:lnTo>
                    <a:pt x="1" y="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5"/>
            <p:cNvSpPr/>
            <p:nvPr/>
          </p:nvSpPr>
          <p:spPr>
            <a:xfrm>
              <a:off x="5539017" y="2332427"/>
              <a:ext cx="103" cy="1033"/>
            </a:xfrm>
            <a:custGeom>
              <a:rect b="b" l="l" r="r" t="t"/>
              <a:pathLst>
                <a:path extrusionOk="0" h="10" w="1">
                  <a:moveTo>
                    <a:pt x="1" y="10"/>
                  </a:moveTo>
                  <a:lnTo>
                    <a:pt x="1" y="1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5"/>
            <p:cNvSpPr/>
            <p:nvPr/>
          </p:nvSpPr>
          <p:spPr>
            <a:xfrm>
              <a:off x="5539017" y="2332427"/>
              <a:ext cx="103" cy="1033"/>
            </a:xfrm>
            <a:custGeom>
              <a:rect b="b" l="l" r="r" t="t"/>
              <a:pathLst>
                <a:path extrusionOk="0" h="10" w="1">
                  <a:moveTo>
                    <a:pt x="1" y="10"/>
                  </a:moveTo>
                  <a:lnTo>
                    <a:pt x="1" y="1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5"/>
            <p:cNvSpPr/>
            <p:nvPr/>
          </p:nvSpPr>
          <p:spPr>
            <a:xfrm>
              <a:off x="5539017" y="2333357"/>
              <a:ext cx="103" cy="826"/>
            </a:xfrm>
            <a:custGeom>
              <a:rect b="b" l="l" r="r" t="t"/>
              <a:pathLst>
                <a:path extrusionOk="0" h="8" w="1">
                  <a:moveTo>
                    <a:pt x="1" y="1"/>
                  </a:moveTo>
                  <a:lnTo>
                    <a:pt x="1" y="1"/>
                  </a:lnTo>
                  <a:lnTo>
                    <a:pt x="1" y="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5"/>
            <p:cNvSpPr/>
            <p:nvPr/>
          </p:nvSpPr>
          <p:spPr>
            <a:xfrm>
              <a:off x="5539017" y="2333357"/>
              <a:ext cx="103" cy="103"/>
            </a:xfrm>
            <a:custGeom>
              <a:rect b="b" l="l" r="r" t="t"/>
              <a:pathLst>
                <a:path extrusionOk="0" h="1" w="1">
                  <a:moveTo>
                    <a:pt x="1" y="1"/>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5"/>
            <p:cNvSpPr/>
            <p:nvPr/>
          </p:nvSpPr>
          <p:spPr>
            <a:xfrm>
              <a:off x="5539017" y="2334804"/>
              <a:ext cx="103" cy="103"/>
            </a:xfrm>
            <a:custGeom>
              <a:rect b="b" l="l" r="r" t="t"/>
              <a:pathLst>
                <a:path extrusionOk="0" h="1" w="1">
                  <a:moveTo>
                    <a:pt x="1" y="1"/>
                  </a:moveTo>
                  <a:lnTo>
                    <a:pt x="1" y="1"/>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5"/>
            <p:cNvSpPr/>
            <p:nvPr/>
          </p:nvSpPr>
          <p:spPr>
            <a:xfrm>
              <a:off x="5539017" y="2333357"/>
              <a:ext cx="103" cy="1550"/>
            </a:xfrm>
            <a:custGeom>
              <a:rect b="b" l="l" r="r" t="t"/>
              <a:pathLst>
                <a:path extrusionOk="0" h="15" w="1">
                  <a:moveTo>
                    <a:pt x="1" y="1"/>
                  </a:moveTo>
                  <a:lnTo>
                    <a:pt x="1" y="15"/>
                  </a:lnTo>
                  <a:lnTo>
                    <a:pt x="1" y="15"/>
                  </a:lnTo>
                  <a:lnTo>
                    <a:pt x="1" y="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5"/>
            <p:cNvSpPr/>
            <p:nvPr/>
          </p:nvSpPr>
          <p:spPr>
            <a:xfrm>
              <a:off x="5539017" y="2333357"/>
              <a:ext cx="103" cy="1550"/>
            </a:xfrm>
            <a:custGeom>
              <a:rect b="b" l="l" r="r" t="t"/>
              <a:pathLst>
                <a:path extrusionOk="0" h="15" w="1">
                  <a:moveTo>
                    <a:pt x="1" y="15"/>
                  </a:moveTo>
                  <a:lnTo>
                    <a:pt x="1" y="15"/>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5"/>
            <p:cNvSpPr/>
            <p:nvPr/>
          </p:nvSpPr>
          <p:spPr>
            <a:xfrm>
              <a:off x="5536847" y="2332427"/>
              <a:ext cx="103" cy="1033"/>
            </a:xfrm>
            <a:custGeom>
              <a:rect b="b" l="l" r="r" t="t"/>
              <a:pathLst>
                <a:path extrusionOk="0" h="10" w="1">
                  <a:moveTo>
                    <a:pt x="1" y="10"/>
                  </a:moveTo>
                  <a:lnTo>
                    <a:pt x="1" y="1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5"/>
            <p:cNvSpPr/>
            <p:nvPr/>
          </p:nvSpPr>
          <p:spPr>
            <a:xfrm>
              <a:off x="5536847" y="2334804"/>
              <a:ext cx="103" cy="103"/>
            </a:xfrm>
            <a:custGeom>
              <a:rect b="b" l="l" r="r" t="t"/>
              <a:pathLst>
                <a:path extrusionOk="0" h="1" w="1">
                  <a:moveTo>
                    <a:pt x="1" y="1"/>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5"/>
            <p:cNvSpPr/>
            <p:nvPr/>
          </p:nvSpPr>
          <p:spPr>
            <a:xfrm>
              <a:off x="5536847" y="2333357"/>
              <a:ext cx="103" cy="1550"/>
            </a:xfrm>
            <a:custGeom>
              <a:rect b="b" l="l" r="r" t="t"/>
              <a:pathLst>
                <a:path extrusionOk="0" h="15" w="1">
                  <a:moveTo>
                    <a:pt x="1" y="15"/>
                  </a:moveTo>
                  <a:lnTo>
                    <a:pt x="1" y="15"/>
                  </a:lnTo>
                  <a:lnTo>
                    <a:pt x="1" y="1"/>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5"/>
            <p:cNvSpPr/>
            <p:nvPr/>
          </p:nvSpPr>
          <p:spPr>
            <a:xfrm>
              <a:off x="5536847" y="2332427"/>
              <a:ext cx="103" cy="1033"/>
            </a:xfrm>
            <a:custGeom>
              <a:rect b="b" l="l" r="r" t="t"/>
              <a:pathLst>
                <a:path extrusionOk="0" h="10" w="1">
                  <a:moveTo>
                    <a:pt x="1" y="10"/>
                  </a:moveTo>
                  <a:lnTo>
                    <a:pt x="1" y="1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5"/>
            <p:cNvSpPr/>
            <p:nvPr/>
          </p:nvSpPr>
          <p:spPr>
            <a:xfrm>
              <a:off x="5539017" y="2332427"/>
              <a:ext cx="103" cy="1033"/>
            </a:xfrm>
            <a:custGeom>
              <a:rect b="b" l="l" r="r" t="t"/>
              <a:pathLst>
                <a:path extrusionOk="0" h="10" w="1">
                  <a:moveTo>
                    <a:pt x="1" y="1"/>
                  </a:moveTo>
                  <a:lnTo>
                    <a:pt x="1" y="10"/>
                  </a:lnTo>
                  <a:lnTo>
                    <a:pt x="1" y="10"/>
                  </a:lnTo>
                  <a:lnTo>
                    <a:pt x="1" y="1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5"/>
            <p:cNvSpPr/>
            <p:nvPr/>
          </p:nvSpPr>
          <p:spPr>
            <a:xfrm>
              <a:off x="5539017" y="2332427"/>
              <a:ext cx="103" cy="1033"/>
            </a:xfrm>
            <a:custGeom>
              <a:rect b="b" l="l" r="r" t="t"/>
              <a:pathLst>
                <a:path extrusionOk="0" h="10" w="1">
                  <a:moveTo>
                    <a:pt x="1" y="10"/>
                  </a:moveTo>
                  <a:lnTo>
                    <a:pt x="1" y="1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5"/>
            <p:cNvSpPr/>
            <p:nvPr/>
          </p:nvSpPr>
          <p:spPr>
            <a:xfrm>
              <a:off x="5536847" y="2332427"/>
              <a:ext cx="2273" cy="1033"/>
            </a:xfrm>
            <a:custGeom>
              <a:rect b="b" l="l" r="r" t="t"/>
              <a:pathLst>
                <a:path extrusionOk="0" h="10" w="22">
                  <a:moveTo>
                    <a:pt x="1" y="1"/>
                  </a:moveTo>
                  <a:lnTo>
                    <a:pt x="1" y="10"/>
                  </a:lnTo>
                  <a:lnTo>
                    <a:pt x="22" y="10"/>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5"/>
            <p:cNvSpPr/>
            <p:nvPr/>
          </p:nvSpPr>
          <p:spPr>
            <a:xfrm>
              <a:off x="5539017" y="2333357"/>
              <a:ext cx="103" cy="103"/>
            </a:xfrm>
            <a:custGeom>
              <a:rect b="b" l="l" r="r" t="t"/>
              <a:pathLst>
                <a:path extrusionOk="0" h="1" w="1">
                  <a:moveTo>
                    <a:pt x="1" y="1"/>
                  </a:move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5"/>
            <p:cNvSpPr/>
            <p:nvPr/>
          </p:nvSpPr>
          <p:spPr>
            <a:xfrm>
              <a:off x="5536847" y="2334804"/>
              <a:ext cx="103" cy="103"/>
            </a:xfrm>
            <a:custGeom>
              <a:rect b="b" l="l" r="r" t="t"/>
              <a:pathLst>
                <a:path extrusionOk="0" h="1" w="1">
                  <a:moveTo>
                    <a:pt x="1" y="1"/>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5"/>
            <p:cNvSpPr/>
            <p:nvPr/>
          </p:nvSpPr>
          <p:spPr>
            <a:xfrm>
              <a:off x="5536847" y="2333357"/>
              <a:ext cx="103" cy="1550"/>
            </a:xfrm>
            <a:custGeom>
              <a:rect b="b" l="l" r="r" t="t"/>
              <a:pathLst>
                <a:path extrusionOk="0" h="15" w="1">
                  <a:moveTo>
                    <a:pt x="1" y="15"/>
                  </a:moveTo>
                  <a:lnTo>
                    <a:pt x="1" y="15"/>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5"/>
            <p:cNvSpPr/>
            <p:nvPr/>
          </p:nvSpPr>
          <p:spPr>
            <a:xfrm>
              <a:off x="5536847" y="2333357"/>
              <a:ext cx="103" cy="1550"/>
            </a:xfrm>
            <a:custGeom>
              <a:rect b="b" l="l" r="r" t="t"/>
              <a:pathLst>
                <a:path extrusionOk="0" h="15" w="1">
                  <a:moveTo>
                    <a:pt x="1" y="1"/>
                  </a:moveTo>
                  <a:lnTo>
                    <a:pt x="1" y="15"/>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5"/>
            <p:cNvSpPr/>
            <p:nvPr/>
          </p:nvSpPr>
          <p:spPr>
            <a:xfrm>
              <a:off x="5539017" y="2334804"/>
              <a:ext cx="103" cy="103"/>
            </a:xfrm>
            <a:custGeom>
              <a:rect b="b" l="l" r="r" t="t"/>
              <a:pathLst>
                <a:path extrusionOk="0" h="1" w="1">
                  <a:moveTo>
                    <a:pt x="1" y="1"/>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5"/>
            <p:cNvSpPr/>
            <p:nvPr/>
          </p:nvSpPr>
          <p:spPr>
            <a:xfrm>
              <a:off x="5539017" y="2333357"/>
              <a:ext cx="103" cy="1550"/>
            </a:xfrm>
            <a:custGeom>
              <a:rect b="b" l="l" r="r" t="t"/>
              <a:pathLst>
                <a:path extrusionOk="0" h="15" w="1">
                  <a:moveTo>
                    <a:pt x="1" y="1"/>
                  </a:moveTo>
                  <a:lnTo>
                    <a:pt x="1" y="1"/>
                  </a:lnTo>
                  <a:lnTo>
                    <a:pt x="1" y="1"/>
                  </a:lnTo>
                  <a:lnTo>
                    <a:pt x="1" y="8"/>
                  </a:lnTo>
                  <a:lnTo>
                    <a:pt x="1" y="15"/>
                  </a:lnTo>
                  <a:lnTo>
                    <a:pt x="1" y="15"/>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5"/>
            <p:cNvSpPr/>
            <p:nvPr/>
          </p:nvSpPr>
          <p:spPr>
            <a:xfrm>
              <a:off x="5539017" y="2334804"/>
              <a:ext cx="103" cy="103"/>
            </a:xfrm>
            <a:custGeom>
              <a:rect b="b" l="l" r="r" t="t"/>
              <a:pathLst>
                <a:path extrusionOk="0" h="1" w="1">
                  <a:moveTo>
                    <a:pt x="1" y="1"/>
                  </a:move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5"/>
            <p:cNvSpPr/>
            <p:nvPr/>
          </p:nvSpPr>
          <p:spPr>
            <a:xfrm>
              <a:off x="5539017" y="2333357"/>
              <a:ext cx="103" cy="1550"/>
            </a:xfrm>
            <a:custGeom>
              <a:rect b="b" l="l" r="r" t="t"/>
              <a:pathLst>
                <a:path extrusionOk="0" h="15" w="1">
                  <a:moveTo>
                    <a:pt x="1" y="15"/>
                  </a:moveTo>
                  <a:lnTo>
                    <a:pt x="1" y="15"/>
                  </a:lnTo>
                  <a:lnTo>
                    <a:pt x="1" y="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5"/>
            <p:cNvSpPr/>
            <p:nvPr/>
          </p:nvSpPr>
          <p:spPr>
            <a:xfrm>
              <a:off x="5539017" y="2333357"/>
              <a:ext cx="103" cy="103"/>
            </a:xfrm>
            <a:custGeom>
              <a:rect b="b" l="l" r="r" t="t"/>
              <a:pathLst>
                <a:path extrusionOk="0" h="1" w="1">
                  <a:moveTo>
                    <a:pt x="1" y="1"/>
                  </a:move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5"/>
            <p:cNvSpPr/>
            <p:nvPr/>
          </p:nvSpPr>
          <p:spPr>
            <a:xfrm>
              <a:off x="5539017" y="2334804"/>
              <a:ext cx="103" cy="103"/>
            </a:xfrm>
            <a:custGeom>
              <a:rect b="b" l="l" r="r" t="t"/>
              <a:pathLst>
                <a:path extrusionOk="0" h="1" w="1">
                  <a:moveTo>
                    <a:pt x="1" y="1"/>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5"/>
            <p:cNvSpPr/>
            <p:nvPr/>
          </p:nvSpPr>
          <p:spPr>
            <a:xfrm>
              <a:off x="5539017" y="2333357"/>
              <a:ext cx="103" cy="1550"/>
            </a:xfrm>
            <a:custGeom>
              <a:rect b="b" l="l" r="r" t="t"/>
              <a:pathLst>
                <a:path extrusionOk="0" h="15" w="1">
                  <a:moveTo>
                    <a:pt x="1" y="1"/>
                  </a:moveTo>
                  <a:lnTo>
                    <a:pt x="1" y="15"/>
                  </a:lnTo>
                  <a:lnTo>
                    <a:pt x="1" y="15"/>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5"/>
            <p:cNvSpPr/>
            <p:nvPr/>
          </p:nvSpPr>
          <p:spPr>
            <a:xfrm>
              <a:off x="5536847" y="2334804"/>
              <a:ext cx="2273" cy="103"/>
            </a:xfrm>
            <a:custGeom>
              <a:rect b="b" l="l" r="r" t="t"/>
              <a:pathLst>
                <a:path extrusionOk="0" h="1" w="22">
                  <a:moveTo>
                    <a:pt x="1" y="1"/>
                  </a:moveTo>
                  <a:lnTo>
                    <a:pt x="22" y="1"/>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5"/>
            <p:cNvSpPr/>
            <p:nvPr/>
          </p:nvSpPr>
          <p:spPr>
            <a:xfrm>
              <a:off x="5536847" y="2333357"/>
              <a:ext cx="2273" cy="1550"/>
            </a:xfrm>
            <a:custGeom>
              <a:rect b="b" l="l" r="r" t="t"/>
              <a:pathLst>
                <a:path extrusionOk="0" h="15" w="22">
                  <a:moveTo>
                    <a:pt x="1" y="1"/>
                  </a:moveTo>
                  <a:lnTo>
                    <a:pt x="1" y="15"/>
                  </a:lnTo>
                  <a:lnTo>
                    <a:pt x="22" y="15"/>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5"/>
            <p:cNvSpPr/>
            <p:nvPr/>
          </p:nvSpPr>
          <p:spPr>
            <a:xfrm>
              <a:off x="5508541" y="2361664"/>
              <a:ext cx="28410" cy="1550"/>
            </a:xfrm>
            <a:custGeom>
              <a:rect b="b" l="l" r="r" t="t"/>
              <a:pathLst>
                <a:path extrusionOk="0" h="15" w="275">
                  <a:moveTo>
                    <a:pt x="1" y="0"/>
                  </a:moveTo>
                  <a:lnTo>
                    <a:pt x="1" y="15"/>
                  </a:lnTo>
                  <a:lnTo>
                    <a:pt x="275" y="15"/>
                  </a:lnTo>
                  <a:lnTo>
                    <a:pt x="27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5"/>
            <p:cNvSpPr/>
            <p:nvPr/>
          </p:nvSpPr>
          <p:spPr>
            <a:xfrm>
              <a:off x="5506165" y="2365486"/>
              <a:ext cx="2479" cy="26034"/>
            </a:xfrm>
            <a:custGeom>
              <a:rect b="b" l="l" r="r" t="t"/>
              <a:pathLst>
                <a:path extrusionOk="0" h="252" w="24">
                  <a:moveTo>
                    <a:pt x="1" y="1"/>
                  </a:moveTo>
                  <a:lnTo>
                    <a:pt x="1" y="251"/>
                  </a:lnTo>
                  <a:lnTo>
                    <a:pt x="24" y="251"/>
                  </a:lnTo>
                  <a:lnTo>
                    <a:pt x="2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5"/>
            <p:cNvSpPr/>
            <p:nvPr/>
          </p:nvSpPr>
          <p:spPr>
            <a:xfrm>
              <a:off x="5506165" y="2361664"/>
              <a:ext cx="30786" cy="3926"/>
            </a:xfrm>
            <a:custGeom>
              <a:rect b="b" l="l" r="r" t="t"/>
              <a:pathLst>
                <a:path extrusionOk="0" h="38" w="298">
                  <a:moveTo>
                    <a:pt x="1" y="0"/>
                  </a:moveTo>
                  <a:lnTo>
                    <a:pt x="1" y="38"/>
                  </a:lnTo>
                  <a:lnTo>
                    <a:pt x="24" y="38"/>
                  </a:lnTo>
                  <a:lnTo>
                    <a:pt x="24" y="22"/>
                  </a:lnTo>
                  <a:lnTo>
                    <a:pt x="298" y="22"/>
                  </a:lnTo>
                  <a:lnTo>
                    <a:pt x="298" y="15"/>
                  </a:lnTo>
                  <a:lnTo>
                    <a:pt x="24" y="15"/>
                  </a:lnTo>
                  <a:lnTo>
                    <a:pt x="2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5"/>
            <p:cNvSpPr/>
            <p:nvPr/>
          </p:nvSpPr>
          <p:spPr>
            <a:xfrm>
              <a:off x="5539017" y="2361664"/>
              <a:ext cx="28617" cy="1550"/>
            </a:xfrm>
            <a:custGeom>
              <a:rect b="b" l="l" r="r" t="t"/>
              <a:pathLst>
                <a:path extrusionOk="0" h="15" w="277">
                  <a:moveTo>
                    <a:pt x="1" y="0"/>
                  </a:moveTo>
                  <a:lnTo>
                    <a:pt x="1" y="15"/>
                  </a:lnTo>
                  <a:lnTo>
                    <a:pt x="277" y="15"/>
                  </a:lnTo>
                  <a:lnTo>
                    <a:pt x="277"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5"/>
            <p:cNvSpPr/>
            <p:nvPr/>
          </p:nvSpPr>
          <p:spPr>
            <a:xfrm>
              <a:off x="5567530" y="2365486"/>
              <a:ext cx="2273" cy="26034"/>
            </a:xfrm>
            <a:custGeom>
              <a:rect b="b" l="l" r="r" t="t"/>
              <a:pathLst>
                <a:path extrusionOk="0" h="252" w="22">
                  <a:moveTo>
                    <a:pt x="1" y="1"/>
                  </a:moveTo>
                  <a:lnTo>
                    <a:pt x="1" y="251"/>
                  </a:lnTo>
                  <a:lnTo>
                    <a:pt x="22" y="251"/>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5"/>
            <p:cNvSpPr/>
            <p:nvPr/>
          </p:nvSpPr>
          <p:spPr>
            <a:xfrm>
              <a:off x="5539017" y="2361664"/>
              <a:ext cx="30786" cy="3926"/>
            </a:xfrm>
            <a:custGeom>
              <a:rect b="b" l="l" r="r" t="t"/>
              <a:pathLst>
                <a:path extrusionOk="0" h="38" w="298">
                  <a:moveTo>
                    <a:pt x="277" y="0"/>
                  </a:moveTo>
                  <a:lnTo>
                    <a:pt x="277" y="15"/>
                  </a:lnTo>
                  <a:lnTo>
                    <a:pt x="1" y="15"/>
                  </a:lnTo>
                  <a:lnTo>
                    <a:pt x="1" y="22"/>
                  </a:lnTo>
                  <a:lnTo>
                    <a:pt x="277" y="22"/>
                  </a:lnTo>
                  <a:lnTo>
                    <a:pt x="277" y="38"/>
                  </a:lnTo>
                  <a:lnTo>
                    <a:pt x="298" y="38"/>
                  </a:lnTo>
                  <a:lnTo>
                    <a:pt x="29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5"/>
            <p:cNvSpPr/>
            <p:nvPr/>
          </p:nvSpPr>
          <p:spPr>
            <a:xfrm>
              <a:off x="5539017" y="2361664"/>
              <a:ext cx="103" cy="2273"/>
            </a:xfrm>
            <a:custGeom>
              <a:rect b="b" l="l" r="r" t="t"/>
              <a:pathLst>
                <a:path extrusionOk="0" h="22" w="1">
                  <a:moveTo>
                    <a:pt x="1" y="7"/>
                  </a:moveTo>
                  <a:lnTo>
                    <a:pt x="1" y="7"/>
                  </a:lnTo>
                  <a:lnTo>
                    <a:pt x="1" y="22"/>
                  </a:lnTo>
                  <a:lnTo>
                    <a:pt x="1" y="22"/>
                  </a:lnTo>
                  <a:lnTo>
                    <a:pt x="1" y="15"/>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5"/>
            <p:cNvSpPr/>
            <p:nvPr/>
          </p:nvSpPr>
          <p:spPr>
            <a:xfrm>
              <a:off x="5539017" y="2361664"/>
              <a:ext cx="103" cy="826"/>
            </a:xfrm>
            <a:custGeom>
              <a:rect b="b" l="l" r="r" t="t"/>
              <a:pathLst>
                <a:path extrusionOk="0" h="8" w="1">
                  <a:moveTo>
                    <a:pt x="1" y="7"/>
                  </a:move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5"/>
            <p:cNvSpPr/>
            <p:nvPr/>
          </p:nvSpPr>
          <p:spPr>
            <a:xfrm>
              <a:off x="5536847" y="2365486"/>
              <a:ext cx="103" cy="26034"/>
            </a:xfrm>
            <a:custGeom>
              <a:rect b="b" l="l" r="r" t="t"/>
              <a:pathLst>
                <a:path extrusionOk="0" h="252" w="1">
                  <a:moveTo>
                    <a:pt x="1" y="1"/>
                  </a:moveTo>
                  <a:lnTo>
                    <a:pt x="1" y="251"/>
                  </a:lnTo>
                  <a:lnTo>
                    <a:pt x="1" y="251"/>
                  </a:lnTo>
                  <a:lnTo>
                    <a:pt x="1" y="25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5"/>
            <p:cNvSpPr/>
            <p:nvPr/>
          </p:nvSpPr>
          <p:spPr>
            <a:xfrm>
              <a:off x="5536847" y="2361664"/>
              <a:ext cx="103" cy="1550"/>
            </a:xfrm>
            <a:custGeom>
              <a:rect b="b" l="l" r="r" t="t"/>
              <a:pathLst>
                <a:path extrusionOk="0" h="15" w="1">
                  <a:moveTo>
                    <a:pt x="1" y="15"/>
                  </a:moveTo>
                  <a:lnTo>
                    <a:pt x="1" y="15"/>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5"/>
            <p:cNvSpPr/>
            <p:nvPr/>
          </p:nvSpPr>
          <p:spPr>
            <a:xfrm>
              <a:off x="5536847" y="2363110"/>
              <a:ext cx="103" cy="2479"/>
            </a:xfrm>
            <a:custGeom>
              <a:rect b="b" l="l" r="r" t="t"/>
              <a:pathLst>
                <a:path extrusionOk="0" h="24" w="1">
                  <a:moveTo>
                    <a:pt x="1" y="8"/>
                  </a:moveTo>
                  <a:lnTo>
                    <a:pt x="1" y="24"/>
                  </a:lnTo>
                  <a:lnTo>
                    <a:pt x="1" y="2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5"/>
            <p:cNvSpPr/>
            <p:nvPr/>
          </p:nvSpPr>
          <p:spPr>
            <a:xfrm>
              <a:off x="5536847" y="2361664"/>
              <a:ext cx="103" cy="3926"/>
            </a:xfrm>
            <a:custGeom>
              <a:rect b="b" l="l" r="r" t="t"/>
              <a:pathLst>
                <a:path extrusionOk="0" h="38" w="1">
                  <a:moveTo>
                    <a:pt x="1" y="15"/>
                  </a:moveTo>
                  <a:lnTo>
                    <a:pt x="1" y="38"/>
                  </a:lnTo>
                  <a:lnTo>
                    <a:pt x="1" y="3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5"/>
            <p:cNvSpPr/>
            <p:nvPr/>
          </p:nvSpPr>
          <p:spPr>
            <a:xfrm>
              <a:off x="5539017" y="2365486"/>
              <a:ext cx="103" cy="26034"/>
            </a:xfrm>
            <a:custGeom>
              <a:rect b="b" l="l" r="r" t="t"/>
              <a:pathLst>
                <a:path extrusionOk="0" h="252" w="1">
                  <a:moveTo>
                    <a:pt x="1" y="1"/>
                  </a:moveTo>
                  <a:lnTo>
                    <a:pt x="1" y="251"/>
                  </a:lnTo>
                  <a:lnTo>
                    <a:pt x="1" y="251"/>
                  </a:lnTo>
                  <a:lnTo>
                    <a:pt x="1" y="25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5"/>
            <p:cNvSpPr/>
            <p:nvPr/>
          </p:nvSpPr>
          <p:spPr>
            <a:xfrm>
              <a:off x="5539017" y="2362387"/>
              <a:ext cx="103" cy="3203"/>
            </a:xfrm>
            <a:custGeom>
              <a:rect b="b" l="l" r="r" t="t"/>
              <a:pathLst>
                <a:path extrusionOk="0" h="31" w="1">
                  <a:moveTo>
                    <a:pt x="1" y="31"/>
                  </a:moveTo>
                  <a:lnTo>
                    <a:pt x="1" y="31"/>
                  </a:lnTo>
                  <a:lnTo>
                    <a:pt x="1" y="15"/>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5"/>
            <p:cNvSpPr/>
            <p:nvPr/>
          </p:nvSpPr>
          <p:spPr>
            <a:xfrm>
              <a:off x="5539017" y="2361664"/>
              <a:ext cx="103" cy="3926"/>
            </a:xfrm>
            <a:custGeom>
              <a:rect b="b" l="l" r="r" t="t"/>
              <a:pathLst>
                <a:path extrusionOk="0" h="38" w="1">
                  <a:moveTo>
                    <a:pt x="1" y="38"/>
                  </a:moveTo>
                  <a:lnTo>
                    <a:pt x="1" y="38"/>
                  </a:lnTo>
                  <a:lnTo>
                    <a:pt x="1" y="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5"/>
            <p:cNvSpPr/>
            <p:nvPr/>
          </p:nvSpPr>
          <p:spPr>
            <a:xfrm>
              <a:off x="5536847" y="2365486"/>
              <a:ext cx="2273" cy="26034"/>
            </a:xfrm>
            <a:custGeom>
              <a:rect b="b" l="l" r="r" t="t"/>
              <a:pathLst>
                <a:path extrusionOk="0" h="252" w="22">
                  <a:moveTo>
                    <a:pt x="1" y="1"/>
                  </a:moveTo>
                  <a:lnTo>
                    <a:pt x="1" y="251"/>
                  </a:lnTo>
                  <a:lnTo>
                    <a:pt x="22" y="251"/>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5"/>
            <p:cNvSpPr/>
            <p:nvPr/>
          </p:nvSpPr>
          <p:spPr>
            <a:xfrm>
              <a:off x="5536847" y="2361664"/>
              <a:ext cx="103" cy="3926"/>
            </a:xfrm>
            <a:custGeom>
              <a:rect b="b" l="l" r="r" t="t"/>
              <a:pathLst>
                <a:path extrusionOk="0" h="38" w="1">
                  <a:moveTo>
                    <a:pt x="1" y="38"/>
                  </a:moveTo>
                  <a:lnTo>
                    <a:pt x="1" y="3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5"/>
            <p:cNvSpPr/>
            <p:nvPr/>
          </p:nvSpPr>
          <p:spPr>
            <a:xfrm>
              <a:off x="5536847" y="2361664"/>
              <a:ext cx="2273" cy="3926"/>
            </a:xfrm>
            <a:custGeom>
              <a:rect b="b" l="l" r="r" t="t"/>
              <a:pathLst>
                <a:path extrusionOk="0" h="38" w="22">
                  <a:moveTo>
                    <a:pt x="1" y="0"/>
                  </a:moveTo>
                  <a:lnTo>
                    <a:pt x="1" y="38"/>
                  </a:lnTo>
                  <a:lnTo>
                    <a:pt x="22" y="38"/>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5"/>
            <p:cNvSpPr/>
            <p:nvPr/>
          </p:nvSpPr>
          <p:spPr>
            <a:xfrm>
              <a:off x="5506165" y="2422100"/>
              <a:ext cx="30786" cy="2273"/>
            </a:xfrm>
            <a:custGeom>
              <a:rect b="b" l="l" r="r" t="t"/>
              <a:pathLst>
                <a:path extrusionOk="0" h="22" w="298">
                  <a:moveTo>
                    <a:pt x="1" y="0"/>
                  </a:moveTo>
                  <a:lnTo>
                    <a:pt x="1" y="22"/>
                  </a:lnTo>
                  <a:lnTo>
                    <a:pt x="298" y="22"/>
                  </a:lnTo>
                  <a:lnTo>
                    <a:pt x="29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5"/>
            <p:cNvSpPr/>
            <p:nvPr/>
          </p:nvSpPr>
          <p:spPr>
            <a:xfrm>
              <a:off x="5506165" y="2394516"/>
              <a:ext cx="2479" cy="27687"/>
            </a:xfrm>
            <a:custGeom>
              <a:rect b="b" l="l" r="r" t="t"/>
              <a:pathLst>
                <a:path extrusionOk="0" h="268" w="24">
                  <a:moveTo>
                    <a:pt x="1" y="1"/>
                  </a:moveTo>
                  <a:lnTo>
                    <a:pt x="1" y="267"/>
                  </a:lnTo>
                  <a:lnTo>
                    <a:pt x="24" y="267"/>
                  </a:lnTo>
                  <a:lnTo>
                    <a:pt x="2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5"/>
            <p:cNvSpPr/>
            <p:nvPr/>
          </p:nvSpPr>
          <p:spPr>
            <a:xfrm>
              <a:off x="5506165" y="2391417"/>
              <a:ext cx="30786" cy="826"/>
            </a:xfrm>
            <a:custGeom>
              <a:rect b="b" l="l" r="r" t="t"/>
              <a:pathLst>
                <a:path extrusionOk="0" h="8" w="298">
                  <a:moveTo>
                    <a:pt x="1" y="0"/>
                  </a:moveTo>
                  <a:lnTo>
                    <a:pt x="1" y="8"/>
                  </a:lnTo>
                  <a:lnTo>
                    <a:pt x="298" y="8"/>
                  </a:lnTo>
                  <a:lnTo>
                    <a:pt x="29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5"/>
            <p:cNvSpPr/>
            <p:nvPr/>
          </p:nvSpPr>
          <p:spPr>
            <a:xfrm>
              <a:off x="5508541" y="2393793"/>
              <a:ext cx="28410" cy="826"/>
            </a:xfrm>
            <a:custGeom>
              <a:rect b="b" l="l" r="r" t="t"/>
              <a:pathLst>
                <a:path extrusionOk="0" h="8" w="275">
                  <a:moveTo>
                    <a:pt x="1" y="1"/>
                  </a:moveTo>
                  <a:lnTo>
                    <a:pt x="1" y="8"/>
                  </a:lnTo>
                  <a:lnTo>
                    <a:pt x="275" y="8"/>
                  </a:lnTo>
                  <a:lnTo>
                    <a:pt x="275"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5"/>
            <p:cNvSpPr/>
            <p:nvPr/>
          </p:nvSpPr>
          <p:spPr>
            <a:xfrm>
              <a:off x="5506165" y="2392140"/>
              <a:ext cx="30786" cy="2479"/>
            </a:xfrm>
            <a:custGeom>
              <a:rect b="b" l="l" r="r" t="t"/>
              <a:pathLst>
                <a:path extrusionOk="0" h="24" w="298">
                  <a:moveTo>
                    <a:pt x="1" y="1"/>
                  </a:moveTo>
                  <a:lnTo>
                    <a:pt x="1" y="24"/>
                  </a:lnTo>
                  <a:lnTo>
                    <a:pt x="24" y="24"/>
                  </a:lnTo>
                  <a:lnTo>
                    <a:pt x="24" y="17"/>
                  </a:lnTo>
                  <a:lnTo>
                    <a:pt x="298" y="17"/>
                  </a:lnTo>
                  <a:lnTo>
                    <a:pt x="298" y="9"/>
                  </a:lnTo>
                  <a:lnTo>
                    <a:pt x="29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5"/>
            <p:cNvSpPr/>
            <p:nvPr/>
          </p:nvSpPr>
          <p:spPr>
            <a:xfrm>
              <a:off x="5536847" y="2391417"/>
              <a:ext cx="103" cy="826"/>
            </a:xfrm>
            <a:custGeom>
              <a:rect b="b" l="l" r="r" t="t"/>
              <a:pathLst>
                <a:path extrusionOk="0" h="8" w="1">
                  <a:moveTo>
                    <a:pt x="1" y="8"/>
                  </a:moveTo>
                  <a:lnTo>
                    <a:pt x="1" y="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5"/>
            <p:cNvSpPr/>
            <p:nvPr/>
          </p:nvSpPr>
          <p:spPr>
            <a:xfrm>
              <a:off x="5536847" y="2393793"/>
              <a:ext cx="103" cy="826"/>
            </a:xfrm>
            <a:custGeom>
              <a:rect b="b" l="l" r="r" t="t"/>
              <a:pathLst>
                <a:path extrusionOk="0" h="8" w="1">
                  <a:moveTo>
                    <a:pt x="1" y="8"/>
                  </a:moveTo>
                  <a:lnTo>
                    <a:pt x="1" y="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5"/>
            <p:cNvSpPr/>
            <p:nvPr/>
          </p:nvSpPr>
          <p:spPr>
            <a:xfrm>
              <a:off x="5536847" y="2393070"/>
              <a:ext cx="103" cy="826"/>
            </a:xfrm>
            <a:custGeom>
              <a:rect b="b" l="l" r="r" t="t"/>
              <a:pathLst>
                <a:path extrusionOk="0" h="8" w="1">
                  <a:moveTo>
                    <a:pt x="1" y="8"/>
                  </a:moveTo>
                  <a:lnTo>
                    <a:pt x="1" y="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5"/>
            <p:cNvSpPr/>
            <p:nvPr/>
          </p:nvSpPr>
          <p:spPr>
            <a:xfrm>
              <a:off x="5536847" y="2392140"/>
              <a:ext cx="103" cy="1756"/>
            </a:xfrm>
            <a:custGeom>
              <a:rect b="b" l="l" r="r" t="t"/>
              <a:pathLst>
                <a:path extrusionOk="0" h="17" w="1">
                  <a:moveTo>
                    <a:pt x="1" y="9"/>
                  </a:moveTo>
                  <a:lnTo>
                    <a:pt x="1" y="17"/>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5"/>
            <p:cNvSpPr/>
            <p:nvPr/>
          </p:nvSpPr>
          <p:spPr>
            <a:xfrm>
              <a:off x="5539017" y="2422100"/>
              <a:ext cx="30786" cy="2273"/>
            </a:xfrm>
            <a:custGeom>
              <a:rect b="b" l="l" r="r" t="t"/>
              <a:pathLst>
                <a:path extrusionOk="0" h="22" w="298">
                  <a:moveTo>
                    <a:pt x="1" y="0"/>
                  </a:moveTo>
                  <a:lnTo>
                    <a:pt x="1" y="22"/>
                  </a:lnTo>
                  <a:lnTo>
                    <a:pt x="298" y="22"/>
                  </a:lnTo>
                  <a:lnTo>
                    <a:pt x="29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5"/>
            <p:cNvSpPr/>
            <p:nvPr/>
          </p:nvSpPr>
          <p:spPr>
            <a:xfrm>
              <a:off x="5567530" y="2394516"/>
              <a:ext cx="2273" cy="27687"/>
            </a:xfrm>
            <a:custGeom>
              <a:rect b="b" l="l" r="r" t="t"/>
              <a:pathLst>
                <a:path extrusionOk="0" h="268" w="22">
                  <a:moveTo>
                    <a:pt x="1" y="1"/>
                  </a:moveTo>
                  <a:lnTo>
                    <a:pt x="1" y="267"/>
                  </a:lnTo>
                  <a:lnTo>
                    <a:pt x="22" y="267"/>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5"/>
            <p:cNvSpPr/>
            <p:nvPr/>
          </p:nvSpPr>
          <p:spPr>
            <a:xfrm>
              <a:off x="5539017" y="2391417"/>
              <a:ext cx="28617" cy="826"/>
            </a:xfrm>
            <a:custGeom>
              <a:rect b="b" l="l" r="r" t="t"/>
              <a:pathLst>
                <a:path extrusionOk="0" h="8" w="277">
                  <a:moveTo>
                    <a:pt x="1" y="0"/>
                  </a:moveTo>
                  <a:lnTo>
                    <a:pt x="1" y="8"/>
                  </a:lnTo>
                  <a:lnTo>
                    <a:pt x="277" y="8"/>
                  </a:lnTo>
                  <a:lnTo>
                    <a:pt x="277"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5"/>
            <p:cNvSpPr/>
            <p:nvPr/>
          </p:nvSpPr>
          <p:spPr>
            <a:xfrm>
              <a:off x="5539017" y="2393793"/>
              <a:ext cx="30786" cy="826"/>
            </a:xfrm>
            <a:custGeom>
              <a:rect b="b" l="l" r="r" t="t"/>
              <a:pathLst>
                <a:path extrusionOk="0" h="8" w="298">
                  <a:moveTo>
                    <a:pt x="1" y="1"/>
                  </a:moveTo>
                  <a:lnTo>
                    <a:pt x="1" y="8"/>
                  </a:lnTo>
                  <a:lnTo>
                    <a:pt x="298" y="8"/>
                  </a:lnTo>
                  <a:lnTo>
                    <a:pt x="29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5"/>
            <p:cNvSpPr/>
            <p:nvPr/>
          </p:nvSpPr>
          <p:spPr>
            <a:xfrm>
              <a:off x="5539017" y="2391417"/>
              <a:ext cx="30786" cy="2479"/>
            </a:xfrm>
            <a:custGeom>
              <a:rect b="b" l="l" r="r" t="t"/>
              <a:pathLst>
                <a:path extrusionOk="0" h="24" w="298">
                  <a:moveTo>
                    <a:pt x="277" y="0"/>
                  </a:moveTo>
                  <a:lnTo>
                    <a:pt x="277" y="8"/>
                  </a:lnTo>
                  <a:lnTo>
                    <a:pt x="1" y="8"/>
                  </a:lnTo>
                  <a:lnTo>
                    <a:pt x="1" y="16"/>
                  </a:lnTo>
                  <a:lnTo>
                    <a:pt x="1" y="24"/>
                  </a:lnTo>
                  <a:lnTo>
                    <a:pt x="298" y="24"/>
                  </a:lnTo>
                  <a:lnTo>
                    <a:pt x="29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5"/>
            <p:cNvSpPr/>
            <p:nvPr/>
          </p:nvSpPr>
          <p:spPr>
            <a:xfrm>
              <a:off x="5536847" y="2422100"/>
              <a:ext cx="103" cy="2273"/>
            </a:xfrm>
            <a:custGeom>
              <a:rect b="b" l="l" r="r" t="t"/>
              <a:pathLst>
                <a:path extrusionOk="0" h="22" w="1">
                  <a:moveTo>
                    <a:pt x="1" y="22"/>
                  </a:moveTo>
                  <a:lnTo>
                    <a:pt x="1" y="22"/>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5"/>
            <p:cNvSpPr/>
            <p:nvPr/>
          </p:nvSpPr>
          <p:spPr>
            <a:xfrm>
              <a:off x="5536847" y="2394516"/>
              <a:ext cx="103" cy="27687"/>
            </a:xfrm>
            <a:custGeom>
              <a:rect b="b" l="l" r="r" t="t"/>
              <a:pathLst>
                <a:path extrusionOk="0" h="268" w="1">
                  <a:moveTo>
                    <a:pt x="1" y="1"/>
                  </a:moveTo>
                  <a:lnTo>
                    <a:pt x="1" y="267"/>
                  </a:lnTo>
                  <a:lnTo>
                    <a:pt x="1" y="267"/>
                  </a:lnTo>
                  <a:lnTo>
                    <a:pt x="1" y="267"/>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5"/>
            <p:cNvSpPr/>
            <p:nvPr/>
          </p:nvSpPr>
          <p:spPr>
            <a:xfrm>
              <a:off x="5539017" y="2422100"/>
              <a:ext cx="103" cy="2273"/>
            </a:xfrm>
            <a:custGeom>
              <a:rect b="b" l="l" r="r" t="t"/>
              <a:pathLst>
                <a:path extrusionOk="0" h="22" w="1">
                  <a:moveTo>
                    <a:pt x="1" y="22"/>
                  </a:moveTo>
                  <a:lnTo>
                    <a:pt x="1" y="22"/>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5"/>
            <p:cNvSpPr/>
            <p:nvPr/>
          </p:nvSpPr>
          <p:spPr>
            <a:xfrm>
              <a:off x="5539017" y="2394516"/>
              <a:ext cx="103" cy="27687"/>
            </a:xfrm>
            <a:custGeom>
              <a:rect b="b" l="l" r="r" t="t"/>
              <a:pathLst>
                <a:path extrusionOk="0" h="268" w="1">
                  <a:moveTo>
                    <a:pt x="1" y="1"/>
                  </a:moveTo>
                  <a:lnTo>
                    <a:pt x="1" y="267"/>
                  </a:lnTo>
                  <a:lnTo>
                    <a:pt x="1" y="267"/>
                  </a:lnTo>
                  <a:lnTo>
                    <a:pt x="1" y="267"/>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5"/>
            <p:cNvSpPr/>
            <p:nvPr/>
          </p:nvSpPr>
          <p:spPr>
            <a:xfrm>
              <a:off x="5536847" y="2422100"/>
              <a:ext cx="2273" cy="2273"/>
            </a:xfrm>
            <a:custGeom>
              <a:rect b="b" l="l" r="r" t="t"/>
              <a:pathLst>
                <a:path extrusionOk="0" h="22" w="22">
                  <a:moveTo>
                    <a:pt x="1" y="0"/>
                  </a:moveTo>
                  <a:lnTo>
                    <a:pt x="1" y="22"/>
                  </a:lnTo>
                  <a:lnTo>
                    <a:pt x="22" y="22"/>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5"/>
            <p:cNvSpPr/>
            <p:nvPr/>
          </p:nvSpPr>
          <p:spPr>
            <a:xfrm>
              <a:off x="5536847" y="2394516"/>
              <a:ext cx="2273" cy="27687"/>
            </a:xfrm>
            <a:custGeom>
              <a:rect b="b" l="l" r="r" t="t"/>
              <a:pathLst>
                <a:path extrusionOk="0" h="268" w="22">
                  <a:moveTo>
                    <a:pt x="1" y="1"/>
                  </a:moveTo>
                  <a:lnTo>
                    <a:pt x="1" y="267"/>
                  </a:lnTo>
                  <a:lnTo>
                    <a:pt x="22" y="267"/>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5"/>
            <p:cNvSpPr/>
            <p:nvPr/>
          </p:nvSpPr>
          <p:spPr>
            <a:xfrm>
              <a:off x="5539017" y="2393793"/>
              <a:ext cx="103" cy="826"/>
            </a:xfrm>
            <a:custGeom>
              <a:rect b="b" l="l" r="r" t="t"/>
              <a:pathLst>
                <a:path extrusionOk="0" h="8" w="1">
                  <a:moveTo>
                    <a:pt x="1" y="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5"/>
            <p:cNvSpPr/>
            <p:nvPr/>
          </p:nvSpPr>
          <p:spPr>
            <a:xfrm>
              <a:off x="5539017" y="2393070"/>
              <a:ext cx="103" cy="826"/>
            </a:xfrm>
            <a:custGeom>
              <a:rect b="b" l="l" r="r" t="t"/>
              <a:pathLst>
                <a:path extrusionOk="0" h="8" w="1">
                  <a:moveTo>
                    <a:pt x="1" y="8"/>
                  </a:moveTo>
                  <a:lnTo>
                    <a:pt x="1" y="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5"/>
            <p:cNvSpPr/>
            <p:nvPr/>
          </p:nvSpPr>
          <p:spPr>
            <a:xfrm>
              <a:off x="5539017" y="2391417"/>
              <a:ext cx="103" cy="826"/>
            </a:xfrm>
            <a:custGeom>
              <a:rect b="b" l="l" r="r" t="t"/>
              <a:pathLst>
                <a:path extrusionOk="0" h="8" w="1">
                  <a:moveTo>
                    <a:pt x="1" y="8"/>
                  </a:moveTo>
                  <a:lnTo>
                    <a:pt x="1" y="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5"/>
            <p:cNvSpPr/>
            <p:nvPr/>
          </p:nvSpPr>
          <p:spPr>
            <a:xfrm>
              <a:off x="5539017" y="2391417"/>
              <a:ext cx="103" cy="826"/>
            </a:xfrm>
            <a:custGeom>
              <a:rect b="b" l="l" r="r" t="t"/>
              <a:pathLst>
                <a:path extrusionOk="0" h="8" w="1">
                  <a:moveTo>
                    <a:pt x="1" y="8"/>
                  </a:moveTo>
                  <a:lnTo>
                    <a:pt x="1" y="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5"/>
            <p:cNvSpPr/>
            <p:nvPr/>
          </p:nvSpPr>
          <p:spPr>
            <a:xfrm>
              <a:off x="5539017" y="2392140"/>
              <a:ext cx="103" cy="1033"/>
            </a:xfrm>
            <a:custGeom>
              <a:rect b="b" l="l" r="r" t="t"/>
              <a:pathLst>
                <a:path extrusionOk="0" h="10" w="1">
                  <a:moveTo>
                    <a:pt x="1" y="1"/>
                  </a:moveTo>
                  <a:lnTo>
                    <a:pt x="1" y="9"/>
                  </a:lnTo>
                  <a:lnTo>
                    <a:pt x="1" y="9"/>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5"/>
            <p:cNvSpPr/>
            <p:nvPr/>
          </p:nvSpPr>
          <p:spPr>
            <a:xfrm>
              <a:off x="5539017" y="2392140"/>
              <a:ext cx="103" cy="1033"/>
            </a:xfrm>
            <a:custGeom>
              <a:rect b="b" l="l" r="r" t="t"/>
              <a:pathLst>
                <a:path extrusionOk="0" h="10" w="1">
                  <a:moveTo>
                    <a:pt x="1" y="1"/>
                  </a:moveTo>
                  <a:lnTo>
                    <a:pt x="1" y="9"/>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5"/>
            <p:cNvSpPr/>
            <p:nvPr/>
          </p:nvSpPr>
          <p:spPr>
            <a:xfrm>
              <a:off x="5539017" y="2393793"/>
              <a:ext cx="103" cy="826"/>
            </a:xfrm>
            <a:custGeom>
              <a:rect b="b" l="l" r="r" t="t"/>
              <a:pathLst>
                <a:path extrusionOk="0" h="8" w="1">
                  <a:moveTo>
                    <a:pt x="1" y="1"/>
                  </a:moveTo>
                  <a:lnTo>
                    <a:pt x="1" y="1"/>
                  </a:lnTo>
                  <a:lnTo>
                    <a:pt x="1" y="8"/>
                  </a:lnTo>
                  <a:lnTo>
                    <a:pt x="1" y="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5"/>
            <p:cNvSpPr/>
            <p:nvPr/>
          </p:nvSpPr>
          <p:spPr>
            <a:xfrm>
              <a:off x="5539017" y="2393070"/>
              <a:ext cx="103" cy="826"/>
            </a:xfrm>
            <a:custGeom>
              <a:rect b="b" l="l" r="r" t="t"/>
              <a:pathLst>
                <a:path extrusionOk="0" h="8" w="1">
                  <a:moveTo>
                    <a:pt x="1" y="0"/>
                  </a:moveTo>
                  <a:lnTo>
                    <a:pt x="1" y="8"/>
                  </a:lnTo>
                  <a:lnTo>
                    <a:pt x="1" y="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5"/>
            <p:cNvSpPr/>
            <p:nvPr/>
          </p:nvSpPr>
          <p:spPr>
            <a:xfrm>
              <a:off x="5539017" y="2392140"/>
              <a:ext cx="103" cy="1756"/>
            </a:xfrm>
            <a:custGeom>
              <a:rect b="b" l="l" r="r" t="t"/>
              <a:pathLst>
                <a:path extrusionOk="0" h="17" w="1">
                  <a:moveTo>
                    <a:pt x="1" y="17"/>
                  </a:moveTo>
                  <a:lnTo>
                    <a:pt x="1" y="17"/>
                  </a:lnTo>
                  <a:lnTo>
                    <a:pt x="1" y="9"/>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5"/>
            <p:cNvSpPr/>
            <p:nvPr/>
          </p:nvSpPr>
          <p:spPr>
            <a:xfrm>
              <a:off x="5536847" y="2391417"/>
              <a:ext cx="103" cy="826"/>
            </a:xfrm>
            <a:custGeom>
              <a:rect b="b" l="l" r="r" t="t"/>
              <a:pathLst>
                <a:path extrusionOk="0" h="8" w="1">
                  <a:moveTo>
                    <a:pt x="1" y="8"/>
                  </a:moveTo>
                  <a:lnTo>
                    <a:pt x="1" y="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5"/>
            <p:cNvSpPr/>
            <p:nvPr/>
          </p:nvSpPr>
          <p:spPr>
            <a:xfrm>
              <a:off x="5536847" y="2393793"/>
              <a:ext cx="103" cy="826"/>
            </a:xfrm>
            <a:custGeom>
              <a:rect b="b" l="l" r="r" t="t"/>
              <a:pathLst>
                <a:path extrusionOk="0" h="8" w="1">
                  <a:moveTo>
                    <a:pt x="1" y="8"/>
                  </a:moveTo>
                  <a:lnTo>
                    <a:pt x="1" y="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5"/>
            <p:cNvSpPr/>
            <p:nvPr/>
          </p:nvSpPr>
          <p:spPr>
            <a:xfrm>
              <a:off x="5536847" y="2392140"/>
              <a:ext cx="103" cy="1756"/>
            </a:xfrm>
            <a:custGeom>
              <a:rect b="b" l="l" r="r" t="t"/>
              <a:pathLst>
                <a:path extrusionOk="0" h="17" w="1">
                  <a:moveTo>
                    <a:pt x="1" y="17"/>
                  </a:moveTo>
                  <a:lnTo>
                    <a:pt x="1" y="17"/>
                  </a:lnTo>
                  <a:lnTo>
                    <a:pt x="1" y="9"/>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5"/>
            <p:cNvSpPr/>
            <p:nvPr/>
          </p:nvSpPr>
          <p:spPr>
            <a:xfrm>
              <a:off x="5536847" y="2391417"/>
              <a:ext cx="103" cy="826"/>
            </a:xfrm>
            <a:custGeom>
              <a:rect b="b" l="l" r="r" t="t"/>
              <a:pathLst>
                <a:path extrusionOk="0" h="8" w="1">
                  <a:moveTo>
                    <a:pt x="1" y="8"/>
                  </a:moveTo>
                  <a:lnTo>
                    <a:pt x="1" y="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5"/>
            <p:cNvSpPr/>
            <p:nvPr/>
          </p:nvSpPr>
          <p:spPr>
            <a:xfrm>
              <a:off x="5539017" y="2391417"/>
              <a:ext cx="103" cy="826"/>
            </a:xfrm>
            <a:custGeom>
              <a:rect b="b" l="l" r="r" t="t"/>
              <a:pathLst>
                <a:path extrusionOk="0" h="8" w="1">
                  <a:moveTo>
                    <a:pt x="1" y="0"/>
                  </a:moveTo>
                  <a:lnTo>
                    <a:pt x="1" y="8"/>
                  </a:lnTo>
                  <a:lnTo>
                    <a:pt x="1" y="8"/>
                  </a:lnTo>
                  <a:lnTo>
                    <a:pt x="1" y="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5"/>
            <p:cNvSpPr/>
            <p:nvPr/>
          </p:nvSpPr>
          <p:spPr>
            <a:xfrm>
              <a:off x="5539017" y="2391417"/>
              <a:ext cx="103" cy="826"/>
            </a:xfrm>
            <a:custGeom>
              <a:rect b="b" l="l" r="r" t="t"/>
              <a:pathLst>
                <a:path extrusionOk="0" h="8" w="1">
                  <a:moveTo>
                    <a:pt x="1" y="8"/>
                  </a:moveTo>
                  <a:lnTo>
                    <a:pt x="1" y="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5"/>
            <p:cNvSpPr/>
            <p:nvPr/>
          </p:nvSpPr>
          <p:spPr>
            <a:xfrm>
              <a:off x="5536847" y="2391417"/>
              <a:ext cx="2273" cy="826"/>
            </a:xfrm>
            <a:custGeom>
              <a:rect b="b" l="l" r="r" t="t"/>
              <a:pathLst>
                <a:path extrusionOk="0" h="8" w="22">
                  <a:moveTo>
                    <a:pt x="1" y="0"/>
                  </a:moveTo>
                  <a:lnTo>
                    <a:pt x="1" y="8"/>
                  </a:lnTo>
                  <a:lnTo>
                    <a:pt x="22" y="8"/>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5"/>
            <p:cNvSpPr/>
            <p:nvPr/>
          </p:nvSpPr>
          <p:spPr>
            <a:xfrm>
              <a:off x="5539017" y="2392140"/>
              <a:ext cx="103" cy="103"/>
            </a:xfrm>
            <a:custGeom>
              <a:rect b="b" l="l" r="r" t="t"/>
              <a:pathLst>
                <a:path extrusionOk="0" h="1" w="1">
                  <a:moveTo>
                    <a:pt x="1" y="1"/>
                  </a:move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5"/>
            <p:cNvSpPr/>
            <p:nvPr/>
          </p:nvSpPr>
          <p:spPr>
            <a:xfrm>
              <a:off x="5536847" y="2393793"/>
              <a:ext cx="103" cy="826"/>
            </a:xfrm>
            <a:custGeom>
              <a:rect b="b" l="l" r="r" t="t"/>
              <a:pathLst>
                <a:path extrusionOk="0" h="8" w="1">
                  <a:moveTo>
                    <a:pt x="1" y="8"/>
                  </a:moveTo>
                  <a:lnTo>
                    <a:pt x="1" y="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5"/>
            <p:cNvSpPr/>
            <p:nvPr/>
          </p:nvSpPr>
          <p:spPr>
            <a:xfrm>
              <a:off x="5536847" y="2393070"/>
              <a:ext cx="103" cy="826"/>
            </a:xfrm>
            <a:custGeom>
              <a:rect b="b" l="l" r="r" t="t"/>
              <a:pathLst>
                <a:path extrusionOk="0" h="8" w="1">
                  <a:moveTo>
                    <a:pt x="1" y="8"/>
                  </a:moveTo>
                  <a:lnTo>
                    <a:pt x="1" y="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5"/>
            <p:cNvSpPr/>
            <p:nvPr/>
          </p:nvSpPr>
          <p:spPr>
            <a:xfrm>
              <a:off x="5536847" y="2392140"/>
              <a:ext cx="103" cy="1756"/>
            </a:xfrm>
            <a:custGeom>
              <a:rect b="b" l="l" r="r" t="t"/>
              <a:pathLst>
                <a:path extrusionOk="0" h="17" w="1">
                  <a:moveTo>
                    <a:pt x="1" y="9"/>
                  </a:moveTo>
                  <a:lnTo>
                    <a:pt x="1" y="17"/>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5"/>
            <p:cNvSpPr/>
            <p:nvPr/>
          </p:nvSpPr>
          <p:spPr>
            <a:xfrm>
              <a:off x="5539017" y="2393793"/>
              <a:ext cx="103" cy="826"/>
            </a:xfrm>
            <a:custGeom>
              <a:rect b="b" l="l" r="r" t="t"/>
              <a:pathLst>
                <a:path extrusionOk="0" h="8" w="1">
                  <a:moveTo>
                    <a:pt x="1" y="1"/>
                  </a:moveTo>
                  <a:lnTo>
                    <a:pt x="1" y="8"/>
                  </a:lnTo>
                  <a:lnTo>
                    <a:pt x="1" y="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5"/>
            <p:cNvSpPr/>
            <p:nvPr/>
          </p:nvSpPr>
          <p:spPr>
            <a:xfrm>
              <a:off x="5539017" y="2392140"/>
              <a:ext cx="103" cy="1756"/>
            </a:xfrm>
            <a:custGeom>
              <a:rect b="b" l="l" r="r" t="t"/>
              <a:pathLst>
                <a:path extrusionOk="0" h="17" w="1">
                  <a:moveTo>
                    <a:pt x="1" y="1"/>
                  </a:moveTo>
                  <a:lnTo>
                    <a:pt x="1" y="1"/>
                  </a:lnTo>
                  <a:lnTo>
                    <a:pt x="1" y="1"/>
                  </a:lnTo>
                  <a:lnTo>
                    <a:pt x="1" y="9"/>
                  </a:lnTo>
                  <a:lnTo>
                    <a:pt x="1" y="17"/>
                  </a:lnTo>
                  <a:lnTo>
                    <a:pt x="1" y="1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5"/>
            <p:cNvSpPr/>
            <p:nvPr/>
          </p:nvSpPr>
          <p:spPr>
            <a:xfrm>
              <a:off x="5539017" y="2393793"/>
              <a:ext cx="103" cy="826"/>
            </a:xfrm>
            <a:custGeom>
              <a:rect b="b" l="l" r="r" t="t"/>
              <a:pathLst>
                <a:path extrusionOk="0" h="8" w="1">
                  <a:moveTo>
                    <a:pt x="1" y="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5"/>
            <p:cNvSpPr/>
            <p:nvPr/>
          </p:nvSpPr>
          <p:spPr>
            <a:xfrm>
              <a:off x="5539017" y="2392140"/>
              <a:ext cx="103" cy="1756"/>
            </a:xfrm>
            <a:custGeom>
              <a:rect b="b" l="l" r="r" t="t"/>
              <a:pathLst>
                <a:path extrusionOk="0" h="17" w="1">
                  <a:moveTo>
                    <a:pt x="1" y="17"/>
                  </a:moveTo>
                  <a:lnTo>
                    <a:pt x="1" y="17"/>
                  </a:lnTo>
                  <a:lnTo>
                    <a:pt x="1" y="9"/>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5"/>
            <p:cNvSpPr/>
            <p:nvPr/>
          </p:nvSpPr>
          <p:spPr>
            <a:xfrm>
              <a:off x="5539017" y="2392140"/>
              <a:ext cx="103" cy="103"/>
            </a:xfrm>
            <a:custGeom>
              <a:rect b="b" l="l" r="r" t="t"/>
              <a:pathLst>
                <a:path extrusionOk="0" h="1" w="1">
                  <a:moveTo>
                    <a:pt x="1" y="1"/>
                  </a:move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5"/>
            <p:cNvSpPr/>
            <p:nvPr/>
          </p:nvSpPr>
          <p:spPr>
            <a:xfrm>
              <a:off x="5539017" y="2393793"/>
              <a:ext cx="103" cy="826"/>
            </a:xfrm>
            <a:custGeom>
              <a:rect b="b" l="l" r="r" t="t"/>
              <a:pathLst>
                <a:path extrusionOk="0" h="8" w="1">
                  <a:moveTo>
                    <a:pt x="1" y="1"/>
                  </a:moveTo>
                  <a:lnTo>
                    <a:pt x="1" y="8"/>
                  </a:lnTo>
                  <a:lnTo>
                    <a:pt x="1" y="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5"/>
            <p:cNvSpPr/>
            <p:nvPr/>
          </p:nvSpPr>
          <p:spPr>
            <a:xfrm>
              <a:off x="5539017" y="2392140"/>
              <a:ext cx="103" cy="1756"/>
            </a:xfrm>
            <a:custGeom>
              <a:rect b="b" l="l" r="r" t="t"/>
              <a:pathLst>
                <a:path extrusionOk="0" h="17" w="1">
                  <a:moveTo>
                    <a:pt x="1" y="1"/>
                  </a:moveTo>
                  <a:lnTo>
                    <a:pt x="1" y="17"/>
                  </a:lnTo>
                  <a:lnTo>
                    <a:pt x="1" y="1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5"/>
            <p:cNvSpPr/>
            <p:nvPr/>
          </p:nvSpPr>
          <p:spPr>
            <a:xfrm>
              <a:off x="5536847" y="2393793"/>
              <a:ext cx="2273" cy="826"/>
            </a:xfrm>
            <a:custGeom>
              <a:rect b="b" l="l" r="r" t="t"/>
              <a:pathLst>
                <a:path extrusionOk="0" h="8" w="22">
                  <a:moveTo>
                    <a:pt x="1" y="1"/>
                  </a:moveTo>
                  <a:lnTo>
                    <a:pt x="1" y="8"/>
                  </a:lnTo>
                  <a:lnTo>
                    <a:pt x="22" y="8"/>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5"/>
            <p:cNvSpPr/>
            <p:nvPr/>
          </p:nvSpPr>
          <p:spPr>
            <a:xfrm>
              <a:off x="5536847" y="2392140"/>
              <a:ext cx="2273" cy="1756"/>
            </a:xfrm>
            <a:custGeom>
              <a:rect b="b" l="l" r="r" t="t"/>
              <a:pathLst>
                <a:path extrusionOk="0" h="17" w="22">
                  <a:moveTo>
                    <a:pt x="1" y="1"/>
                  </a:moveTo>
                  <a:lnTo>
                    <a:pt x="1" y="17"/>
                  </a:lnTo>
                  <a:lnTo>
                    <a:pt x="22" y="17"/>
                  </a:lnTo>
                  <a:lnTo>
                    <a:pt x="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5"/>
            <p:cNvSpPr/>
            <p:nvPr/>
          </p:nvSpPr>
          <p:spPr>
            <a:xfrm>
              <a:off x="5504718" y="2329535"/>
              <a:ext cx="66635" cy="95768"/>
            </a:xfrm>
            <a:custGeom>
              <a:rect b="b" l="l" r="r" t="t"/>
              <a:pathLst>
                <a:path extrusionOk="0" h="927" w="645">
                  <a:moveTo>
                    <a:pt x="326" y="29"/>
                  </a:moveTo>
                  <a:cubicBezTo>
                    <a:pt x="489" y="29"/>
                    <a:pt x="616" y="162"/>
                    <a:pt x="616" y="326"/>
                  </a:cubicBezTo>
                  <a:lnTo>
                    <a:pt x="616" y="896"/>
                  </a:lnTo>
                  <a:lnTo>
                    <a:pt x="31" y="896"/>
                  </a:lnTo>
                  <a:lnTo>
                    <a:pt x="31" y="326"/>
                  </a:lnTo>
                  <a:cubicBezTo>
                    <a:pt x="31" y="162"/>
                    <a:pt x="164" y="29"/>
                    <a:pt x="326" y="29"/>
                  </a:cubicBezTo>
                  <a:close/>
                  <a:moveTo>
                    <a:pt x="326" y="0"/>
                  </a:moveTo>
                  <a:cubicBezTo>
                    <a:pt x="148" y="0"/>
                    <a:pt x="0" y="148"/>
                    <a:pt x="0" y="326"/>
                  </a:cubicBezTo>
                  <a:lnTo>
                    <a:pt x="0" y="927"/>
                  </a:lnTo>
                  <a:lnTo>
                    <a:pt x="644" y="927"/>
                  </a:lnTo>
                  <a:lnTo>
                    <a:pt x="644" y="326"/>
                  </a:lnTo>
                  <a:cubicBezTo>
                    <a:pt x="644" y="148"/>
                    <a:pt x="504" y="0"/>
                    <a:pt x="326"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5"/>
            <p:cNvSpPr/>
            <p:nvPr/>
          </p:nvSpPr>
          <p:spPr>
            <a:xfrm>
              <a:off x="4429888" y="1962064"/>
              <a:ext cx="106513" cy="251973"/>
            </a:xfrm>
            <a:custGeom>
              <a:rect b="b" l="l" r="r" t="t"/>
              <a:pathLst>
                <a:path extrusionOk="0" h="2439" w="1031">
                  <a:moveTo>
                    <a:pt x="230" y="0"/>
                  </a:moveTo>
                  <a:lnTo>
                    <a:pt x="1" y="2439"/>
                  </a:lnTo>
                  <a:lnTo>
                    <a:pt x="1031" y="2439"/>
                  </a:lnTo>
                  <a:lnTo>
                    <a:pt x="808" y="0"/>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5"/>
            <p:cNvSpPr/>
            <p:nvPr/>
          </p:nvSpPr>
          <p:spPr>
            <a:xfrm>
              <a:off x="4513362" y="1962064"/>
              <a:ext cx="26137" cy="251973"/>
            </a:xfrm>
            <a:custGeom>
              <a:rect b="b" l="l" r="r" t="t"/>
              <a:pathLst>
                <a:path extrusionOk="0" h="2439" w="253">
                  <a:moveTo>
                    <a:pt x="0" y="0"/>
                  </a:moveTo>
                  <a:lnTo>
                    <a:pt x="223" y="2439"/>
                  </a:lnTo>
                  <a:lnTo>
                    <a:pt x="253" y="2439"/>
                  </a:lnTo>
                  <a:lnTo>
                    <a:pt x="23" y="0"/>
                  </a:lnTo>
                  <a:close/>
                </a:path>
              </a:pathLst>
            </a:custGeom>
            <a:solidFill>
              <a:srgbClr val="448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5"/>
            <p:cNvSpPr/>
            <p:nvPr/>
          </p:nvSpPr>
          <p:spPr>
            <a:xfrm>
              <a:off x="4482679" y="1962064"/>
              <a:ext cx="53721" cy="251973"/>
            </a:xfrm>
            <a:custGeom>
              <a:rect b="b" l="l" r="r" t="t"/>
              <a:pathLst>
                <a:path extrusionOk="0" h="2439" w="520">
                  <a:moveTo>
                    <a:pt x="23" y="0"/>
                  </a:moveTo>
                  <a:lnTo>
                    <a:pt x="0" y="2439"/>
                  </a:lnTo>
                  <a:lnTo>
                    <a:pt x="520" y="2439"/>
                  </a:lnTo>
                  <a:lnTo>
                    <a:pt x="297" y="0"/>
                  </a:lnTo>
                  <a:close/>
                </a:path>
              </a:pathLst>
            </a:custGeom>
            <a:solidFill>
              <a:srgbClr val="AA6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5"/>
            <p:cNvSpPr/>
            <p:nvPr/>
          </p:nvSpPr>
          <p:spPr>
            <a:xfrm>
              <a:off x="4476583" y="2053906"/>
              <a:ext cx="17046" cy="16840"/>
            </a:xfrm>
            <a:custGeom>
              <a:rect b="b" l="l" r="r" t="t"/>
              <a:pathLst>
                <a:path extrusionOk="0" h="163" w="165">
                  <a:moveTo>
                    <a:pt x="1" y="1"/>
                  </a:moveTo>
                  <a:lnTo>
                    <a:pt x="1" y="162"/>
                  </a:lnTo>
                  <a:lnTo>
                    <a:pt x="164" y="162"/>
                  </a:lnTo>
                  <a:lnTo>
                    <a:pt x="16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5"/>
            <p:cNvSpPr/>
            <p:nvPr/>
          </p:nvSpPr>
          <p:spPr>
            <a:xfrm>
              <a:off x="4475137" y="2052253"/>
              <a:ext cx="19216" cy="20145"/>
            </a:xfrm>
            <a:custGeom>
              <a:rect b="b" l="l" r="r" t="t"/>
              <a:pathLst>
                <a:path extrusionOk="0" h="195" w="186">
                  <a:moveTo>
                    <a:pt x="162" y="31"/>
                  </a:moveTo>
                  <a:lnTo>
                    <a:pt x="162" y="164"/>
                  </a:lnTo>
                  <a:lnTo>
                    <a:pt x="22" y="164"/>
                  </a:lnTo>
                  <a:lnTo>
                    <a:pt x="22" y="31"/>
                  </a:lnTo>
                  <a:close/>
                  <a:moveTo>
                    <a:pt x="0" y="1"/>
                  </a:moveTo>
                  <a:lnTo>
                    <a:pt x="0" y="194"/>
                  </a:lnTo>
                  <a:lnTo>
                    <a:pt x="185" y="194"/>
                  </a:lnTo>
                  <a:lnTo>
                    <a:pt x="1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5"/>
            <p:cNvSpPr/>
            <p:nvPr/>
          </p:nvSpPr>
          <p:spPr>
            <a:xfrm>
              <a:off x="4476583" y="2095230"/>
              <a:ext cx="17046" cy="16840"/>
            </a:xfrm>
            <a:custGeom>
              <a:rect b="b" l="l" r="r" t="t"/>
              <a:pathLst>
                <a:path extrusionOk="0" h="163" w="165">
                  <a:moveTo>
                    <a:pt x="1" y="1"/>
                  </a:moveTo>
                  <a:lnTo>
                    <a:pt x="1" y="163"/>
                  </a:lnTo>
                  <a:lnTo>
                    <a:pt x="164" y="163"/>
                  </a:lnTo>
                  <a:lnTo>
                    <a:pt x="16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5"/>
            <p:cNvSpPr/>
            <p:nvPr/>
          </p:nvSpPr>
          <p:spPr>
            <a:xfrm>
              <a:off x="4475137" y="2093577"/>
              <a:ext cx="19216" cy="20145"/>
            </a:xfrm>
            <a:custGeom>
              <a:rect b="b" l="l" r="r" t="t"/>
              <a:pathLst>
                <a:path extrusionOk="0" h="195" w="186">
                  <a:moveTo>
                    <a:pt x="162" y="31"/>
                  </a:moveTo>
                  <a:lnTo>
                    <a:pt x="162" y="164"/>
                  </a:lnTo>
                  <a:lnTo>
                    <a:pt x="22" y="164"/>
                  </a:lnTo>
                  <a:lnTo>
                    <a:pt x="22" y="31"/>
                  </a:lnTo>
                  <a:close/>
                  <a:moveTo>
                    <a:pt x="0" y="1"/>
                  </a:moveTo>
                  <a:lnTo>
                    <a:pt x="0" y="195"/>
                  </a:lnTo>
                  <a:lnTo>
                    <a:pt x="185" y="195"/>
                  </a:lnTo>
                  <a:lnTo>
                    <a:pt x="1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5"/>
            <p:cNvSpPr/>
            <p:nvPr/>
          </p:nvSpPr>
          <p:spPr>
            <a:xfrm>
              <a:off x="4476583" y="2136553"/>
              <a:ext cx="17046" cy="16840"/>
            </a:xfrm>
            <a:custGeom>
              <a:rect b="b" l="l" r="r" t="t"/>
              <a:pathLst>
                <a:path extrusionOk="0" h="163" w="165">
                  <a:moveTo>
                    <a:pt x="1" y="1"/>
                  </a:moveTo>
                  <a:lnTo>
                    <a:pt x="1" y="163"/>
                  </a:lnTo>
                  <a:lnTo>
                    <a:pt x="164" y="163"/>
                  </a:lnTo>
                  <a:lnTo>
                    <a:pt x="16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5"/>
            <p:cNvSpPr/>
            <p:nvPr/>
          </p:nvSpPr>
          <p:spPr>
            <a:xfrm>
              <a:off x="4475137" y="2134900"/>
              <a:ext cx="19216" cy="20145"/>
            </a:xfrm>
            <a:custGeom>
              <a:rect b="b" l="l" r="r" t="t"/>
              <a:pathLst>
                <a:path extrusionOk="0" h="195" w="186">
                  <a:moveTo>
                    <a:pt x="162" y="31"/>
                  </a:moveTo>
                  <a:lnTo>
                    <a:pt x="162" y="164"/>
                  </a:lnTo>
                  <a:lnTo>
                    <a:pt x="22" y="164"/>
                  </a:lnTo>
                  <a:lnTo>
                    <a:pt x="22" y="31"/>
                  </a:lnTo>
                  <a:close/>
                  <a:moveTo>
                    <a:pt x="0" y="1"/>
                  </a:moveTo>
                  <a:lnTo>
                    <a:pt x="0" y="195"/>
                  </a:lnTo>
                  <a:lnTo>
                    <a:pt x="185" y="195"/>
                  </a:lnTo>
                  <a:lnTo>
                    <a:pt x="1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5"/>
            <p:cNvSpPr/>
            <p:nvPr/>
          </p:nvSpPr>
          <p:spPr>
            <a:xfrm>
              <a:off x="4476583" y="2177980"/>
              <a:ext cx="17046" cy="16736"/>
            </a:xfrm>
            <a:custGeom>
              <a:rect b="b" l="l" r="r" t="t"/>
              <a:pathLst>
                <a:path extrusionOk="0" h="162" w="165">
                  <a:moveTo>
                    <a:pt x="1" y="0"/>
                  </a:moveTo>
                  <a:lnTo>
                    <a:pt x="1" y="162"/>
                  </a:lnTo>
                  <a:lnTo>
                    <a:pt x="164" y="162"/>
                  </a:lnTo>
                  <a:lnTo>
                    <a:pt x="16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5"/>
            <p:cNvSpPr/>
            <p:nvPr/>
          </p:nvSpPr>
          <p:spPr>
            <a:xfrm>
              <a:off x="4475137" y="2176327"/>
              <a:ext cx="19216" cy="20042"/>
            </a:xfrm>
            <a:custGeom>
              <a:rect b="b" l="l" r="r" t="t"/>
              <a:pathLst>
                <a:path extrusionOk="0" h="194" w="186">
                  <a:moveTo>
                    <a:pt x="162" y="30"/>
                  </a:moveTo>
                  <a:lnTo>
                    <a:pt x="162" y="164"/>
                  </a:lnTo>
                  <a:lnTo>
                    <a:pt x="22" y="164"/>
                  </a:lnTo>
                  <a:lnTo>
                    <a:pt x="22" y="30"/>
                  </a:lnTo>
                  <a:close/>
                  <a:moveTo>
                    <a:pt x="0" y="0"/>
                  </a:moveTo>
                  <a:lnTo>
                    <a:pt x="0" y="194"/>
                  </a:lnTo>
                  <a:lnTo>
                    <a:pt x="185" y="194"/>
                  </a:lnTo>
                  <a:lnTo>
                    <a:pt x="1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5"/>
            <p:cNvSpPr/>
            <p:nvPr/>
          </p:nvSpPr>
          <p:spPr>
            <a:xfrm>
              <a:off x="4476583" y="2012582"/>
              <a:ext cx="17046" cy="16840"/>
            </a:xfrm>
            <a:custGeom>
              <a:rect b="b" l="l" r="r" t="t"/>
              <a:pathLst>
                <a:path extrusionOk="0" h="163" w="165">
                  <a:moveTo>
                    <a:pt x="1" y="0"/>
                  </a:moveTo>
                  <a:lnTo>
                    <a:pt x="1" y="162"/>
                  </a:lnTo>
                  <a:lnTo>
                    <a:pt x="164" y="162"/>
                  </a:lnTo>
                  <a:lnTo>
                    <a:pt x="16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5"/>
            <p:cNvSpPr/>
            <p:nvPr/>
          </p:nvSpPr>
          <p:spPr>
            <a:xfrm>
              <a:off x="4475137" y="2010929"/>
              <a:ext cx="19216" cy="20145"/>
            </a:xfrm>
            <a:custGeom>
              <a:rect b="b" l="l" r="r" t="t"/>
              <a:pathLst>
                <a:path extrusionOk="0" h="195" w="186">
                  <a:moveTo>
                    <a:pt x="162" y="31"/>
                  </a:moveTo>
                  <a:lnTo>
                    <a:pt x="162" y="164"/>
                  </a:lnTo>
                  <a:lnTo>
                    <a:pt x="22" y="164"/>
                  </a:lnTo>
                  <a:lnTo>
                    <a:pt x="22" y="31"/>
                  </a:lnTo>
                  <a:close/>
                  <a:moveTo>
                    <a:pt x="0" y="0"/>
                  </a:moveTo>
                  <a:lnTo>
                    <a:pt x="0" y="194"/>
                  </a:lnTo>
                  <a:lnTo>
                    <a:pt x="185" y="194"/>
                  </a:lnTo>
                  <a:lnTo>
                    <a:pt x="1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5"/>
            <p:cNvSpPr/>
            <p:nvPr/>
          </p:nvSpPr>
          <p:spPr>
            <a:xfrm>
              <a:off x="4465219" y="1948324"/>
              <a:ext cx="39774" cy="39774"/>
            </a:xfrm>
            <a:custGeom>
              <a:rect b="b" l="l" r="r" t="t"/>
              <a:pathLst>
                <a:path extrusionOk="0" h="385" w="385">
                  <a:moveTo>
                    <a:pt x="15" y="0"/>
                  </a:moveTo>
                  <a:lnTo>
                    <a:pt x="0" y="14"/>
                  </a:lnTo>
                  <a:lnTo>
                    <a:pt x="370" y="384"/>
                  </a:lnTo>
                  <a:lnTo>
                    <a:pt x="384" y="370"/>
                  </a:lnTo>
                  <a:lnTo>
                    <a:pt x="15"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5"/>
            <p:cNvSpPr/>
            <p:nvPr/>
          </p:nvSpPr>
          <p:spPr>
            <a:xfrm>
              <a:off x="4406953" y="1889335"/>
              <a:ext cx="37605" cy="38328"/>
            </a:xfrm>
            <a:custGeom>
              <a:rect b="b" l="l" r="r" t="t"/>
              <a:pathLst>
                <a:path extrusionOk="0" h="371" w="364">
                  <a:moveTo>
                    <a:pt x="342" y="0"/>
                  </a:moveTo>
                  <a:lnTo>
                    <a:pt x="155" y="185"/>
                  </a:lnTo>
                  <a:lnTo>
                    <a:pt x="1" y="349"/>
                  </a:lnTo>
                  <a:lnTo>
                    <a:pt x="22" y="370"/>
                  </a:lnTo>
                  <a:lnTo>
                    <a:pt x="200" y="192"/>
                  </a:lnTo>
                  <a:lnTo>
                    <a:pt x="200" y="185"/>
                  </a:lnTo>
                  <a:lnTo>
                    <a:pt x="363" y="22"/>
                  </a:lnTo>
                  <a:lnTo>
                    <a:pt x="3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5"/>
            <p:cNvSpPr/>
            <p:nvPr/>
          </p:nvSpPr>
          <p:spPr>
            <a:xfrm>
              <a:off x="4449723" y="1920017"/>
              <a:ext cx="30063" cy="29857"/>
            </a:xfrm>
            <a:custGeom>
              <a:rect b="b" l="l" r="r" t="t"/>
              <a:pathLst>
                <a:path extrusionOk="0" h="289" w="291">
                  <a:moveTo>
                    <a:pt x="141" y="45"/>
                  </a:moveTo>
                  <a:lnTo>
                    <a:pt x="246" y="148"/>
                  </a:lnTo>
                  <a:lnTo>
                    <a:pt x="150" y="251"/>
                  </a:lnTo>
                  <a:lnTo>
                    <a:pt x="38" y="141"/>
                  </a:lnTo>
                  <a:lnTo>
                    <a:pt x="141" y="45"/>
                  </a:lnTo>
                  <a:close/>
                  <a:moveTo>
                    <a:pt x="141" y="0"/>
                  </a:moveTo>
                  <a:lnTo>
                    <a:pt x="1" y="141"/>
                  </a:lnTo>
                  <a:lnTo>
                    <a:pt x="150" y="288"/>
                  </a:lnTo>
                  <a:lnTo>
                    <a:pt x="291" y="148"/>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5"/>
            <p:cNvSpPr/>
            <p:nvPr/>
          </p:nvSpPr>
          <p:spPr>
            <a:xfrm>
              <a:off x="4436706" y="1905244"/>
              <a:ext cx="29340" cy="31613"/>
            </a:xfrm>
            <a:custGeom>
              <a:rect b="b" l="l" r="r" t="t"/>
              <a:pathLst>
                <a:path extrusionOk="0" h="306" w="284">
                  <a:moveTo>
                    <a:pt x="164" y="38"/>
                  </a:moveTo>
                  <a:lnTo>
                    <a:pt x="246" y="165"/>
                  </a:lnTo>
                  <a:lnTo>
                    <a:pt x="143" y="268"/>
                  </a:lnTo>
                  <a:lnTo>
                    <a:pt x="38" y="165"/>
                  </a:lnTo>
                  <a:lnTo>
                    <a:pt x="164" y="38"/>
                  </a:lnTo>
                  <a:close/>
                  <a:moveTo>
                    <a:pt x="164" y="1"/>
                  </a:moveTo>
                  <a:lnTo>
                    <a:pt x="1" y="165"/>
                  </a:lnTo>
                  <a:lnTo>
                    <a:pt x="143" y="305"/>
                  </a:lnTo>
                  <a:lnTo>
                    <a:pt x="283" y="165"/>
                  </a:lnTo>
                  <a:lnTo>
                    <a:pt x="1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5"/>
            <p:cNvSpPr/>
            <p:nvPr/>
          </p:nvSpPr>
          <p:spPr>
            <a:xfrm>
              <a:off x="4423896" y="1890058"/>
              <a:ext cx="31303" cy="33679"/>
            </a:xfrm>
            <a:custGeom>
              <a:rect b="b" l="l" r="r" t="t"/>
              <a:pathLst>
                <a:path extrusionOk="0" h="326" w="303">
                  <a:moveTo>
                    <a:pt x="178" y="38"/>
                  </a:moveTo>
                  <a:lnTo>
                    <a:pt x="267" y="164"/>
                  </a:lnTo>
                  <a:lnTo>
                    <a:pt x="141" y="281"/>
                  </a:lnTo>
                  <a:lnTo>
                    <a:pt x="36" y="178"/>
                  </a:lnTo>
                  <a:lnTo>
                    <a:pt x="178" y="38"/>
                  </a:lnTo>
                  <a:close/>
                  <a:moveTo>
                    <a:pt x="178" y="0"/>
                  </a:moveTo>
                  <a:lnTo>
                    <a:pt x="0" y="178"/>
                  </a:lnTo>
                  <a:lnTo>
                    <a:pt x="141" y="326"/>
                  </a:lnTo>
                  <a:lnTo>
                    <a:pt x="303" y="164"/>
                  </a:lnTo>
                  <a:lnTo>
                    <a:pt x="1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5"/>
            <p:cNvSpPr/>
            <p:nvPr/>
          </p:nvSpPr>
          <p:spPr>
            <a:xfrm>
              <a:off x="4435983" y="1904521"/>
              <a:ext cx="19216" cy="19216"/>
            </a:xfrm>
            <a:custGeom>
              <a:rect b="b" l="l" r="r" t="t"/>
              <a:pathLst>
                <a:path extrusionOk="0" h="186" w="186">
                  <a:moveTo>
                    <a:pt x="164" y="1"/>
                  </a:moveTo>
                  <a:lnTo>
                    <a:pt x="1" y="164"/>
                  </a:lnTo>
                  <a:lnTo>
                    <a:pt x="31" y="186"/>
                  </a:lnTo>
                  <a:lnTo>
                    <a:pt x="186" y="24"/>
                  </a:lnTo>
                  <a:lnTo>
                    <a:pt x="1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5"/>
            <p:cNvSpPr/>
            <p:nvPr/>
          </p:nvSpPr>
          <p:spPr>
            <a:xfrm>
              <a:off x="4410052" y="1874045"/>
              <a:ext cx="33782" cy="35952"/>
            </a:xfrm>
            <a:custGeom>
              <a:rect b="b" l="l" r="r" t="t"/>
              <a:pathLst>
                <a:path extrusionOk="0" h="348" w="327">
                  <a:moveTo>
                    <a:pt x="200" y="45"/>
                  </a:moveTo>
                  <a:lnTo>
                    <a:pt x="289" y="170"/>
                  </a:lnTo>
                  <a:lnTo>
                    <a:pt x="148" y="312"/>
                  </a:lnTo>
                  <a:lnTo>
                    <a:pt x="36" y="200"/>
                  </a:lnTo>
                  <a:lnTo>
                    <a:pt x="200" y="45"/>
                  </a:lnTo>
                  <a:close/>
                  <a:moveTo>
                    <a:pt x="200" y="1"/>
                  </a:moveTo>
                  <a:lnTo>
                    <a:pt x="1" y="200"/>
                  </a:lnTo>
                  <a:lnTo>
                    <a:pt x="148" y="347"/>
                  </a:lnTo>
                  <a:lnTo>
                    <a:pt x="326" y="170"/>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5"/>
            <p:cNvSpPr/>
            <p:nvPr/>
          </p:nvSpPr>
          <p:spPr>
            <a:xfrm>
              <a:off x="4397035" y="1859375"/>
              <a:ext cx="36158" cy="37708"/>
            </a:xfrm>
            <a:custGeom>
              <a:rect b="b" l="l" r="r" t="t"/>
              <a:pathLst>
                <a:path extrusionOk="0" h="365" w="350">
                  <a:moveTo>
                    <a:pt x="223" y="38"/>
                  </a:moveTo>
                  <a:lnTo>
                    <a:pt x="312" y="164"/>
                  </a:lnTo>
                  <a:lnTo>
                    <a:pt x="148" y="328"/>
                  </a:lnTo>
                  <a:lnTo>
                    <a:pt x="45" y="223"/>
                  </a:lnTo>
                  <a:lnTo>
                    <a:pt x="223" y="38"/>
                  </a:lnTo>
                  <a:close/>
                  <a:moveTo>
                    <a:pt x="223" y="0"/>
                  </a:moveTo>
                  <a:lnTo>
                    <a:pt x="1" y="223"/>
                  </a:lnTo>
                  <a:lnTo>
                    <a:pt x="148" y="365"/>
                  </a:lnTo>
                  <a:lnTo>
                    <a:pt x="349" y="164"/>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5"/>
            <p:cNvSpPr/>
            <p:nvPr/>
          </p:nvSpPr>
          <p:spPr>
            <a:xfrm>
              <a:off x="4384018" y="1844085"/>
              <a:ext cx="37605" cy="39981"/>
            </a:xfrm>
            <a:custGeom>
              <a:rect b="b" l="l" r="r" t="t"/>
              <a:pathLst>
                <a:path extrusionOk="0" h="387" w="364">
                  <a:moveTo>
                    <a:pt x="237" y="38"/>
                  </a:moveTo>
                  <a:lnTo>
                    <a:pt x="326" y="164"/>
                  </a:lnTo>
                  <a:lnTo>
                    <a:pt x="141" y="342"/>
                  </a:lnTo>
                  <a:lnTo>
                    <a:pt x="38" y="237"/>
                  </a:lnTo>
                  <a:lnTo>
                    <a:pt x="237" y="38"/>
                  </a:lnTo>
                  <a:close/>
                  <a:moveTo>
                    <a:pt x="244" y="1"/>
                  </a:moveTo>
                  <a:lnTo>
                    <a:pt x="0" y="237"/>
                  </a:lnTo>
                  <a:lnTo>
                    <a:pt x="141" y="387"/>
                  </a:lnTo>
                  <a:lnTo>
                    <a:pt x="363" y="164"/>
                  </a:lnTo>
                  <a:lnTo>
                    <a:pt x="2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5"/>
            <p:cNvSpPr/>
            <p:nvPr/>
          </p:nvSpPr>
          <p:spPr>
            <a:xfrm>
              <a:off x="4397035" y="1858652"/>
              <a:ext cx="25311" cy="25414"/>
            </a:xfrm>
            <a:custGeom>
              <a:rect b="b" l="l" r="r" t="t"/>
              <a:pathLst>
                <a:path extrusionOk="0" h="246" w="245">
                  <a:moveTo>
                    <a:pt x="223" y="0"/>
                  </a:moveTo>
                  <a:lnTo>
                    <a:pt x="1" y="223"/>
                  </a:lnTo>
                  <a:lnTo>
                    <a:pt x="22" y="246"/>
                  </a:lnTo>
                  <a:lnTo>
                    <a:pt x="244" y="23"/>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5"/>
            <p:cNvSpPr/>
            <p:nvPr/>
          </p:nvSpPr>
          <p:spPr>
            <a:xfrm>
              <a:off x="4437636" y="1932828"/>
              <a:ext cx="29857" cy="30063"/>
            </a:xfrm>
            <a:custGeom>
              <a:rect b="b" l="l" r="r" t="t"/>
              <a:pathLst>
                <a:path extrusionOk="0" h="291" w="289">
                  <a:moveTo>
                    <a:pt x="141" y="38"/>
                  </a:moveTo>
                  <a:lnTo>
                    <a:pt x="244" y="150"/>
                  </a:lnTo>
                  <a:lnTo>
                    <a:pt x="148" y="253"/>
                  </a:lnTo>
                  <a:lnTo>
                    <a:pt x="36" y="143"/>
                  </a:lnTo>
                  <a:lnTo>
                    <a:pt x="141" y="38"/>
                  </a:lnTo>
                  <a:close/>
                  <a:moveTo>
                    <a:pt x="141" y="1"/>
                  </a:moveTo>
                  <a:lnTo>
                    <a:pt x="1" y="143"/>
                  </a:lnTo>
                  <a:lnTo>
                    <a:pt x="148" y="291"/>
                  </a:lnTo>
                  <a:lnTo>
                    <a:pt x="289" y="150"/>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5"/>
            <p:cNvSpPr/>
            <p:nvPr/>
          </p:nvSpPr>
          <p:spPr>
            <a:xfrm>
              <a:off x="4422243" y="1920017"/>
              <a:ext cx="31510" cy="29133"/>
            </a:xfrm>
            <a:custGeom>
              <a:rect b="b" l="l" r="r" t="t"/>
              <a:pathLst>
                <a:path extrusionOk="0" h="282" w="305">
                  <a:moveTo>
                    <a:pt x="164" y="36"/>
                  </a:moveTo>
                  <a:lnTo>
                    <a:pt x="267" y="148"/>
                  </a:lnTo>
                  <a:lnTo>
                    <a:pt x="164" y="244"/>
                  </a:lnTo>
                  <a:lnTo>
                    <a:pt x="45" y="162"/>
                  </a:lnTo>
                  <a:lnTo>
                    <a:pt x="164" y="36"/>
                  </a:lnTo>
                  <a:close/>
                  <a:moveTo>
                    <a:pt x="164" y="0"/>
                  </a:moveTo>
                  <a:lnTo>
                    <a:pt x="0" y="162"/>
                  </a:lnTo>
                  <a:lnTo>
                    <a:pt x="164" y="281"/>
                  </a:lnTo>
                  <a:lnTo>
                    <a:pt x="304" y="148"/>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5"/>
            <p:cNvSpPr/>
            <p:nvPr/>
          </p:nvSpPr>
          <p:spPr>
            <a:xfrm>
              <a:off x="4406953" y="1906897"/>
              <a:ext cx="33782" cy="31613"/>
            </a:xfrm>
            <a:custGeom>
              <a:rect b="b" l="l" r="r" t="t"/>
              <a:pathLst>
                <a:path extrusionOk="0" h="306" w="327">
                  <a:moveTo>
                    <a:pt x="186" y="38"/>
                  </a:moveTo>
                  <a:lnTo>
                    <a:pt x="289" y="141"/>
                  </a:lnTo>
                  <a:lnTo>
                    <a:pt x="164" y="268"/>
                  </a:lnTo>
                  <a:lnTo>
                    <a:pt x="45" y="179"/>
                  </a:lnTo>
                  <a:lnTo>
                    <a:pt x="186" y="38"/>
                  </a:lnTo>
                  <a:close/>
                  <a:moveTo>
                    <a:pt x="186" y="1"/>
                  </a:moveTo>
                  <a:lnTo>
                    <a:pt x="1" y="186"/>
                  </a:lnTo>
                  <a:lnTo>
                    <a:pt x="164" y="305"/>
                  </a:lnTo>
                  <a:lnTo>
                    <a:pt x="326" y="141"/>
                  </a:lnTo>
                  <a:lnTo>
                    <a:pt x="1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5"/>
            <p:cNvSpPr/>
            <p:nvPr/>
          </p:nvSpPr>
          <p:spPr>
            <a:xfrm>
              <a:off x="4422243" y="1920017"/>
              <a:ext cx="19216" cy="19216"/>
            </a:xfrm>
            <a:custGeom>
              <a:rect b="b" l="l" r="r" t="t"/>
              <a:pathLst>
                <a:path extrusionOk="0" h="186" w="186">
                  <a:moveTo>
                    <a:pt x="157" y="0"/>
                  </a:moveTo>
                  <a:lnTo>
                    <a:pt x="0" y="155"/>
                  </a:lnTo>
                  <a:lnTo>
                    <a:pt x="23" y="185"/>
                  </a:lnTo>
                  <a:lnTo>
                    <a:pt x="185" y="22"/>
                  </a:lnTo>
                  <a:lnTo>
                    <a:pt x="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5"/>
            <p:cNvSpPr/>
            <p:nvPr/>
          </p:nvSpPr>
          <p:spPr>
            <a:xfrm>
              <a:off x="4390837" y="1893157"/>
              <a:ext cx="36778" cy="33679"/>
            </a:xfrm>
            <a:custGeom>
              <a:rect b="b" l="l" r="r" t="t"/>
              <a:pathLst>
                <a:path extrusionOk="0" h="326" w="356">
                  <a:moveTo>
                    <a:pt x="208" y="38"/>
                  </a:moveTo>
                  <a:lnTo>
                    <a:pt x="311" y="148"/>
                  </a:lnTo>
                  <a:lnTo>
                    <a:pt x="171" y="289"/>
                  </a:lnTo>
                  <a:lnTo>
                    <a:pt x="45" y="200"/>
                  </a:lnTo>
                  <a:lnTo>
                    <a:pt x="208" y="38"/>
                  </a:lnTo>
                  <a:close/>
                  <a:moveTo>
                    <a:pt x="208" y="1"/>
                  </a:moveTo>
                  <a:lnTo>
                    <a:pt x="0" y="200"/>
                  </a:lnTo>
                  <a:lnTo>
                    <a:pt x="171" y="326"/>
                  </a:lnTo>
                  <a:lnTo>
                    <a:pt x="356" y="148"/>
                  </a:lnTo>
                  <a:lnTo>
                    <a:pt x="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5"/>
            <p:cNvSpPr/>
            <p:nvPr/>
          </p:nvSpPr>
          <p:spPr>
            <a:xfrm>
              <a:off x="4376270" y="1880140"/>
              <a:ext cx="37605" cy="36055"/>
            </a:xfrm>
            <a:custGeom>
              <a:rect b="b" l="l" r="r" t="t"/>
              <a:pathLst>
                <a:path extrusionOk="0" h="349" w="364">
                  <a:moveTo>
                    <a:pt x="223" y="45"/>
                  </a:moveTo>
                  <a:lnTo>
                    <a:pt x="328" y="148"/>
                  </a:lnTo>
                  <a:lnTo>
                    <a:pt x="164" y="311"/>
                  </a:lnTo>
                  <a:lnTo>
                    <a:pt x="45" y="223"/>
                  </a:lnTo>
                  <a:lnTo>
                    <a:pt x="223" y="45"/>
                  </a:lnTo>
                  <a:close/>
                  <a:moveTo>
                    <a:pt x="223" y="0"/>
                  </a:moveTo>
                  <a:lnTo>
                    <a:pt x="1" y="223"/>
                  </a:lnTo>
                  <a:lnTo>
                    <a:pt x="171" y="349"/>
                  </a:lnTo>
                  <a:lnTo>
                    <a:pt x="363" y="148"/>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5"/>
            <p:cNvSpPr/>
            <p:nvPr/>
          </p:nvSpPr>
          <p:spPr>
            <a:xfrm>
              <a:off x="4361084" y="1867123"/>
              <a:ext cx="39878" cy="37502"/>
            </a:xfrm>
            <a:custGeom>
              <a:rect b="b" l="l" r="r" t="t"/>
              <a:pathLst>
                <a:path extrusionOk="0" h="363" w="386">
                  <a:moveTo>
                    <a:pt x="244" y="37"/>
                  </a:moveTo>
                  <a:lnTo>
                    <a:pt x="349" y="141"/>
                  </a:lnTo>
                  <a:lnTo>
                    <a:pt x="164" y="325"/>
                  </a:lnTo>
                  <a:lnTo>
                    <a:pt x="44" y="237"/>
                  </a:lnTo>
                  <a:lnTo>
                    <a:pt x="244" y="37"/>
                  </a:lnTo>
                  <a:close/>
                  <a:moveTo>
                    <a:pt x="244" y="0"/>
                  </a:moveTo>
                  <a:lnTo>
                    <a:pt x="0" y="245"/>
                  </a:lnTo>
                  <a:lnTo>
                    <a:pt x="171" y="363"/>
                  </a:lnTo>
                  <a:lnTo>
                    <a:pt x="386" y="141"/>
                  </a:lnTo>
                  <a:lnTo>
                    <a:pt x="2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5"/>
            <p:cNvSpPr/>
            <p:nvPr/>
          </p:nvSpPr>
          <p:spPr>
            <a:xfrm>
              <a:off x="4376270" y="1880140"/>
              <a:ext cx="25518" cy="25208"/>
            </a:xfrm>
            <a:custGeom>
              <a:rect b="b" l="l" r="r" t="t"/>
              <a:pathLst>
                <a:path extrusionOk="0" h="244" w="247">
                  <a:moveTo>
                    <a:pt x="223" y="0"/>
                  </a:moveTo>
                  <a:lnTo>
                    <a:pt x="1" y="223"/>
                  </a:lnTo>
                  <a:lnTo>
                    <a:pt x="24" y="244"/>
                  </a:lnTo>
                  <a:lnTo>
                    <a:pt x="246" y="22"/>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5"/>
            <p:cNvSpPr/>
            <p:nvPr/>
          </p:nvSpPr>
          <p:spPr>
            <a:xfrm>
              <a:off x="4524932" y="2008037"/>
              <a:ext cx="37605" cy="38225"/>
            </a:xfrm>
            <a:custGeom>
              <a:rect b="b" l="l" r="r" t="t"/>
              <a:pathLst>
                <a:path extrusionOk="0" h="370" w="364">
                  <a:moveTo>
                    <a:pt x="340" y="0"/>
                  </a:moveTo>
                  <a:lnTo>
                    <a:pt x="162" y="178"/>
                  </a:lnTo>
                  <a:lnTo>
                    <a:pt x="162" y="185"/>
                  </a:lnTo>
                  <a:lnTo>
                    <a:pt x="0" y="340"/>
                  </a:lnTo>
                  <a:lnTo>
                    <a:pt x="22" y="370"/>
                  </a:lnTo>
                  <a:lnTo>
                    <a:pt x="207" y="185"/>
                  </a:lnTo>
                  <a:lnTo>
                    <a:pt x="363" y="21"/>
                  </a:lnTo>
                  <a:lnTo>
                    <a:pt x="3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5"/>
            <p:cNvSpPr/>
            <p:nvPr/>
          </p:nvSpPr>
          <p:spPr>
            <a:xfrm>
              <a:off x="4489600" y="1985722"/>
              <a:ext cx="29857" cy="29857"/>
            </a:xfrm>
            <a:custGeom>
              <a:rect b="b" l="l" r="r" t="t"/>
              <a:pathLst>
                <a:path extrusionOk="0" h="289" w="289">
                  <a:moveTo>
                    <a:pt x="141" y="38"/>
                  </a:moveTo>
                  <a:lnTo>
                    <a:pt x="253" y="148"/>
                  </a:lnTo>
                  <a:lnTo>
                    <a:pt x="148" y="244"/>
                  </a:lnTo>
                  <a:lnTo>
                    <a:pt x="45" y="141"/>
                  </a:lnTo>
                  <a:lnTo>
                    <a:pt x="141" y="38"/>
                  </a:lnTo>
                  <a:close/>
                  <a:moveTo>
                    <a:pt x="141" y="1"/>
                  </a:moveTo>
                  <a:lnTo>
                    <a:pt x="1" y="141"/>
                  </a:lnTo>
                  <a:lnTo>
                    <a:pt x="148" y="289"/>
                  </a:lnTo>
                  <a:lnTo>
                    <a:pt x="289" y="148"/>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5"/>
            <p:cNvSpPr/>
            <p:nvPr/>
          </p:nvSpPr>
          <p:spPr>
            <a:xfrm>
              <a:off x="4503444" y="1998842"/>
              <a:ext cx="29133" cy="31510"/>
            </a:xfrm>
            <a:custGeom>
              <a:rect b="b" l="l" r="r" t="t"/>
              <a:pathLst>
                <a:path extrusionOk="0" h="305" w="282">
                  <a:moveTo>
                    <a:pt x="141" y="37"/>
                  </a:moveTo>
                  <a:lnTo>
                    <a:pt x="244" y="141"/>
                  </a:lnTo>
                  <a:lnTo>
                    <a:pt x="127" y="267"/>
                  </a:lnTo>
                  <a:lnTo>
                    <a:pt x="38" y="141"/>
                  </a:lnTo>
                  <a:lnTo>
                    <a:pt x="141" y="37"/>
                  </a:lnTo>
                  <a:close/>
                  <a:moveTo>
                    <a:pt x="141" y="0"/>
                  </a:moveTo>
                  <a:lnTo>
                    <a:pt x="0" y="141"/>
                  </a:lnTo>
                  <a:lnTo>
                    <a:pt x="119" y="304"/>
                  </a:lnTo>
                  <a:lnTo>
                    <a:pt x="281" y="141"/>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5"/>
            <p:cNvSpPr/>
            <p:nvPr/>
          </p:nvSpPr>
          <p:spPr>
            <a:xfrm>
              <a:off x="4514085" y="2011859"/>
              <a:ext cx="31510" cy="33679"/>
            </a:xfrm>
            <a:custGeom>
              <a:rect b="b" l="l" r="r" t="t"/>
              <a:pathLst>
                <a:path extrusionOk="0" h="326" w="305">
                  <a:moveTo>
                    <a:pt x="164" y="45"/>
                  </a:moveTo>
                  <a:lnTo>
                    <a:pt x="267" y="148"/>
                  </a:lnTo>
                  <a:lnTo>
                    <a:pt x="127" y="288"/>
                  </a:lnTo>
                  <a:lnTo>
                    <a:pt x="38" y="162"/>
                  </a:lnTo>
                  <a:lnTo>
                    <a:pt x="164" y="45"/>
                  </a:lnTo>
                  <a:close/>
                  <a:moveTo>
                    <a:pt x="164" y="0"/>
                  </a:moveTo>
                  <a:lnTo>
                    <a:pt x="0" y="162"/>
                  </a:lnTo>
                  <a:lnTo>
                    <a:pt x="127" y="326"/>
                  </a:lnTo>
                  <a:lnTo>
                    <a:pt x="304" y="148"/>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5"/>
            <p:cNvSpPr/>
            <p:nvPr/>
          </p:nvSpPr>
          <p:spPr>
            <a:xfrm>
              <a:off x="4514085" y="2011859"/>
              <a:ext cx="19216" cy="19216"/>
            </a:xfrm>
            <a:custGeom>
              <a:rect b="b" l="l" r="r" t="t"/>
              <a:pathLst>
                <a:path extrusionOk="0" h="186" w="186">
                  <a:moveTo>
                    <a:pt x="157" y="0"/>
                  </a:moveTo>
                  <a:lnTo>
                    <a:pt x="0" y="155"/>
                  </a:lnTo>
                  <a:lnTo>
                    <a:pt x="24" y="185"/>
                  </a:lnTo>
                  <a:lnTo>
                    <a:pt x="185" y="22"/>
                  </a:lnTo>
                  <a:lnTo>
                    <a:pt x="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5"/>
            <p:cNvSpPr/>
            <p:nvPr/>
          </p:nvSpPr>
          <p:spPr>
            <a:xfrm>
              <a:off x="4525655" y="2024670"/>
              <a:ext cx="33679" cy="36882"/>
            </a:xfrm>
            <a:custGeom>
              <a:rect b="b" l="l" r="r" t="t"/>
              <a:pathLst>
                <a:path extrusionOk="0" h="357" w="326">
                  <a:moveTo>
                    <a:pt x="178" y="45"/>
                  </a:moveTo>
                  <a:lnTo>
                    <a:pt x="289" y="150"/>
                  </a:lnTo>
                  <a:lnTo>
                    <a:pt x="127" y="312"/>
                  </a:lnTo>
                  <a:lnTo>
                    <a:pt x="38" y="188"/>
                  </a:lnTo>
                  <a:lnTo>
                    <a:pt x="178" y="45"/>
                  </a:lnTo>
                  <a:close/>
                  <a:moveTo>
                    <a:pt x="178" y="1"/>
                  </a:moveTo>
                  <a:lnTo>
                    <a:pt x="0" y="188"/>
                  </a:lnTo>
                  <a:lnTo>
                    <a:pt x="127" y="357"/>
                  </a:lnTo>
                  <a:lnTo>
                    <a:pt x="326" y="150"/>
                  </a:lnTo>
                  <a:lnTo>
                    <a:pt x="1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5"/>
            <p:cNvSpPr/>
            <p:nvPr/>
          </p:nvSpPr>
          <p:spPr>
            <a:xfrm>
              <a:off x="4537019" y="2038513"/>
              <a:ext cx="35435" cy="37708"/>
            </a:xfrm>
            <a:custGeom>
              <a:rect b="b" l="l" r="r" t="t"/>
              <a:pathLst>
                <a:path extrusionOk="0" h="365" w="343">
                  <a:moveTo>
                    <a:pt x="202" y="38"/>
                  </a:moveTo>
                  <a:lnTo>
                    <a:pt x="305" y="142"/>
                  </a:lnTo>
                  <a:lnTo>
                    <a:pt x="120" y="320"/>
                  </a:lnTo>
                  <a:lnTo>
                    <a:pt x="31" y="201"/>
                  </a:lnTo>
                  <a:lnTo>
                    <a:pt x="202" y="38"/>
                  </a:lnTo>
                  <a:close/>
                  <a:moveTo>
                    <a:pt x="202" y="0"/>
                  </a:moveTo>
                  <a:lnTo>
                    <a:pt x="1" y="201"/>
                  </a:lnTo>
                  <a:lnTo>
                    <a:pt x="120" y="365"/>
                  </a:lnTo>
                  <a:lnTo>
                    <a:pt x="342" y="142"/>
                  </a:lnTo>
                  <a:lnTo>
                    <a:pt x="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5"/>
            <p:cNvSpPr/>
            <p:nvPr/>
          </p:nvSpPr>
          <p:spPr>
            <a:xfrm>
              <a:off x="4547867" y="2051530"/>
              <a:ext cx="37605" cy="39981"/>
            </a:xfrm>
            <a:custGeom>
              <a:rect b="b" l="l" r="r" t="t"/>
              <a:pathLst>
                <a:path extrusionOk="0" h="387" w="364">
                  <a:moveTo>
                    <a:pt x="223" y="38"/>
                  </a:moveTo>
                  <a:lnTo>
                    <a:pt x="326" y="141"/>
                  </a:lnTo>
                  <a:lnTo>
                    <a:pt x="125" y="342"/>
                  </a:lnTo>
                  <a:lnTo>
                    <a:pt x="36" y="223"/>
                  </a:lnTo>
                  <a:lnTo>
                    <a:pt x="223" y="38"/>
                  </a:lnTo>
                  <a:close/>
                  <a:moveTo>
                    <a:pt x="223" y="0"/>
                  </a:moveTo>
                  <a:lnTo>
                    <a:pt x="1" y="223"/>
                  </a:lnTo>
                  <a:lnTo>
                    <a:pt x="118" y="386"/>
                  </a:lnTo>
                  <a:lnTo>
                    <a:pt x="363" y="141"/>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5"/>
            <p:cNvSpPr/>
            <p:nvPr/>
          </p:nvSpPr>
          <p:spPr>
            <a:xfrm>
              <a:off x="4546937" y="2050807"/>
              <a:ext cx="26241" cy="26137"/>
            </a:xfrm>
            <a:custGeom>
              <a:rect b="b" l="l" r="r" t="t"/>
              <a:pathLst>
                <a:path extrusionOk="0" h="253" w="254">
                  <a:moveTo>
                    <a:pt x="223" y="0"/>
                  </a:moveTo>
                  <a:lnTo>
                    <a:pt x="1" y="223"/>
                  </a:lnTo>
                  <a:lnTo>
                    <a:pt x="31" y="253"/>
                  </a:lnTo>
                  <a:lnTo>
                    <a:pt x="253" y="31"/>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5"/>
            <p:cNvSpPr/>
            <p:nvPr/>
          </p:nvSpPr>
          <p:spPr>
            <a:xfrm>
              <a:off x="4502721" y="1972705"/>
              <a:ext cx="29857" cy="30063"/>
            </a:xfrm>
            <a:custGeom>
              <a:rect b="b" l="l" r="r" t="t"/>
              <a:pathLst>
                <a:path extrusionOk="0" h="291" w="289">
                  <a:moveTo>
                    <a:pt x="141" y="38"/>
                  </a:moveTo>
                  <a:lnTo>
                    <a:pt x="244" y="148"/>
                  </a:lnTo>
                  <a:lnTo>
                    <a:pt x="141" y="253"/>
                  </a:lnTo>
                  <a:lnTo>
                    <a:pt x="37" y="141"/>
                  </a:lnTo>
                  <a:lnTo>
                    <a:pt x="141" y="38"/>
                  </a:lnTo>
                  <a:close/>
                  <a:moveTo>
                    <a:pt x="141" y="1"/>
                  </a:moveTo>
                  <a:lnTo>
                    <a:pt x="0" y="141"/>
                  </a:lnTo>
                  <a:lnTo>
                    <a:pt x="141" y="290"/>
                  </a:lnTo>
                  <a:lnTo>
                    <a:pt x="288" y="148"/>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5"/>
            <p:cNvSpPr/>
            <p:nvPr/>
          </p:nvSpPr>
          <p:spPr>
            <a:xfrm>
              <a:off x="4515738" y="1985722"/>
              <a:ext cx="31303" cy="29857"/>
            </a:xfrm>
            <a:custGeom>
              <a:rect b="b" l="l" r="r" t="t"/>
              <a:pathLst>
                <a:path extrusionOk="0" h="289" w="303">
                  <a:moveTo>
                    <a:pt x="141" y="38"/>
                  </a:moveTo>
                  <a:lnTo>
                    <a:pt x="258" y="127"/>
                  </a:lnTo>
                  <a:lnTo>
                    <a:pt x="141" y="244"/>
                  </a:lnTo>
                  <a:lnTo>
                    <a:pt x="36" y="141"/>
                  </a:lnTo>
                  <a:lnTo>
                    <a:pt x="141" y="38"/>
                  </a:lnTo>
                  <a:close/>
                  <a:moveTo>
                    <a:pt x="141" y="1"/>
                  </a:moveTo>
                  <a:lnTo>
                    <a:pt x="0" y="141"/>
                  </a:lnTo>
                  <a:lnTo>
                    <a:pt x="141" y="289"/>
                  </a:lnTo>
                  <a:lnTo>
                    <a:pt x="303" y="127"/>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5"/>
            <p:cNvSpPr/>
            <p:nvPr/>
          </p:nvSpPr>
          <p:spPr>
            <a:xfrm>
              <a:off x="4528548" y="1997189"/>
              <a:ext cx="33989" cy="31510"/>
            </a:xfrm>
            <a:custGeom>
              <a:rect b="b" l="l" r="r" t="t"/>
              <a:pathLst>
                <a:path extrusionOk="0" h="305" w="329">
                  <a:moveTo>
                    <a:pt x="164" y="37"/>
                  </a:moveTo>
                  <a:lnTo>
                    <a:pt x="284" y="126"/>
                  </a:lnTo>
                  <a:lnTo>
                    <a:pt x="143" y="267"/>
                  </a:lnTo>
                  <a:lnTo>
                    <a:pt x="38" y="164"/>
                  </a:lnTo>
                  <a:lnTo>
                    <a:pt x="164" y="37"/>
                  </a:lnTo>
                  <a:close/>
                  <a:moveTo>
                    <a:pt x="164" y="0"/>
                  </a:moveTo>
                  <a:lnTo>
                    <a:pt x="1" y="164"/>
                  </a:lnTo>
                  <a:lnTo>
                    <a:pt x="143" y="304"/>
                  </a:lnTo>
                  <a:lnTo>
                    <a:pt x="328" y="119"/>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5"/>
            <p:cNvSpPr/>
            <p:nvPr/>
          </p:nvSpPr>
          <p:spPr>
            <a:xfrm>
              <a:off x="4528548" y="1996363"/>
              <a:ext cx="19422" cy="19216"/>
            </a:xfrm>
            <a:custGeom>
              <a:rect b="b" l="l" r="r" t="t"/>
              <a:pathLst>
                <a:path extrusionOk="0" h="186" w="188">
                  <a:moveTo>
                    <a:pt x="157" y="1"/>
                  </a:moveTo>
                  <a:lnTo>
                    <a:pt x="1" y="165"/>
                  </a:lnTo>
                  <a:lnTo>
                    <a:pt x="24" y="186"/>
                  </a:lnTo>
                  <a:lnTo>
                    <a:pt x="188" y="31"/>
                  </a:lnTo>
                  <a:lnTo>
                    <a:pt x="1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5"/>
            <p:cNvSpPr/>
            <p:nvPr/>
          </p:nvSpPr>
          <p:spPr>
            <a:xfrm>
              <a:off x="4541668" y="2008760"/>
              <a:ext cx="36778" cy="33679"/>
            </a:xfrm>
            <a:custGeom>
              <a:rect b="b" l="l" r="r" t="t"/>
              <a:pathLst>
                <a:path extrusionOk="0" h="326" w="356">
                  <a:moveTo>
                    <a:pt x="185" y="37"/>
                  </a:moveTo>
                  <a:lnTo>
                    <a:pt x="311" y="126"/>
                  </a:lnTo>
                  <a:lnTo>
                    <a:pt x="150" y="281"/>
                  </a:lnTo>
                  <a:lnTo>
                    <a:pt x="45" y="178"/>
                  </a:lnTo>
                  <a:lnTo>
                    <a:pt x="185" y="37"/>
                  </a:lnTo>
                  <a:close/>
                  <a:moveTo>
                    <a:pt x="185" y="0"/>
                  </a:moveTo>
                  <a:lnTo>
                    <a:pt x="0" y="178"/>
                  </a:lnTo>
                  <a:lnTo>
                    <a:pt x="150" y="326"/>
                  </a:lnTo>
                  <a:lnTo>
                    <a:pt x="356" y="119"/>
                  </a:lnTo>
                  <a:lnTo>
                    <a:pt x="1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5"/>
            <p:cNvSpPr/>
            <p:nvPr/>
          </p:nvSpPr>
          <p:spPr>
            <a:xfrm>
              <a:off x="4555408" y="2019401"/>
              <a:ext cx="37605" cy="36055"/>
            </a:xfrm>
            <a:custGeom>
              <a:rect b="b" l="l" r="r" t="t"/>
              <a:pathLst>
                <a:path extrusionOk="0" h="349" w="364">
                  <a:moveTo>
                    <a:pt x="201" y="38"/>
                  </a:moveTo>
                  <a:lnTo>
                    <a:pt x="319" y="127"/>
                  </a:lnTo>
                  <a:lnTo>
                    <a:pt x="141" y="304"/>
                  </a:lnTo>
                  <a:lnTo>
                    <a:pt x="38" y="201"/>
                  </a:lnTo>
                  <a:lnTo>
                    <a:pt x="201" y="38"/>
                  </a:lnTo>
                  <a:close/>
                  <a:moveTo>
                    <a:pt x="201" y="0"/>
                  </a:moveTo>
                  <a:lnTo>
                    <a:pt x="1" y="201"/>
                  </a:lnTo>
                  <a:lnTo>
                    <a:pt x="141" y="349"/>
                  </a:lnTo>
                  <a:lnTo>
                    <a:pt x="363" y="119"/>
                  </a:lnTo>
                  <a:lnTo>
                    <a:pt x="2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5"/>
            <p:cNvSpPr/>
            <p:nvPr/>
          </p:nvSpPr>
          <p:spPr>
            <a:xfrm>
              <a:off x="4568425" y="2030971"/>
              <a:ext cx="39981" cy="37605"/>
            </a:xfrm>
            <a:custGeom>
              <a:rect b="b" l="l" r="r" t="t"/>
              <a:pathLst>
                <a:path extrusionOk="0" h="364" w="387">
                  <a:moveTo>
                    <a:pt x="223" y="38"/>
                  </a:moveTo>
                  <a:lnTo>
                    <a:pt x="342" y="118"/>
                  </a:lnTo>
                  <a:lnTo>
                    <a:pt x="141" y="319"/>
                  </a:lnTo>
                  <a:lnTo>
                    <a:pt x="38" y="215"/>
                  </a:lnTo>
                  <a:lnTo>
                    <a:pt x="223" y="38"/>
                  </a:lnTo>
                  <a:close/>
                  <a:moveTo>
                    <a:pt x="223" y="0"/>
                  </a:moveTo>
                  <a:lnTo>
                    <a:pt x="1" y="215"/>
                  </a:lnTo>
                  <a:lnTo>
                    <a:pt x="141" y="363"/>
                  </a:lnTo>
                  <a:lnTo>
                    <a:pt x="387" y="118"/>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5"/>
            <p:cNvSpPr/>
            <p:nvPr/>
          </p:nvSpPr>
          <p:spPr>
            <a:xfrm>
              <a:off x="4567702" y="2030248"/>
              <a:ext cx="25311" cy="25208"/>
            </a:xfrm>
            <a:custGeom>
              <a:rect b="b" l="l" r="r" t="t"/>
              <a:pathLst>
                <a:path extrusionOk="0" h="244" w="245">
                  <a:moveTo>
                    <a:pt x="223" y="0"/>
                  </a:moveTo>
                  <a:lnTo>
                    <a:pt x="1" y="222"/>
                  </a:lnTo>
                  <a:lnTo>
                    <a:pt x="31" y="244"/>
                  </a:lnTo>
                  <a:lnTo>
                    <a:pt x="244" y="22"/>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5"/>
            <p:cNvSpPr/>
            <p:nvPr/>
          </p:nvSpPr>
          <p:spPr>
            <a:xfrm>
              <a:off x="4464290" y="1947498"/>
              <a:ext cx="40704" cy="40601"/>
            </a:xfrm>
            <a:custGeom>
              <a:rect b="b" l="l" r="r" t="t"/>
              <a:pathLst>
                <a:path extrusionOk="0" h="393" w="394">
                  <a:moveTo>
                    <a:pt x="372" y="1"/>
                  </a:moveTo>
                  <a:lnTo>
                    <a:pt x="0" y="371"/>
                  </a:lnTo>
                  <a:lnTo>
                    <a:pt x="24" y="392"/>
                  </a:lnTo>
                  <a:lnTo>
                    <a:pt x="393" y="22"/>
                  </a:lnTo>
                  <a:lnTo>
                    <a:pt x="37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5"/>
            <p:cNvSpPr/>
            <p:nvPr/>
          </p:nvSpPr>
          <p:spPr>
            <a:xfrm>
              <a:off x="4524932" y="1890058"/>
              <a:ext cx="38328" cy="37605"/>
            </a:xfrm>
            <a:custGeom>
              <a:rect b="b" l="l" r="r" t="t"/>
              <a:pathLst>
                <a:path extrusionOk="0" h="364" w="371">
                  <a:moveTo>
                    <a:pt x="22" y="0"/>
                  </a:moveTo>
                  <a:lnTo>
                    <a:pt x="0" y="23"/>
                  </a:lnTo>
                  <a:lnTo>
                    <a:pt x="178" y="201"/>
                  </a:lnTo>
                  <a:lnTo>
                    <a:pt x="185" y="201"/>
                  </a:lnTo>
                  <a:lnTo>
                    <a:pt x="347" y="363"/>
                  </a:lnTo>
                  <a:lnTo>
                    <a:pt x="370" y="342"/>
                  </a:lnTo>
                  <a:lnTo>
                    <a:pt x="185" y="157"/>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5"/>
            <p:cNvSpPr/>
            <p:nvPr/>
          </p:nvSpPr>
          <p:spPr>
            <a:xfrm>
              <a:off x="4502721" y="1932828"/>
              <a:ext cx="29857" cy="30063"/>
            </a:xfrm>
            <a:custGeom>
              <a:rect b="b" l="l" r="r" t="t"/>
              <a:pathLst>
                <a:path extrusionOk="0" h="291" w="289">
                  <a:moveTo>
                    <a:pt x="148" y="38"/>
                  </a:moveTo>
                  <a:lnTo>
                    <a:pt x="244" y="143"/>
                  </a:lnTo>
                  <a:lnTo>
                    <a:pt x="141" y="246"/>
                  </a:lnTo>
                  <a:lnTo>
                    <a:pt x="37" y="150"/>
                  </a:lnTo>
                  <a:lnTo>
                    <a:pt x="148" y="38"/>
                  </a:lnTo>
                  <a:close/>
                  <a:moveTo>
                    <a:pt x="148" y="1"/>
                  </a:moveTo>
                  <a:lnTo>
                    <a:pt x="0" y="150"/>
                  </a:lnTo>
                  <a:lnTo>
                    <a:pt x="141" y="291"/>
                  </a:lnTo>
                  <a:lnTo>
                    <a:pt x="288" y="143"/>
                  </a:lnTo>
                  <a:lnTo>
                    <a:pt x="1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5"/>
            <p:cNvSpPr/>
            <p:nvPr/>
          </p:nvSpPr>
          <p:spPr>
            <a:xfrm>
              <a:off x="4515738" y="1920017"/>
              <a:ext cx="31303" cy="29133"/>
            </a:xfrm>
            <a:custGeom>
              <a:rect b="b" l="l" r="r" t="t"/>
              <a:pathLst>
                <a:path extrusionOk="0" h="282" w="303">
                  <a:moveTo>
                    <a:pt x="141" y="36"/>
                  </a:moveTo>
                  <a:lnTo>
                    <a:pt x="267" y="155"/>
                  </a:lnTo>
                  <a:lnTo>
                    <a:pt x="141" y="244"/>
                  </a:lnTo>
                  <a:lnTo>
                    <a:pt x="36" y="141"/>
                  </a:lnTo>
                  <a:lnTo>
                    <a:pt x="141" y="36"/>
                  </a:lnTo>
                  <a:close/>
                  <a:moveTo>
                    <a:pt x="141" y="0"/>
                  </a:moveTo>
                  <a:lnTo>
                    <a:pt x="0" y="141"/>
                  </a:lnTo>
                  <a:lnTo>
                    <a:pt x="141" y="281"/>
                  </a:lnTo>
                  <a:lnTo>
                    <a:pt x="303" y="162"/>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5"/>
            <p:cNvSpPr/>
            <p:nvPr/>
          </p:nvSpPr>
          <p:spPr>
            <a:xfrm>
              <a:off x="4528548" y="1906897"/>
              <a:ext cx="33989" cy="31613"/>
            </a:xfrm>
            <a:custGeom>
              <a:rect b="b" l="l" r="r" t="t"/>
              <a:pathLst>
                <a:path extrusionOk="0" h="306" w="329">
                  <a:moveTo>
                    <a:pt x="150" y="38"/>
                  </a:moveTo>
                  <a:lnTo>
                    <a:pt x="291" y="179"/>
                  </a:lnTo>
                  <a:lnTo>
                    <a:pt x="164" y="268"/>
                  </a:lnTo>
                  <a:lnTo>
                    <a:pt x="45" y="141"/>
                  </a:lnTo>
                  <a:lnTo>
                    <a:pt x="150" y="38"/>
                  </a:lnTo>
                  <a:close/>
                  <a:moveTo>
                    <a:pt x="150" y="1"/>
                  </a:moveTo>
                  <a:lnTo>
                    <a:pt x="1" y="141"/>
                  </a:lnTo>
                  <a:lnTo>
                    <a:pt x="164" y="305"/>
                  </a:lnTo>
                  <a:lnTo>
                    <a:pt x="328" y="179"/>
                  </a:lnTo>
                  <a:lnTo>
                    <a:pt x="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5"/>
            <p:cNvSpPr/>
            <p:nvPr/>
          </p:nvSpPr>
          <p:spPr>
            <a:xfrm>
              <a:off x="4528548" y="1919088"/>
              <a:ext cx="19422" cy="19422"/>
            </a:xfrm>
            <a:custGeom>
              <a:rect b="b" l="l" r="r" t="t"/>
              <a:pathLst>
                <a:path extrusionOk="0" h="188" w="188">
                  <a:moveTo>
                    <a:pt x="24" y="0"/>
                  </a:moveTo>
                  <a:lnTo>
                    <a:pt x="1" y="31"/>
                  </a:lnTo>
                  <a:lnTo>
                    <a:pt x="164" y="187"/>
                  </a:lnTo>
                  <a:lnTo>
                    <a:pt x="188" y="164"/>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5"/>
            <p:cNvSpPr/>
            <p:nvPr/>
          </p:nvSpPr>
          <p:spPr>
            <a:xfrm>
              <a:off x="4542391" y="1893157"/>
              <a:ext cx="36055" cy="33679"/>
            </a:xfrm>
            <a:custGeom>
              <a:rect b="b" l="l" r="r" t="t"/>
              <a:pathLst>
                <a:path extrusionOk="0" h="326" w="349">
                  <a:moveTo>
                    <a:pt x="150" y="38"/>
                  </a:moveTo>
                  <a:lnTo>
                    <a:pt x="304" y="200"/>
                  </a:lnTo>
                  <a:lnTo>
                    <a:pt x="178" y="289"/>
                  </a:lnTo>
                  <a:lnTo>
                    <a:pt x="38" y="148"/>
                  </a:lnTo>
                  <a:lnTo>
                    <a:pt x="150" y="38"/>
                  </a:lnTo>
                  <a:close/>
                  <a:moveTo>
                    <a:pt x="150" y="1"/>
                  </a:moveTo>
                  <a:lnTo>
                    <a:pt x="0" y="148"/>
                  </a:lnTo>
                  <a:lnTo>
                    <a:pt x="178" y="326"/>
                  </a:lnTo>
                  <a:lnTo>
                    <a:pt x="349" y="200"/>
                  </a:lnTo>
                  <a:lnTo>
                    <a:pt x="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5"/>
            <p:cNvSpPr/>
            <p:nvPr/>
          </p:nvSpPr>
          <p:spPr>
            <a:xfrm>
              <a:off x="4555408" y="1880140"/>
              <a:ext cx="37605" cy="35332"/>
            </a:xfrm>
            <a:custGeom>
              <a:rect b="b" l="l" r="r" t="t"/>
              <a:pathLst>
                <a:path extrusionOk="0" h="342" w="364">
                  <a:moveTo>
                    <a:pt x="141" y="38"/>
                  </a:moveTo>
                  <a:lnTo>
                    <a:pt x="328" y="223"/>
                  </a:lnTo>
                  <a:lnTo>
                    <a:pt x="201" y="304"/>
                  </a:lnTo>
                  <a:lnTo>
                    <a:pt x="38" y="141"/>
                  </a:lnTo>
                  <a:lnTo>
                    <a:pt x="141" y="38"/>
                  </a:lnTo>
                  <a:close/>
                  <a:moveTo>
                    <a:pt x="141" y="0"/>
                  </a:moveTo>
                  <a:lnTo>
                    <a:pt x="1" y="141"/>
                  </a:lnTo>
                  <a:lnTo>
                    <a:pt x="201" y="342"/>
                  </a:lnTo>
                  <a:lnTo>
                    <a:pt x="363" y="223"/>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5"/>
            <p:cNvSpPr/>
            <p:nvPr/>
          </p:nvSpPr>
          <p:spPr>
            <a:xfrm>
              <a:off x="4568425" y="1867123"/>
              <a:ext cx="39981" cy="37502"/>
            </a:xfrm>
            <a:custGeom>
              <a:rect b="b" l="l" r="r" t="t"/>
              <a:pathLst>
                <a:path extrusionOk="0" h="363" w="387">
                  <a:moveTo>
                    <a:pt x="148" y="37"/>
                  </a:moveTo>
                  <a:lnTo>
                    <a:pt x="349" y="237"/>
                  </a:lnTo>
                  <a:lnTo>
                    <a:pt x="223" y="325"/>
                  </a:lnTo>
                  <a:lnTo>
                    <a:pt x="45" y="141"/>
                  </a:lnTo>
                  <a:lnTo>
                    <a:pt x="148" y="37"/>
                  </a:lnTo>
                  <a:close/>
                  <a:moveTo>
                    <a:pt x="148" y="0"/>
                  </a:moveTo>
                  <a:lnTo>
                    <a:pt x="1" y="141"/>
                  </a:lnTo>
                  <a:lnTo>
                    <a:pt x="223" y="363"/>
                  </a:lnTo>
                  <a:lnTo>
                    <a:pt x="387" y="245"/>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5"/>
            <p:cNvSpPr/>
            <p:nvPr/>
          </p:nvSpPr>
          <p:spPr>
            <a:xfrm>
              <a:off x="4568425" y="1879417"/>
              <a:ext cx="25518" cy="25931"/>
            </a:xfrm>
            <a:custGeom>
              <a:rect b="b" l="l" r="r" t="t"/>
              <a:pathLst>
                <a:path extrusionOk="0" h="251" w="247">
                  <a:moveTo>
                    <a:pt x="24" y="0"/>
                  </a:moveTo>
                  <a:lnTo>
                    <a:pt x="1" y="29"/>
                  </a:lnTo>
                  <a:lnTo>
                    <a:pt x="223" y="251"/>
                  </a:lnTo>
                  <a:lnTo>
                    <a:pt x="246" y="222"/>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5"/>
            <p:cNvSpPr/>
            <p:nvPr/>
          </p:nvSpPr>
          <p:spPr>
            <a:xfrm>
              <a:off x="4489600" y="1920017"/>
              <a:ext cx="29857" cy="29857"/>
            </a:xfrm>
            <a:custGeom>
              <a:rect b="b" l="l" r="r" t="t"/>
              <a:pathLst>
                <a:path extrusionOk="0" h="289" w="289">
                  <a:moveTo>
                    <a:pt x="148" y="45"/>
                  </a:moveTo>
                  <a:lnTo>
                    <a:pt x="253" y="148"/>
                  </a:lnTo>
                  <a:lnTo>
                    <a:pt x="141" y="251"/>
                  </a:lnTo>
                  <a:lnTo>
                    <a:pt x="38" y="148"/>
                  </a:lnTo>
                  <a:lnTo>
                    <a:pt x="148" y="45"/>
                  </a:lnTo>
                  <a:close/>
                  <a:moveTo>
                    <a:pt x="148" y="0"/>
                  </a:moveTo>
                  <a:lnTo>
                    <a:pt x="1" y="148"/>
                  </a:lnTo>
                  <a:lnTo>
                    <a:pt x="141" y="288"/>
                  </a:lnTo>
                  <a:lnTo>
                    <a:pt x="289" y="148"/>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5"/>
            <p:cNvSpPr/>
            <p:nvPr/>
          </p:nvSpPr>
          <p:spPr>
            <a:xfrm>
              <a:off x="4503444" y="1905244"/>
              <a:ext cx="29133" cy="31613"/>
            </a:xfrm>
            <a:custGeom>
              <a:rect b="b" l="l" r="r" t="t"/>
              <a:pathLst>
                <a:path extrusionOk="0" h="306" w="282">
                  <a:moveTo>
                    <a:pt x="119" y="45"/>
                  </a:moveTo>
                  <a:lnTo>
                    <a:pt x="244" y="165"/>
                  </a:lnTo>
                  <a:lnTo>
                    <a:pt x="134" y="268"/>
                  </a:lnTo>
                  <a:lnTo>
                    <a:pt x="38" y="165"/>
                  </a:lnTo>
                  <a:lnTo>
                    <a:pt x="119" y="45"/>
                  </a:lnTo>
                  <a:close/>
                  <a:moveTo>
                    <a:pt x="119" y="1"/>
                  </a:moveTo>
                  <a:lnTo>
                    <a:pt x="0" y="165"/>
                  </a:lnTo>
                  <a:lnTo>
                    <a:pt x="134" y="305"/>
                  </a:lnTo>
                  <a:lnTo>
                    <a:pt x="281" y="165"/>
                  </a:lnTo>
                  <a:lnTo>
                    <a:pt x="1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5"/>
            <p:cNvSpPr/>
            <p:nvPr/>
          </p:nvSpPr>
          <p:spPr>
            <a:xfrm>
              <a:off x="4514085" y="1890058"/>
              <a:ext cx="31510" cy="33679"/>
            </a:xfrm>
            <a:custGeom>
              <a:rect b="b" l="l" r="r" t="t"/>
              <a:pathLst>
                <a:path extrusionOk="0" h="326" w="305">
                  <a:moveTo>
                    <a:pt x="127" y="45"/>
                  </a:moveTo>
                  <a:lnTo>
                    <a:pt x="267" y="185"/>
                  </a:lnTo>
                  <a:lnTo>
                    <a:pt x="164" y="290"/>
                  </a:lnTo>
                  <a:lnTo>
                    <a:pt x="38" y="164"/>
                  </a:lnTo>
                  <a:lnTo>
                    <a:pt x="127" y="45"/>
                  </a:lnTo>
                  <a:close/>
                  <a:moveTo>
                    <a:pt x="120" y="0"/>
                  </a:moveTo>
                  <a:lnTo>
                    <a:pt x="0" y="164"/>
                  </a:lnTo>
                  <a:lnTo>
                    <a:pt x="164" y="326"/>
                  </a:lnTo>
                  <a:lnTo>
                    <a:pt x="304" y="185"/>
                  </a:lnTo>
                  <a:lnTo>
                    <a:pt x="1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5"/>
            <p:cNvSpPr/>
            <p:nvPr/>
          </p:nvSpPr>
          <p:spPr>
            <a:xfrm>
              <a:off x="4513362" y="1904521"/>
              <a:ext cx="19216" cy="19216"/>
            </a:xfrm>
            <a:custGeom>
              <a:rect b="b" l="l" r="r" t="t"/>
              <a:pathLst>
                <a:path extrusionOk="0" h="186" w="186">
                  <a:moveTo>
                    <a:pt x="31" y="1"/>
                  </a:moveTo>
                  <a:lnTo>
                    <a:pt x="0" y="31"/>
                  </a:lnTo>
                  <a:lnTo>
                    <a:pt x="164" y="186"/>
                  </a:lnTo>
                  <a:lnTo>
                    <a:pt x="185" y="164"/>
                  </a:lnTo>
                  <a:lnTo>
                    <a:pt x="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5"/>
            <p:cNvSpPr/>
            <p:nvPr/>
          </p:nvSpPr>
          <p:spPr>
            <a:xfrm>
              <a:off x="4525655" y="1874045"/>
              <a:ext cx="33679" cy="36882"/>
            </a:xfrm>
            <a:custGeom>
              <a:rect b="b" l="l" r="r" t="t"/>
              <a:pathLst>
                <a:path extrusionOk="0" h="357" w="326">
                  <a:moveTo>
                    <a:pt x="127" y="45"/>
                  </a:moveTo>
                  <a:lnTo>
                    <a:pt x="289" y="207"/>
                  </a:lnTo>
                  <a:lnTo>
                    <a:pt x="178" y="312"/>
                  </a:lnTo>
                  <a:lnTo>
                    <a:pt x="38" y="170"/>
                  </a:lnTo>
                  <a:lnTo>
                    <a:pt x="127" y="45"/>
                  </a:lnTo>
                  <a:close/>
                  <a:moveTo>
                    <a:pt x="127" y="1"/>
                  </a:moveTo>
                  <a:lnTo>
                    <a:pt x="0" y="170"/>
                  </a:lnTo>
                  <a:lnTo>
                    <a:pt x="178" y="356"/>
                  </a:lnTo>
                  <a:lnTo>
                    <a:pt x="326" y="207"/>
                  </a:lnTo>
                  <a:lnTo>
                    <a:pt x="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5"/>
            <p:cNvSpPr/>
            <p:nvPr/>
          </p:nvSpPr>
          <p:spPr>
            <a:xfrm>
              <a:off x="4536296" y="1859375"/>
              <a:ext cx="36158" cy="37708"/>
            </a:xfrm>
            <a:custGeom>
              <a:rect b="b" l="l" r="r" t="t"/>
              <a:pathLst>
                <a:path extrusionOk="0" h="365" w="350">
                  <a:moveTo>
                    <a:pt x="127" y="45"/>
                  </a:moveTo>
                  <a:lnTo>
                    <a:pt x="305" y="223"/>
                  </a:lnTo>
                  <a:lnTo>
                    <a:pt x="202" y="328"/>
                  </a:lnTo>
                  <a:lnTo>
                    <a:pt x="38" y="164"/>
                  </a:lnTo>
                  <a:lnTo>
                    <a:pt x="127" y="45"/>
                  </a:lnTo>
                  <a:close/>
                  <a:moveTo>
                    <a:pt x="127" y="0"/>
                  </a:moveTo>
                  <a:lnTo>
                    <a:pt x="1" y="164"/>
                  </a:lnTo>
                  <a:lnTo>
                    <a:pt x="202" y="365"/>
                  </a:lnTo>
                  <a:lnTo>
                    <a:pt x="349" y="223"/>
                  </a:ln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5"/>
            <p:cNvSpPr/>
            <p:nvPr/>
          </p:nvSpPr>
          <p:spPr>
            <a:xfrm>
              <a:off x="4547867" y="1844085"/>
              <a:ext cx="37605" cy="39981"/>
            </a:xfrm>
            <a:custGeom>
              <a:rect b="b" l="l" r="r" t="t"/>
              <a:pathLst>
                <a:path extrusionOk="0" h="387" w="364">
                  <a:moveTo>
                    <a:pt x="125" y="45"/>
                  </a:moveTo>
                  <a:lnTo>
                    <a:pt x="326" y="246"/>
                  </a:lnTo>
                  <a:lnTo>
                    <a:pt x="223" y="349"/>
                  </a:lnTo>
                  <a:lnTo>
                    <a:pt x="36" y="164"/>
                  </a:lnTo>
                  <a:lnTo>
                    <a:pt x="125" y="45"/>
                  </a:lnTo>
                  <a:close/>
                  <a:moveTo>
                    <a:pt x="118" y="1"/>
                  </a:moveTo>
                  <a:lnTo>
                    <a:pt x="1" y="164"/>
                  </a:lnTo>
                  <a:lnTo>
                    <a:pt x="223" y="387"/>
                  </a:lnTo>
                  <a:lnTo>
                    <a:pt x="363" y="246"/>
                  </a:lnTo>
                  <a:lnTo>
                    <a:pt x="1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5"/>
            <p:cNvSpPr/>
            <p:nvPr/>
          </p:nvSpPr>
          <p:spPr>
            <a:xfrm>
              <a:off x="4546937" y="1859375"/>
              <a:ext cx="25518" cy="25414"/>
            </a:xfrm>
            <a:custGeom>
              <a:rect b="b" l="l" r="r" t="t"/>
              <a:pathLst>
                <a:path extrusionOk="0" h="246" w="247">
                  <a:moveTo>
                    <a:pt x="24" y="0"/>
                  </a:moveTo>
                  <a:lnTo>
                    <a:pt x="1" y="23"/>
                  </a:lnTo>
                  <a:lnTo>
                    <a:pt x="223" y="246"/>
                  </a:lnTo>
                  <a:lnTo>
                    <a:pt x="246" y="216"/>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5"/>
            <p:cNvSpPr/>
            <p:nvPr/>
          </p:nvSpPr>
          <p:spPr>
            <a:xfrm>
              <a:off x="4406230" y="2008037"/>
              <a:ext cx="38328" cy="37502"/>
            </a:xfrm>
            <a:custGeom>
              <a:rect b="b" l="l" r="r" t="t"/>
              <a:pathLst>
                <a:path extrusionOk="0" h="363" w="371">
                  <a:moveTo>
                    <a:pt x="29" y="0"/>
                  </a:moveTo>
                  <a:lnTo>
                    <a:pt x="0" y="21"/>
                  </a:lnTo>
                  <a:lnTo>
                    <a:pt x="185" y="206"/>
                  </a:lnTo>
                  <a:lnTo>
                    <a:pt x="349" y="363"/>
                  </a:lnTo>
                  <a:lnTo>
                    <a:pt x="370" y="340"/>
                  </a:lnTo>
                  <a:lnTo>
                    <a:pt x="193" y="162"/>
                  </a:lnTo>
                  <a:lnTo>
                    <a:pt x="185" y="162"/>
                  </a:lnTo>
                  <a:lnTo>
                    <a:pt x="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5"/>
            <p:cNvSpPr/>
            <p:nvPr/>
          </p:nvSpPr>
          <p:spPr>
            <a:xfrm>
              <a:off x="4436706" y="1972705"/>
              <a:ext cx="30063" cy="30063"/>
            </a:xfrm>
            <a:custGeom>
              <a:rect b="b" l="l" r="r" t="t"/>
              <a:pathLst>
                <a:path extrusionOk="0" h="291" w="291">
                  <a:moveTo>
                    <a:pt x="150" y="45"/>
                  </a:moveTo>
                  <a:lnTo>
                    <a:pt x="253" y="141"/>
                  </a:lnTo>
                  <a:lnTo>
                    <a:pt x="143" y="253"/>
                  </a:lnTo>
                  <a:lnTo>
                    <a:pt x="45" y="148"/>
                  </a:lnTo>
                  <a:lnTo>
                    <a:pt x="150" y="45"/>
                  </a:lnTo>
                  <a:close/>
                  <a:moveTo>
                    <a:pt x="150" y="1"/>
                  </a:moveTo>
                  <a:lnTo>
                    <a:pt x="1" y="148"/>
                  </a:lnTo>
                  <a:lnTo>
                    <a:pt x="143" y="290"/>
                  </a:lnTo>
                  <a:lnTo>
                    <a:pt x="291" y="141"/>
                  </a:lnTo>
                  <a:lnTo>
                    <a:pt x="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5"/>
            <p:cNvSpPr/>
            <p:nvPr/>
          </p:nvSpPr>
          <p:spPr>
            <a:xfrm>
              <a:off x="4422243" y="1986445"/>
              <a:ext cx="31510" cy="29133"/>
            </a:xfrm>
            <a:custGeom>
              <a:rect b="b" l="l" r="r" t="t"/>
              <a:pathLst>
                <a:path extrusionOk="0" h="282" w="305">
                  <a:moveTo>
                    <a:pt x="164" y="38"/>
                  </a:moveTo>
                  <a:lnTo>
                    <a:pt x="267" y="141"/>
                  </a:lnTo>
                  <a:lnTo>
                    <a:pt x="164" y="246"/>
                  </a:lnTo>
                  <a:lnTo>
                    <a:pt x="38" y="120"/>
                  </a:lnTo>
                  <a:lnTo>
                    <a:pt x="164" y="38"/>
                  </a:lnTo>
                  <a:close/>
                  <a:moveTo>
                    <a:pt x="164" y="1"/>
                  </a:moveTo>
                  <a:lnTo>
                    <a:pt x="0" y="120"/>
                  </a:lnTo>
                  <a:lnTo>
                    <a:pt x="164" y="282"/>
                  </a:lnTo>
                  <a:lnTo>
                    <a:pt x="304" y="141"/>
                  </a:lnTo>
                  <a:lnTo>
                    <a:pt x="1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5"/>
            <p:cNvSpPr/>
            <p:nvPr/>
          </p:nvSpPr>
          <p:spPr>
            <a:xfrm>
              <a:off x="4406953" y="1997189"/>
              <a:ext cx="33782" cy="31510"/>
            </a:xfrm>
            <a:custGeom>
              <a:rect b="b" l="l" r="r" t="t"/>
              <a:pathLst>
                <a:path extrusionOk="0" h="305" w="327">
                  <a:moveTo>
                    <a:pt x="164" y="37"/>
                  </a:moveTo>
                  <a:lnTo>
                    <a:pt x="282" y="164"/>
                  </a:lnTo>
                  <a:lnTo>
                    <a:pt x="178" y="267"/>
                  </a:lnTo>
                  <a:lnTo>
                    <a:pt x="38" y="126"/>
                  </a:lnTo>
                  <a:lnTo>
                    <a:pt x="164" y="37"/>
                  </a:lnTo>
                  <a:close/>
                  <a:moveTo>
                    <a:pt x="164" y="0"/>
                  </a:moveTo>
                  <a:lnTo>
                    <a:pt x="1" y="126"/>
                  </a:lnTo>
                  <a:lnTo>
                    <a:pt x="178" y="304"/>
                  </a:lnTo>
                  <a:lnTo>
                    <a:pt x="326" y="164"/>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5"/>
            <p:cNvSpPr/>
            <p:nvPr/>
          </p:nvSpPr>
          <p:spPr>
            <a:xfrm>
              <a:off x="4421519" y="1997189"/>
              <a:ext cx="19216" cy="19319"/>
            </a:xfrm>
            <a:custGeom>
              <a:rect b="b" l="l" r="r" t="t"/>
              <a:pathLst>
                <a:path extrusionOk="0" h="187" w="186">
                  <a:moveTo>
                    <a:pt x="30" y="0"/>
                  </a:moveTo>
                  <a:lnTo>
                    <a:pt x="0" y="23"/>
                  </a:lnTo>
                  <a:lnTo>
                    <a:pt x="164" y="187"/>
                  </a:lnTo>
                  <a:lnTo>
                    <a:pt x="185" y="157"/>
                  </a:lnTo>
                  <a:lnTo>
                    <a:pt x="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5"/>
            <p:cNvSpPr/>
            <p:nvPr/>
          </p:nvSpPr>
          <p:spPr>
            <a:xfrm>
              <a:off x="4390837" y="2008760"/>
              <a:ext cx="36778" cy="33679"/>
            </a:xfrm>
            <a:custGeom>
              <a:rect b="b" l="l" r="r" t="t"/>
              <a:pathLst>
                <a:path extrusionOk="0" h="326" w="356">
                  <a:moveTo>
                    <a:pt x="171" y="37"/>
                  </a:moveTo>
                  <a:lnTo>
                    <a:pt x="311" y="178"/>
                  </a:lnTo>
                  <a:lnTo>
                    <a:pt x="208" y="288"/>
                  </a:lnTo>
                  <a:lnTo>
                    <a:pt x="45" y="126"/>
                  </a:lnTo>
                  <a:lnTo>
                    <a:pt x="171" y="37"/>
                  </a:lnTo>
                  <a:close/>
                  <a:moveTo>
                    <a:pt x="171" y="0"/>
                  </a:moveTo>
                  <a:lnTo>
                    <a:pt x="0" y="126"/>
                  </a:lnTo>
                  <a:lnTo>
                    <a:pt x="208" y="326"/>
                  </a:lnTo>
                  <a:lnTo>
                    <a:pt x="356" y="178"/>
                  </a:lnTo>
                  <a:lnTo>
                    <a:pt x="1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5"/>
            <p:cNvSpPr/>
            <p:nvPr/>
          </p:nvSpPr>
          <p:spPr>
            <a:xfrm>
              <a:off x="4376270" y="2019401"/>
              <a:ext cx="37605" cy="36055"/>
            </a:xfrm>
            <a:custGeom>
              <a:rect b="b" l="l" r="r" t="t"/>
              <a:pathLst>
                <a:path extrusionOk="0" h="349" w="364">
                  <a:moveTo>
                    <a:pt x="164" y="38"/>
                  </a:moveTo>
                  <a:lnTo>
                    <a:pt x="328" y="201"/>
                  </a:lnTo>
                  <a:lnTo>
                    <a:pt x="223" y="304"/>
                  </a:lnTo>
                  <a:lnTo>
                    <a:pt x="45" y="127"/>
                  </a:lnTo>
                  <a:lnTo>
                    <a:pt x="164" y="38"/>
                  </a:lnTo>
                  <a:close/>
                  <a:moveTo>
                    <a:pt x="164" y="0"/>
                  </a:moveTo>
                  <a:lnTo>
                    <a:pt x="1" y="127"/>
                  </a:lnTo>
                  <a:lnTo>
                    <a:pt x="223" y="349"/>
                  </a:lnTo>
                  <a:lnTo>
                    <a:pt x="363" y="201"/>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5"/>
            <p:cNvSpPr/>
            <p:nvPr/>
          </p:nvSpPr>
          <p:spPr>
            <a:xfrm>
              <a:off x="4361084" y="2030971"/>
              <a:ext cx="39878" cy="37605"/>
            </a:xfrm>
            <a:custGeom>
              <a:rect b="b" l="l" r="r" t="t"/>
              <a:pathLst>
                <a:path extrusionOk="0" h="364" w="386">
                  <a:moveTo>
                    <a:pt x="164" y="38"/>
                  </a:moveTo>
                  <a:lnTo>
                    <a:pt x="349" y="223"/>
                  </a:lnTo>
                  <a:lnTo>
                    <a:pt x="244" y="326"/>
                  </a:lnTo>
                  <a:lnTo>
                    <a:pt x="44" y="127"/>
                  </a:lnTo>
                  <a:lnTo>
                    <a:pt x="164" y="38"/>
                  </a:lnTo>
                  <a:close/>
                  <a:moveTo>
                    <a:pt x="164" y="0"/>
                  </a:moveTo>
                  <a:lnTo>
                    <a:pt x="0" y="118"/>
                  </a:lnTo>
                  <a:lnTo>
                    <a:pt x="244" y="363"/>
                  </a:lnTo>
                  <a:lnTo>
                    <a:pt x="386" y="223"/>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5"/>
            <p:cNvSpPr/>
            <p:nvPr/>
          </p:nvSpPr>
          <p:spPr>
            <a:xfrm>
              <a:off x="4375547" y="2030248"/>
              <a:ext cx="26241" cy="25208"/>
            </a:xfrm>
            <a:custGeom>
              <a:rect b="b" l="l" r="r" t="t"/>
              <a:pathLst>
                <a:path extrusionOk="0" h="244" w="254">
                  <a:moveTo>
                    <a:pt x="31" y="0"/>
                  </a:moveTo>
                  <a:lnTo>
                    <a:pt x="0" y="22"/>
                  </a:lnTo>
                  <a:lnTo>
                    <a:pt x="223" y="244"/>
                  </a:lnTo>
                  <a:lnTo>
                    <a:pt x="253" y="222"/>
                  </a:lnTo>
                  <a:lnTo>
                    <a:pt x="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5"/>
            <p:cNvSpPr/>
            <p:nvPr/>
          </p:nvSpPr>
          <p:spPr>
            <a:xfrm>
              <a:off x="4449723" y="1984999"/>
              <a:ext cx="30063" cy="29857"/>
            </a:xfrm>
            <a:custGeom>
              <a:rect b="b" l="l" r="r" t="t"/>
              <a:pathLst>
                <a:path extrusionOk="0" h="289" w="291">
                  <a:moveTo>
                    <a:pt x="150" y="45"/>
                  </a:moveTo>
                  <a:lnTo>
                    <a:pt x="253" y="141"/>
                  </a:lnTo>
                  <a:lnTo>
                    <a:pt x="141" y="251"/>
                  </a:lnTo>
                  <a:lnTo>
                    <a:pt x="38" y="148"/>
                  </a:lnTo>
                  <a:lnTo>
                    <a:pt x="150" y="45"/>
                  </a:lnTo>
                  <a:close/>
                  <a:moveTo>
                    <a:pt x="150" y="1"/>
                  </a:moveTo>
                  <a:lnTo>
                    <a:pt x="1" y="148"/>
                  </a:lnTo>
                  <a:lnTo>
                    <a:pt x="141" y="289"/>
                  </a:lnTo>
                  <a:lnTo>
                    <a:pt x="291" y="141"/>
                  </a:lnTo>
                  <a:lnTo>
                    <a:pt x="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5"/>
            <p:cNvSpPr/>
            <p:nvPr/>
          </p:nvSpPr>
          <p:spPr>
            <a:xfrm>
              <a:off x="4436706" y="1998842"/>
              <a:ext cx="29340" cy="31510"/>
            </a:xfrm>
            <a:custGeom>
              <a:rect b="b" l="l" r="r" t="t"/>
              <a:pathLst>
                <a:path extrusionOk="0" h="305" w="284">
                  <a:moveTo>
                    <a:pt x="150" y="37"/>
                  </a:moveTo>
                  <a:lnTo>
                    <a:pt x="253" y="141"/>
                  </a:lnTo>
                  <a:lnTo>
                    <a:pt x="164" y="260"/>
                  </a:lnTo>
                  <a:lnTo>
                    <a:pt x="45" y="141"/>
                  </a:lnTo>
                  <a:lnTo>
                    <a:pt x="150" y="37"/>
                  </a:lnTo>
                  <a:close/>
                  <a:moveTo>
                    <a:pt x="150" y="0"/>
                  </a:moveTo>
                  <a:lnTo>
                    <a:pt x="1" y="141"/>
                  </a:lnTo>
                  <a:lnTo>
                    <a:pt x="164" y="304"/>
                  </a:lnTo>
                  <a:lnTo>
                    <a:pt x="283" y="141"/>
                  </a:lnTo>
                  <a:lnTo>
                    <a:pt x="1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5"/>
            <p:cNvSpPr/>
            <p:nvPr/>
          </p:nvSpPr>
          <p:spPr>
            <a:xfrm>
              <a:off x="4423896" y="2011859"/>
              <a:ext cx="31303" cy="33679"/>
            </a:xfrm>
            <a:custGeom>
              <a:rect b="b" l="l" r="r" t="t"/>
              <a:pathLst>
                <a:path extrusionOk="0" h="326" w="303">
                  <a:moveTo>
                    <a:pt x="141" y="36"/>
                  </a:moveTo>
                  <a:lnTo>
                    <a:pt x="267" y="162"/>
                  </a:lnTo>
                  <a:lnTo>
                    <a:pt x="178" y="281"/>
                  </a:lnTo>
                  <a:lnTo>
                    <a:pt x="36" y="141"/>
                  </a:lnTo>
                  <a:lnTo>
                    <a:pt x="141" y="36"/>
                  </a:lnTo>
                  <a:close/>
                  <a:moveTo>
                    <a:pt x="141" y="0"/>
                  </a:moveTo>
                  <a:lnTo>
                    <a:pt x="0" y="141"/>
                  </a:lnTo>
                  <a:lnTo>
                    <a:pt x="185" y="326"/>
                  </a:lnTo>
                  <a:lnTo>
                    <a:pt x="303" y="162"/>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5"/>
            <p:cNvSpPr/>
            <p:nvPr/>
          </p:nvSpPr>
          <p:spPr>
            <a:xfrm>
              <a:off x="4436706" y="2010929"/>
              <a:ext cx="19422" cy="19422"/>
            </a:xfrm>
            <a:custGeom>
              <a:rect b="b" l="l" r="r" t="t"/>
              <a:pathLst>
                <a:path extrusionOk="0" h="188" w="188">
                  <a:moveTo>
                    <a:pt x="24" y="0"/>
                  </a:moveTo>
                  <a:lnTo>
                    <a:pt x="1" y="31"/>
                  </a:lnTo>
                  <a:lnTo>
                    <a:pt x="157" y="187"/>
                  </a:lnTo>
                  <a:lnTo>
                    <a:pt x="187" y="164"/>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5"/>
            <p:cNvSpPr/>
            <p:nvPr/>
          </p:nvSpPr>
          <p:spPr>
            <a:xfrm>
              <a:off x="4410052" y="2024670"/>
              <a:ext cx="33782" cy="36882"/>
            </a:xfrm>
            <a:custGeom>
              <a:rect b="b" l="l" r="r" t="t"/>
              <a:pathLst>
                <a:path extrusionOk="0" h="357" w="327">
                  <a:moveTo>
                    <a:pt x="148" y="45"/>
                  </a:moveTo>
                  <a:lnTo>
                    <a:pt x="289" y="188"/>
                  </a:lnTo>
                  <a:lnTo>
                    <a:pt x="200" y="312"/>
                  </a:lnTo>
                  <a:lnTo>
                    <a:pt x="45" y="150"/>
                  </a:lnTo>
                  <a:lnTo>
                    <a:pt x="148" y="45"/>
                  </a:lnTo>
                  <a:close/>
                  <a:moveTo>
                    <a:pt x="148" y="1"/>
                  </a:moveTo>
                  <a:lnTo>
                    <a:pt x="1" y="150"/>
                  </a:lnTo>
                  <a:lnTo>
                    <a:pt x="207" y="357"/>
                  </a:lnTo>
                  <a:lnTo>
                    <a:pt x="326" y="179"/>
                  </a:lnTo>
                  <a:lnTo>
                    <a:pt x="1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5"/>
            <p:cNvSpPr/>
            <p:nvPr/>
          </p:nvSpPr>
          <p:spPr>
            <a:xfrm>
              <a:off x="4397035" y="2037790"/>
              <a:ext cx="36158" cy="38431"/>
            </a:xfrm>
            <a:custGeom>
              <a:rect b="b" l="l" r="r" t="t"/>
              <a:pathLst>
                <a:path extrusionOk="0" h="372" w="350">
                  <a:moveTo>
                    <a:pt x="148" y="45"/>
                  </a:moveTo>
                  <a:lnTo>
                    <a:pt x="312" y="208"/>
                  </a:lnTo>
                  <a:lnTo>
                    <a:pt x="223" y="327"/>
                  </a:lnTo>
                  <a:lnTo>
                    <a:pt x="45" y="149"/>
                  </a:lnTo>
                  <a:lnTo>
                    <a:pt x="148" y="45"/>
                  </a:lnTo>
                  <a:close/>
                  <a:moveTo>
                    <a:pt x="148" y="0"/>
                  </a:moveTo>
                  <a:lnTo>
                    <a:pt x="1" y="149"/>
                  </a:lnTo>
                  <a:lnTo>
                    <a:pt x="230" y="372"/>
                  </a:lnTo>
                  <a:lnTo>
                    <a:pt x="349" y="201"/>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5"/>
            <p:cNvSpPr/>
            <p:nvPr/>
          </p:nvSpPr>
          <p:spPr>
            <a:xfrm>
              <a:off x="4384018" y="2051530"/>
              <a:ext cx="37605" cy="39981"/>
            </a:xfrm>
            <a:custGeom>
              <a:rect b="b" l="l" r="r" t="t"/>
              <a:pathLst>
                <a:path extrusionOk="0" h="387" w="364">
                  <a:moveTo>
                    <a:pt x="148" y="38"/>
                  </a:moveTo>
                  <a:lnTo>
                    <a:pt x="326" y="223"/>
                  </a:lnTo>
                  <a:lnTo>
                    <a:pt x="244" y="342"/>
                  </a:lnTo>
                  <a:lnTo>
                    <a:pt x="45" y="141"/>
                  </a:lnTo>
                  <a:lnTo>
                    <a:pt x="148" y="38"/>
                  </a:lnTo>
                  <a:close/>
                  <a:moveTo>
                    <a:pt x="148" y="0"/>
                  </a:moveTo>
                  <a:lnTo>
                    <a:pt x="0" y="141"/>
                  </a:lnTo>
                  <a:lnTo>
                    <a:pt x="244" y="386"/>
                  </a:lnTo>
                  <a:lnTo>
                    <a:pt x="363" y="216"/>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5"/>
            <p:cNvSpPr/>
            <p:nvPr/>
          </p:nvSpPr>
          <p:spPr>
            <a:xfrm>
              <a:off x="4397035" y="2050807"/>
              <a:ext cx="25311" cy="25414"/>
            </a:xfrm>
            <a:custGeom>
              <a:rect b="b" l="l" r="r" t="t"/>
              <a:pathLst>
                <a:path extrusionOk="0" h="246" w="245">
                  <a:moveTo>
                    <a:pt x="22" y="0"/>
                  </a:moveTo>
                  <a:lnTo>
                    <a:pt x="1" y="23"/>
                  </a:lnTo>
                  <a:lnTo>
                    <a:pt x="223" y="246"/>
                  </a:lnTo>
                  <a:lnTo>
                    <a:pt x="244" y="223"/>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5"/>
            <p:cNvSpPr/>
            <p:nvPr/>
          </p:nvSpPr>
          <p:spPr>
            <a:xfrm>
              <a:off x="4740745" y="2063101"/>
              <a:ext cx="106513" cy="251973"/>
            </a:xfrm>
            <a:custGeom>
              <a:rect b="b" l="l" r="r" t="t"/>
              <a:pathLst>
                <a:path extrusionOk="0" h="2439" w="1031">
                  <a:moveTo>
                    <a:pt x="223" y="1"/>
                  </a:moveTo>
                  <a:lnTo>
                    <a:pt x="1" y="2439"/>
                  </a:lnTo>
                  <a:lnTo>
                    <a:pt x="1031" y="2439"/>
                  </a:lnTo>
                  <a:lnTo>
                    <a:pt x="801"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5"/>
            <p:cNvSpPr/>
            <p:nvPr/>
          </p:nvSpPr>
          <p:spPr>
            <a:xfrm>
              <a:off x="4823496" y="2063101"/>
              <a:ext cx="6095" cy="39774"/>
            </a:xfrm>
            <a:custGeom>
              <a:rect b="b" l="l" r="r" t="t"/>
              <a:pathLst>
                <a:path extrusionOk="0" h="385" w="59">
                  <a:moveTo>
                    <a:pt x="0" y="1"/>
                  </a:moveTo>
                  <a:lnTo>
                    <a:pt x="36" y="370"/>
                  </a:lnTo>
                  <a:cubicBezTo>
                    <a:pt x="45" y="378"/>
                    <a:pt x="52" y="378"/>
                    <a:pt x="59" y="385"/>
                  </a:cubicBezTo>
                  <a:lnTo>
                    <a:pt x="29" y="1"/>
                  </a:lnTo>
                  <a:close/>
                </a:path>
              </a:pathLst>
            </a:custGeom>
            <a:solidFill>
              <a:srgbClr val="674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5"/>
            <p:cNvSpPr/>
            <p:nvPr/>
          </p:nvSpPr>
          <p:spPr>
            <a:xfrm>
              <a:off x="4827112" y="2101325"/>
              <a:ext cx="22315" cy="213748"/>
            </a:xfrm>
            <a:custGeom>
              <a:rect b="b" l="l" r="r" t="t"/>
              <a:pathLst>
                <a:path extrusionOk="0" h="2069" w="216">
                  <a:moveTo>
                    <a:pt x="1" y="0"/>
                  </a:moveTo>
                  <a:lnTo>
                    <a:pt x="195" y="2069"/>
                  </a:lnTo>
                  <a:lnTo>
                    <a:pt x="216" y="2069"/>
                  </a:lnTo>
                  <a:lnTo>
                    <a:pt x="24" y="15"/>
                  </a:lnTo>
                  <a:cubicBezTo>
                    <a:pt x="17" y="8"/>
                    <a:pt x="10" y="8"/>
                    <a:pt x="1" y="0"/>
                  </a:cubicBezTo>
                  <a:close/>
                </a:path>
              </a:pathLst>
            </a:custGeom>
            <a:solidFill>
              <a:srgbClr val="448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5"/>
            <p:cNvSpPr/>
            <p:nvPr/>
          </p:nvSpPr>
          <p:spPr>
            <a:xfrm>
              <a:off x="4792813" y="2063101"/>
              <a:ext cx="54444" cy="251973"/>
            </a:xfrm>
            <a:custGeom>
              <a:rect b="b" l="l" r="r" t="t"/>
              <a:pathLst>
                <a:path extrusionOk="0" h="2439" w="527">
                  <a:moveTo>
                    <a:pt x="30" y="1"/>
                  </a:moveTo>
                  <a:lnTo>
                    <a:pt x="0" y="2439"/>
                  </a:lnTo>
                  <a:lnTo>
                    <a:pt x="527" y="2439"/>
                  </a:lnTo>
                  <a:lnTo>
                    <a:pt x="333" y="370"/>
                  </a:lnTo>
                  <a:lnTo>
                    <a:pt x="297" y="1"/>
                  </a:lnTo>
                  <a:close/>
                </a:path>
              </a:pathLst>
            </a:custGeom>
            <a:solidFill>
              <a:srgbClr val="AA6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5"/>
            <p:cNvSpPr/>
            <p:nvPr/>
          </p:nvSpPr>
          <p:spPr>
            <a:xfrm>
              <a:off x="4786718" y="2154942"/>
              <a:ext cx="16840" cy="16840"/>
            </a:xfrm>
            <a:custGeom>
              <a:rect b="b" l="l" r="r" t="t"/>
              <a:pathLst>
                <a:path extrusionOk="0" h="163" w="163">
                  <a:moveTo>
                    <a:pt x="0" y="1"/>
                  </a:moveTo>
                  <a:lnTo>
                    <a:pt x="0" y="163"/>
                  </a:lnTo>
                  <a:lnTo>
                    <a:pt x="162" y="163"/>
                  </a:lnTo>
                  <a:lnTo>
                    <a:pt x="16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5"/>
            <p:cNvSpPr/>
            <p:nvPr/>
          </p:nvSpPr>
          <p:spPr>
            <a:xfrm>
              <a:off x="4785065" y="2153289"/>
              <a:ext cx="20145" cy="20145"/>
            </a:xfrm>
            <a:custGeom>
              <a:rect b="b" l="l" r="r" t="t"/>
              <a:pathLst>
                <a:path extrusionOk="0" h="195" w="195">
                  <a:moveTo>
                    <a:pt x="164" y="31"/>
                  </a:moveTo>
                  <a:lnTo>
                    <a:pt x="164" y="171"/>
                  </a:lnTo>
                  <a:lnTo>
                    <a:pt x="31" y="171"/>
                  </a:lnTo>
                  <a:lnTo>
                    <a:pt x="31" y="31"/>
                  </a:lnTo>
                  <a:close/>
                  <a:moveTo>
                    <a:pt x="0" y="1"/>
                  </a:moveTo>
                  <a:lnTo>
                    <a:pt x="0" y="195"/>
                  </a:lnTo>
                  <a:lnTo>
                    <a:pt x="194" y="195"/>
                  </a:lnTo>
                  <a:lnTo>
                    <a:pt x="1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5"/>
            <p:cNvSpPr/>
            <p:nvPr/>
          </p:nvSpPr>
          <p:spPr>
            <a:xfrm>
              <a:off x="4786718" y="2196266"/>
              <a:ext cx="16840" cy="16840"/>
            </a:xfrm>
            <a:custGeom>
              <a:rect b="b" l="l" r="r" t="t"/>
              <a:pathLst>
                <a:path extrusionOk="0" h="163" w="163">
                  <a:moveTo>
                    <a:pt x="0" y="1"/>
                  </a:moveTo>
                  <a:lnTo>
                    <a:pt x="0" y="163"/>
                  </a:lnTo>
                  <a:lnTo>
                    <a:pt x="162" y="163"/>
                  </a:lnTo>
                  <a:lnTo>
                    <a:pt x="16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5"/>
            <p:cNvSpPr/>
            <p:nvPr/>
          </p:nvSpPr>
          <p:spPr>
            <a:xfrm>
              <a:off x="4785065" y="2195543"/>
              <a:ext cx="20145" cy="19216"/>
            </a:xfrm>
            <a:custGeom>
              <a:rect b="b" l="l" r="r" t="t"/>
              <a:pathLst>
                <a:path extrusionOk="0" h="186" w="195">
                  <a:moveTo>
                    <a:pt x="164" y="22"/>
                  </a:moveTo>
                  <a:lnTo>
                    <a:pt x="164" y="163"/>
                  </a:lnTo>
                  <a:lnTo>
                    <a:pt x="31" y="163"/>
                  </a:lnTo>
                  <a:lnTo>
                    <a:pt x="31" y="22"/>
                  </a:lnTo>
                  <a:close/>
                  <a:moveTo>
                    <a:pt x="0" y="1"/>
                  </a:moveTo>
                  <a:lnTo>
                    <a:pt x="0" y="186"/>
                  </a:lnTo>
                  <a:lnTo>
                    <a:pt x="194" y="186"/>
                  </a:lnTo>
                  <a:lnTo>
                    <a:pt x="1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5"/>
            <p:cNvSpPr/>
            <p:nvPr/>
          </p:nvSpPr>
          <p:spPr>
            <a:xfrm>
              <a:off x="4786718" y="2237590"/>
              <a:ext cx="16840" cy="16840"/>
            </a:xfrm>
            <a:custGeom>
              <a:rect b="b" l="l" r="r" t="t"/>
              <a:pathLst>
                <a:path extrusionOk="0" h="163" w="163">
                  <a:moveTo>
                    <a:pt x="0" y="1"/>
                  </a:moveTo>
                  <a:lnTo>
                    <a:pt x="0" y="163"/>
                  </a:lnTo>
                  <a:lnTo>
                    <a:pt x="162" y="163"/>
                  </a:lnTo>
                  <a:lnTo>
                    <a:pt x="16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5"/>
            <p:cNvSpPr/>
            <p:nvPr/>
          </p:nvSpPr>
          <p:spPr>
            <a:xfrm>
              <a:off x="4785065" y="2236867"/>
              <a:ext cx="20145" cy="19216"/>
            </a:xfrm>
            <a:custGeom>
              <a:rect b="b" l="l" r="r" t="t"/>
              <a:pathLst>
                <a:path extrusionOk="0" h="186" w="195">
                  <a:moveTo>
                    <a:pt x="164" y="22"/>
                  </a:moveTo>
                  <a:lnTo>
                    <a:pt x="164" y="163"/>
                  </a:lnTo>
                  <a:lnTo>
                    <a:pt x="31" y="163"/>
                  </a:lnTo>
                  <a:lnTo>
                    <a:pt x="31" y="22"/>
                  </a:lnTo>
                  <a:close/>
                  <a:moveTo>
                    <a:pt x="0" y="1"/>
                  </a:moveTo>
                  <a:lnTo>
                    <a:pt x="0" y="186"/>
                  </a:lnTo>
                  <a:lnTo>
                    <a:pt x="194" y="186"/>
                  </a:lnTo>
                  <a:lnTo>
                    <a:pt x="1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5"/>
            <p:cNvSpPr/>
            <p:nvPr/>
          </p:nvSpPr>
          <p:spPr>
            <a:xfrm>
              <a:off x="4786718" y="2279740"/>
              <a:ext cx="16840" cy="16943"/>
            </a:xfrm>
            <a:custGeom>
              <a:rect b="b" l="l" r="r" t="t"/>
              <a:pathLst>
                <a:path extrusionOk="0" h="164" w="163">
                  <a:moveTo>
                    <a:pt x="0" y="0"/>
                  </a:moveTo>
                  <a:lnTo>
                    <a:pt x="0" y="164"/>
                  </a:lnTo>
                  <a:lnTo>
                    <a:pt x="162" y="164"/>
                  </a:lnTo>
                  <a:lnTo>
                    <a:pt x="16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5"/>
            <p:cNvSpPr/>
            <p:nvPr/>
          </p:nvSpPr>
          <p:spPr>
            <a:xfrm>
              <a:off x="4785065" y="2278190"/>
              <a:ext cx="20145" cy="19216"/>
            </a:xfrm>
            <a:custGeom>
              <a:rect b="b" l="l" r="r" t="t"/>
              <a:pathLst>
                <a:path extrusionOk="0" h="186" w="195">
                  <a:moveTo>
                    <a:pt x="164" y="22"/>
                  </a:moveTo>
                  <a:lnTo>
                    <a:pt x="164" y="163"/>
                  </a:lnTo>
                  <a:lnTo>
                    <a:pt x="31" y="163"/>
                  </a:lnTo>
                  <a:lnTo>
                    <a:pt x="31" y="22"/>
                  </a:lnTo>
                  <a:close/>
                  <a:moveTo>
                    <a:pt x="0" y="1"/>
                  </a:moveTo>
                  <a:lnTo>
                    <a:pt x="0" y="186"/>
                  </a:lnTo>
                  <a:lnTo>
                    <a:pt x="194" y="186"/>
                  </a:lnTo>
                  <a:lnTo>
                    <a:pt x="1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5"/>
            <p:cNvSpPr/>
            <p:nvPr/>
          </p:nvSpPr>
          <p:spPr>
            <a:xfrm>
              <a:off x="4786718" y="2113619"/>
              <a:ext cx="16840" cy="16840"/>
            </a:xfrm>
            <a:custGeom>
              <a:rect b="b" l="l" r="r" t="t"/>
              <a:pathLst>
                <a:path extrusionOk="0" h="163" w="163">
                  <a:moveTo>
                    <a:pt x="0" y="1"/>
                  </a:moveTo>
                  <a:lnTo>
                    <a:pt x="0" y="162"/>
                  </a:lnTo>
                  <a:lnTo>
                    <a:pt x="162" y="162"/>
                  </a:lnTo>
                  <a:lnTo>
                    <a:pt x="16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5"/>
            <p:cNvSpPr/>
            <p:nvPr/>
          </p:nvSpPr>
          <p:spPr>
            <a:xfrm>
              <a:off x="4785065" y="2111966"/>
              <a:ext cx="20145" cy="20145"/>
            </a:xfrm>
            <a:custGeom>
              <a:rect b="b" l="l" r="r" t="t"/>
              <a:pathLst>
                <a:path extrusionOk="0" h="195" w="195">
                  <a:moveTo>
                    <a:pt x="164" y="31"/>
                  </a:moveTo>
                  <a:lnTo>
                    <a:pt x="164" y="164"/>
                  </a:lnTo>
                  <a:lnTo>
                    <a:pt x="31" y="164"/>
                  </a:lnTo>
                  <a:lnTo>
                    <a:pt x="31" y="31"/>
                  </a:lnTo>
                  <a:close/>
                  <a:moveTo>
                    <a:pt x="0" y="1"/>
                  </a:moveTo>
                  <a:lnTo>
                    <a:pt x="0" y="194"/>
                  </a:lnTo>
                  <a:lnTo>
                    <a:pt x="194" y="194"/>
                  </a:lnTo>
                  <a:lnTo>
                    <a:pt x="1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5"/>
            <p:cNvSpPr/>
            <p:nvPr/>
          </p:nvSpPr>
          <p:spPr>
            <a:xfrm>
              <a:off x="4775147" y="2049360"/>
              <a:ext cx="40704" cy="40704"/>
            </a:xfrm>
            <a:custGeom>
              <a:rect b="b" l="l" r="r" t="t"/>
              <a:pathLst>
                <a:path extrusionOk="0" h="394" w="394">
                  <a:moveTo>
                    <a:pt x="24" y="0"/>
                  </a:moveTo>
                  <a:lnTo>
                    <a:pt x="0" y="14"/>
                  </a:lnTo>
                  <a:lnTo>
                    <a:pt x="370" y="393"/>
                  </a:lnTo>
                  <a:lnTo>
                    <a:pt x="393" y="370"/>
                  </a:lnTo>
                  <a:lnTo>
                    <a:pt x="2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5"/>
            <p:cNvSpPr/>
            <p:nvPr/>
          </p:nvSpPr>
          <p:spPr>
            <a:xfrm>
              <a:off x="4716881" y="1990371"/>
              <a:ext cx="37811" cy="38328"/>
            </a:xfrm>
            <a:custGeom>
              <a:rect b="b" l="l" r="r" t="t"/>
              <a:pathLst>
                <a:path extrusionOk="0" h="371" w="366">
                  <a:moveTo>
                    <a:pt x="342" y="0"/>
                  </a:moveTo>
                  <a:lnTo>
                    <a:pt x="164" y="185"/>
                  </a:lnTo>
                  <a:lnTo>
                    <a:pt x="1" y="349"/>
                  </a:lnTo>
                  <a:lnTo>
                    <a:pt x="24" y="370"/>
                  </a:lnTo>
                  <a:lnTo>
                    <a:pt x="209" y="192"/>
                  </a:lnTo>
                  <a:lnTo>
                    <a:pt x="202" y="185"/>
                  </a:lnTo>
                  <a:lnTo>
                    <a:pt x="365" y="31"/>
                  </a:lnTo>
                  <a:lnTo>
                    <a:pt x="3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5"/>
            <p:cNvSpPr/>
            <p:nvPr/>
          </p:nvSpPr>
          <p:spPr>
            <a:xfrm>
              <a:off x="4759858" y="2021054"/>
              <a:ext cx="29857" cy="29857"/>
            </a:xfrm>
            <a:custGeom>
              <a:rect b="b" l="l" r="r" t="t"/>
              <a:pathLst>
                <a:path extrusionOk="0" h="289" w="289">
                  <a:moveTo>
                    <a:pt x="141" y="45"/>
                  </a:moveTo>
                  <a:lnTo>
                    <a:pt x="252" y="148"/>
                  </a:lnTo>
                  <a:lnTo>
                    <a:pt x="148" y="251"/>
                  </a:lnTo>
                  <a:lnTo>
                    <a:pt x="38" y="141"/>
                  </a:lnTo>
                  <a:lnTo>
                    <a:pt x="141" y="45"/>
                  </a:lnTo>
                  <a:close/>
                  <a:moveTo>
                    <a:pt x="141" y="0"/>
                  </a:moveTo>
                  <a:lnTo>
                    <a:pt x="1" y="141"/>
                  </a:lnTo>
                  <a:lnTo>
                    <a:pt x="148" y="288"/>
                  </a:lnTo>
                  <a:lnTo>
                    <a:pt x="289" y="148"/>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5"/>
            <p:cNvSpPr/>
            <p:nvPr/>
          </p:nvSpPr>
          <p:spPr>
            <a:xfrm>
              <a:off x="4746841" y="2006384"/>
              <a:ext cx="29857" cy="31510"/>
            </a:xfrm>
            <a:custGeom>
              <a:rect b="b" l="l" r="r" t="t"/>
              <a:pathLst>
                <a:path extrusionOk="0" h="305" w="289">
                  <a:moveTo>
                    <a:pt x="164" y="44"/>
                  </a:moveTo>
                  <a:lnTo>
                    <a:pt x="253" y="164"/>
                  </a:lnTo>
                  <a:lnTo>
                    <a:pt x="148" y="267"/>
                  </a:lnTo>
                  <a:lnTo>
                    <a:pt x="45" y="164"/>
                  </a:lnTo>
                  <a:lnTo>
                    <a:pt x="164" y="44"/>
                  </a:lnTo>
                  <a:close/>
                  <a:moveTo>
                    <a:pt x="164" y="0"/>
                  </a:moveTo>
                  <a:lnTo>
                    <a:pt x="1" y="164"/>
                  </a:lnTo>
                  <a:lnTo>
                    <a:pt x="148" y="304"/>
                  </a:lnTo>
                  <a:lnTo>
                    <a:pt x="289" y="164"/>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5"/>
            <p:cNvSpPr/>
            <p:nvPr/>
          </p:nvSpPr>
          <p:spPr>
            <a:xfrm>
              <a:off x="4733824" y="1991094"/>
              <a:ext cx="31510" cy="33679"/>
            </a:xfrm>
            <a:custGeom>
              <a:rect b="b" l="l" r="r" t="t"/>
              <a:pathLst>
                <a:path extrusionOk="0" h="326" w="305">
                  <a:moveTo>
                    <a:pt x="178" y="45"/>
                  </a:moveTo>
                  <a:lnTo>
                    <a:pt x="267" y="164"/>
                  </a:lnTo>
                  <a:lnTo>
                    <a:pt x="141" y="290"/>
                  </a:lnTo>
                  <a:lnTo>
                    <a:pt x="38" y="178"/>
                  </a:lnTo>
                  <a:lnTo>
                    <a:pt x="178" y="45"/>
                  </a:lnTo>
                  <a:close/>
                  <a:moveTo>
                    <a:pt x="185" y="0"/>
                  </a:moveTo>
                  <a:lnTo>
                    <a:pt x="0" y="178"/>
                  </a:lnTo>
                  <a:lnTo>
                    <a:pt x="141" y="326"/>
                  </a:lnTo>
                  <a:lnTo>
                    <a:pt x="304" y="164"/>
                  </a:lnTo>
                  <a:lnTo>
                    <a:pt x="1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5"/>
            <p:cNvSpPr/>
            <p:nvPr/>
          </p:nvSpPr>
          <p:spPr>
            <a:xfrm>
              <a:off x="4746841" y="2005557"/>
              <a:ext cx="19216" cy="19216"/>
            </a:xfrm>
            <a:custGeom>
              <a:rect b="b" l="l" r="r" t="t"/>
              <a:pathLst>
                <a:path extrusionOk="0" h="186" w="186">
                  <a:moveTo>
                    <a:pt x="164" y="1"/>
                  </a:moveTo>
                  <a:lnTo>
                    <a:pt x="1" y="165"/>
                  </a:lnTo>
                  <a:lnTo>
                    <a:pt x="22" y="186"/>
                  </a:lnTo>
                  <a:lnTo>
                    <a:pt x="186" y="31"/>
                  </a:lnTo>
                  <a:lnTo>
                    <a:pt x="1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5"/>
            <p:cNvSpPr/>
            <p:nvPr/>
          </p:nvSpPr>
          <p:spPr>
            <a:xfrm>
              <a:off x="4719980" y="1975081"/>
              <a:ext cx="33782" cy="36882"/>
            </a:xfrm>
            <a:custGeom>
              <a:rect b="b" l="l" r="r" t="t"/>
              <a:pathLst>
                <a:path extrusionOk="0" h="357" w="327">
                  <a:moveTo>
                    <a:pt x="202" y="45"/>
                  </a:moveTo>
                  <a:lnTo>
                    <a:pt x="298" y="170"/>
                  </a:lnTo>
                  <a:lnTo>
                    <a:pt x="149" y="312"/>
                  </a:lnTo>
                  <a:lnTo>
                    <a:pt x="45" y="207"/>
                  </a:lnTo>
                  <a:lnTo>
                    <a:pt x="202" y="45"/>
                  </a:lnTo>
                  <a:close/>
                  <a:moveTo>
                    <a:pt x="209" y="1"/>
                  </a:moveTo>
                  <a:lnTo>
                    <a:pt x="1" y="207"/>
                  </a:lnTo>
                  <a:lnTo>
                    <a:pt x="149" y="356"/>
                  </a:lnTo>
                  <a:lnTo>
                    <a:pt x="326" y="170"/>
                  </a:lnTo>
                  <a:lnTo>
                    <a:pt x="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5"/>
            <p:cNvSpPr/>
            <p:nvPr/>
          </p:nvSpPr>
          <p:spPr>
            <a:xfrm>
              <a:off x="4707686" y="1960411"/>
              <a:ext cx="35435" cy="37708"/>
            </a:xfrm>
            <a:custGeom>
              <a:rect b="b" l="l" r="r" t="t"/>
              <a:pathLst>
                <a:path extrusionOk="0" h="365" w="343">
                  <a:moveTo>
                    <a:pt x="216" y="45"/>
                  </a:moveTo>
                  <a:lnTo>
                    <a:pt x="305" y="164"/>
                  </a:lnTo>
                  <a:lnTo>
                    <a:pt x="143" y="328"/>
                  </a:lnTo>
                  <a:lnTo>
                    <a:pt x="38" y="223"/>
                  </a:lnTo>
                  <a:lnTo>
                    <a:pt x="216" y="45"/>
                  </a:lnTo>
                  <a:close/>
                  <a:moveTo>
                    <a:pt x="223" y="0"/>
                  </a:moveTo>
                  <a:lnTo>
                    <a:pt x="1" y="223"/>
                  </a:lnTo>
                  <a:lnTo>
                    <a:pt x="143" y="365"/>
                  </a:lnTo>
                  <a:lnTo>
                    <a:pt x="342" y="164"/>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5"/>
            <p:cNvSpPr/>
            <p:nvPr/>
          </p:nvSpPr>
          <p:spPr>
            <a:xfrm>
              <a:off x="4693946" y="1945122"/>
              <a:ext cx="37708" cy="39981"/>
            </a:xfrm>
            <a:custGeom>
              <a:rect b="b" l="l" r="r" t="t"/>
              <a:pathLst>
                <a:path extrusionOk="0" h="387" w="365">
                  <a:moveTo>
                    <a:pt x="246" y="45"/>
                  </a:moveTo>
                  <a:lnTo>
                    <a:pt x="328" y="164"/>
                  </a:lnTo>
                  <a:lnTo>
                    <a:pt x="150" y="349"/>
                  </a:lnTo>
                  <a:lnTo>
                    <a:pt x="45" y="246"/>
                  </a:lnTo>
                  <a:lnTo>
                    <a:pt x="246" y="45"/>
                  </a:lnTo>
                  <a:close/>
                  <a:moveTo>
                    <a:pt x="246" y="1"/>
                  </a:moveTo>
                  <a:lnTo>
                    <a:pt x="0" y="246"/>
                  </a:lnTo>
                  <a:lnTo>
                    <a:pt x="150" y="387"/>
                  </a:lnTo>
                  <a:lnTo>
                    <a:pt x="365" y="164"/>
                  </a:lnTo>
                  <a:lnTo>
                    <a:pt x="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5"/>
            <p:cNvSpPr/>
            <p:nvPr/>
          </p:nvSpPr>
          <p:spPr>
            <a:xfrm>
              <a:off x="4706963" y="1959688"/>
              <a:ext cx="25518" cy="26137"/>
            </a:xfrm>
            <a:custGeom>
              <a:rect b="b" l="l" r="r" t="t"/>
              <a:pathLst>
                <a:path extrusionOk="0" h="253" w="247">
                  <a:moveTo>
                    <a:pt x="223" y="0"/>
                  </a:moveTo>
                  <a:lnTo>
                    <a:pt x="1" y="223"/>
                  </a:lnTo>
                  <a:lnTo>
                    <a:pt x="24" y="253"/>
                  </a:lnTo>
                  <a:lnTo>
                    <a:pt x="246" y="31"/>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5"/>
            <p:cNvSpPr/>
            <p:nvPr/>
          </p:nvSpPr>
          <p:spPr>
            <a:xfrm>
              <a:off x="4747564" y="2033864"/>
              <a:ext cx="30063" cy="30063"/>
            </a:xfrm>
            <a:custGeom>
              <a:rect b="b" l="l" r="r" t="t"/>
              <a:pathLst>
                <a:path extrusionOk="0" h="291" w="291">
                  <a:moveTo>
                    <a:pt x="141" y="38"/>
                  </a:moveTo>
                  <a:lnTo>
                    <a:pt x="253" y="150"/>
                  </a:lnTo>
                  <a:lnTo>
                    <a:pt x="148" y="253"/>
                  </a:lnTo>
                  <a:lnTo>
                    <a:pt x="38" y="143"/>
                  </a:lnTo>
                  <a:lnTo>
                    <a:pt x="141" y="38"/>
                  </a:lnTo>
                  <a:close/>
                  <a:moveTo>
                    <a:pt x="141" y="1"/>
                  </a:moveTo>
                  <a:lnTo>
                    <a:pt x="1" y="143"/>
                  </a:lnTo>
                  <a:lnTo>
                    <a:pt x="148" y="291"/>
                  </a:lnTo>
                  <a:lnTo>
                    <a:pt x="291" y="150"/>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5"/>
            <p:cNvSpPr/>
            <p:nvPr/>
          </p:nvSpPr>
          <p:spPr>
            <a:xfrm>
              <a:off x="4732377" y="2021054"/>
              <a:ext cx="32233" cy="29857"/>
            </a:xfrm>
            <a:custGeom>
              <a:rect b="b" l="l" r="r" t="t"/>
              <a:pathLst>
                <a:path extrusionOk="0" h="289" w="312">
                  <a:moveTo>
                    <a:pt x="162" y="45"/>
                  </a:moveTo>
                  <a:lnTo>
                    <a:pt x="267" y="148"/>
                  </a:lnTo>
                  <a:lnTo>
                    <a:pt x="162" y="251"/>
                  </a:lnTo>
                  <a:lnTo>
                    <a:pt x="45" y="162"/>
                  </a:lnTo>
                  <a:lnTo>
                    <a:pt x="162" y="45"/>
                  </a:lnTo>
                  <a:close/>
                  <a:moveTo>
                    <a:pt x="162" y="0"/>
                  </a:moveTo>
                  <a:lnTo>
                    <a:pt x="0" y="162"/>
                  </a:lnTo>
                  <a:lnTo>
                    <a:pt x="171" y="288"/>
                  </a:lnTo>
                  <a:lnTo>
                    <a:pt x="311" y="148"/>
                  </a:lnTo>
                  <a:lnTo>
                    <a:pt x="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5"/>
            <p:cNvSpPr/>
            <p:nvPr/>
          </p:nvSpPr>
          <p:spPr>
            <a:xfrm>
              <a:off x="4716881" y="2008037"/>
              <a:ext cx="33886" cy="31510"/>
            </a:xfrm>
            <a:custGeom>
              <a:rect b="b" l="l" r="r" t="t"/>
              <a:pathLst>
                <a:path extrusionOk="0" h="305" w="328">
                  <a:moveTo>
                    <a:pt x="187" y="37"/>
                  </a:moveTo>
                  <a:lnTo>
                    <a:pt x="291" y="141"/>
                  </a:lnTo>
                  <a:lnTo>
                    <a:pt x="164" y="267"/>
                  </a:lnTo>
                  <a:lnTo>
                    <a:pt x="45" y="178"/>
                  </a:lnTo>
                  <a:lnTo>
                    <a:pt x="187" y="37"/>
                  </a:lnTo>
                  <a:close/>
                  <a:moveTo>
                    <a:pt x="187" y="0"/>
                  </a:moveTo>
                  <a:lnTo>
                    <a:pt x="1" y="185"/>
                  </a:lnTo>
                  <a:lnTo>
                    <a:pt x="171" y="304"/>
                  </a:lnTo>
                  <a:lnTo>
                    <a:pt x="328" y="141"/>
                  </a:lnTo>
                  <a:lnTo>
                    <a:pt x="1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5"/>
            <p:cNvSpPr/>
            <p:nvPr/>
          </p:nvSpPr>
          <p:spPr>
            <a:xfrm>
              <a:off x="4732377" y="2021054"/>
              <a:ext cx="19216" cy="19216"/>
            </a:xfrm>
            <a:custGeom>
              <a:rect b="b" l="l" r="r" t="t"/>
              <a:pathLst>
                <a:path extrusionOk="0" h="186" w="186">
                  <a:moveTo>
                    <a:pt x="162" y="0"/>
                  </a:moveTo>
                  <a:lnTo>
                    <a:pt x="0" y="162"/>
                  </a:lnTo>
                  <a:lnTo>
                    <a:pt x="21" y="185"/>
                  </a:lnTo>
                  <a:lnTo>
                    <a:pt x="185" y="22"/>
                  </a:lnTo>
                  <a:lnTo>
                    <a:pt x="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5"/>
            <p:cNvSpPr/>
            <p:nvPr/>
          </p:nvSpPr>
          <p:spPr>
            <a:xfrm>
              <a:off x="4701694" y="1994193"/>
              <a:ext cx="36055" cy="33782"/>
            </a:xfrm>
            <a:custGeom>
              <a:rect b="b" l="l" r="r" t="t"/>
              <a:pathLst>
                <a:path extrusionOk="0" h="327" w="349">
                  <a:moveTo>
                    <a:pt x="201" y="45"/>
                  </a:moveTo>
                  <a:lnTo>
                    <a:pt x="311" y="148"/>
                  </a:lnTo>
                  <a:lnTo>
                    <a:pt x="164" y="296"/>
                  </a:lnTo>
                  <a:lnTo>
                    <a:pt x="45" y="200"/>
                  </a:lnTo>
                  <a:lnTo>
                    <a:pt x="201" y="45"/>
                  </a:lnTo>
                  <a:close/>
                  <a:moveTo>
                    <a:pt x="201" y="1"/>
                  </a:moveTo>
                  <a:lnTo>
                    <a:pt x="0" y="207"/>
                  </a:lnTo>
                  <a:lnTo>
                    <a:pt x="171" y="326"/>
                  </a:lnTo>
                  <a:lnTo>
                    <a:pt x="349" y="148"/>
                  </a:lnTo>
                  <a:lnTo>
                    <a:pt x="2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5"/>
            <p:cNvSpPr/>
            <p:nvPr/>
          </p:nvSpPr>
          <p:spPr>
            <a:xfrm>
              <a:off x="4686405" y="1981900"/>
              <a:ext cx="38328" cy="35332"/>
            </a:xfrm>
            <a:custGeom>
              <a:rect b="b" l="l" r="r" t="t"/>
              <a:pathLst>
                <a:path extrusionOk="0" h="342" w="371">
                  <a:moveTo>
                    <a:pt x="223" y="38"/>
                  </a:moveTo>
                  <a:lnTo>
                    <a:pt x="333" y="141"/>
                  </a:lnTo>
                  <a:lnTo>
                    <a:pt x="162" y="305"/>
                  </a:lnTo>
                  <a:lnTo>
                    <a:pt x="45" y="216"/>
                  </a:lnTo>
                  <a:lnTo>
                    <a:pt x="223" y="38"/>
                  </a:lnTo>
                  <a:close/>
                  <a:moveTo>
                    <a:pt x="223" y="0"/>
                  </a:moveTo>
                  <a:lnTo>
                    <a:pt x="0" y="223"/>
                  </a:lnTo>
                  <a:lnTo>
                    <a:pt x="171" y="342"/>
                  </a:lnTo>
                  <a:lnTo>
                    <a:pt x="370" y="141"/>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5"/>
            <p:cNvSpPr/>
            <p:nvPr/>
          </p:nvSpPr>
          <p:spPr>
            <a:xfrm>
              <a:off x="4671012" y="1968159"/>
              <a:ext cx="40704" cy="37502"/>
            </a:xfrm>
            <a:custGeom>
              <a:rect b="b" l="l" r="r" t="t"/>
              <a:pathLst>
                <a:path extrusionOk="0" h="363" w="394">
                  <a:moveTo>
                    <a:pt x="246" y="45"/>
                  </a:moveTo>
                  <a:lnTo>
                    <a:pt x="349" y="148"/>
                  </a:lnTo>
                  <a:lnTo>
                    <a:pt x="164" y="326"/>
                  </a:lnTo>
                  <a:lnTo>
                    <a:pt x="45" y="246"/>
                  </a:lnTo>
                  <a:lnTo>
                    <a:pt x="246" y="45"/>
                  </a:lnTo>
                  <a:close/>
                  <a:moveTo>
                    <a:pt x="246" y="0"/>
                  </a:moveTo>
                  <a:lnTo>
                    <a:pt x="0" y="246"/>
                  </a:lnTo>
                  <a:lnTo>
                    <a:pt x="171" y="363"/>
                  </a:lnTo>
                  <a:lnTo>
                    <a:pt x="393" y="148"/>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5"/>
            <p:cNvSpPr/>
            <p:nvPr/>
          </p:nvSpPr>
          <p:spPr>
            <a:xfrm>
              <a:off x="4686405" y="1981176"/>
              <a:ext cx="25311" cy="25311"/>
            </a:xfrm>
            <a:custGeom>
              <a:rect b="b" l="l" r="r" t="t"/>
              <a:pathLst>
                <a:path extrusionOk="0" h="245" w="245">
                  <a:moveTo>
                    <a:pt x="223" y="0"/>
                  </a:moveTo>
                  <a:lnTo>
                    <a:pt x="0" y="223"/>
                  </a:lnTo>
                  <a:lnTo>
                    <a:pt x="22" y="244"/>
                  </a:lnTo>
                  <a:lnTo>
                    <a:pt x="244" y="22"/>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5"/>
            <p:cNvSpPr/>
            <p:nvPr/>
          </p:nvSpPr>
          <p:spPr>
            <a:xfrm>
              <a:off x="4835583" y="2109073"/>
              <a:ext cx="37605" cy="38328"/>
            </a:xfrm>
            <a:custGeom>
              <a:rect b="b" l="l" r="r" t="t"/>
              <a:pathLst>
                <a:path extrusionOk="0" h="371" w="364">
                  <a:moveTo>
                    <a:pt x="342" y="0"/>
                  </a:moveTo>
                  <a:lnTo>
                    <a:pt x="157" y="185"/>
                  </a:lnTo>
                  <a:lnTo>
                    <a:pt x="1" y="349"/>
                  </a:lnTo>
                  <a:lnTo>
                    <a:pt x="24" y="370"/>
                  </a:lnTo>
                  <a:lnTo>
                    <a:pt x="201" y="185"/>
                  </a:lnTo>
                  <a:lnTo>
                    <a:pt x="363" y="21"/>
                  </a:lnTo>
                  <a:lnTo>
                    <a:pt x="3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5"/>
            <p:cNvSpPr/>
            <p:nvPr/>
          </p:nvSpPr>
          <p:spPr>
            <a:xfrm>
              <a:off x="4800458" y="2086758"/>
              <a:ext cx="29857" cy="29960"/>
            </a:xfrm>
            <a:custGeom>
              <a:rect b="b" l="l" r="r" t="t"/>
              <a:pathLst>
                <a:path extrusionOk="0" h="290" w="289">
                  <a:moveTo>
                    <a:pt x="141" y="38"/>
                  </a:moveTo>
                  <a:lnTo>
                    <a:pt x="245" y="149"/>
                  </a:lnTo>
                  <a:lnTo>
                    <a:pt x="148" y="253"/>
                  </a:lnTo>
                  <a:lnTo>
                    <a:pt x="36" y="141"/>
                  </a:lnTo>
                  <a:lnTo>
                    <a:pt x="141" y="38"/>
                  </a:lnTo>
                  <a:close/>
                  <a:moveTo>
                    <a:pt x="141" y="1"/>
                  </a:moveTo>
                  <a:lnTo>
                    <a:pt x="1" y="141"/>
                  </a:lnTo>
                  <a:lnTo>
                    <a:pt x="148" y="289"/>
                  </a:lnTo>
                  <a:lnTo>
                    <a:pt x="289" y="149"/>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5"/>
            <p:cNvSpPr/>
            <p:nvPr/>
          </p:nvSpPr>
          <p:spPr>
            <a:xfrm>
              <a:off x="4813372" y="2099879"/>
              <a:ext cx="29340" cy="32233"/>
            </a:xfrm>
            <a:custGeom>
              <a:rect b="b" l="l" r="r" t="t"/>
              <a:pathLst>
                <a:path extrusionOk="0" h="312" w="284">
                  <a:moveTo>
                    <a:pt x="143" y="38"/>
                  </a:moveTo>
                  <a:lnTo>
                    <a:pt x="246" y="148"/>
                  </a:lnTo>
                  <a:lnTo>
                    <a:pt x="127" y="267"/>
                  </a:lnTo>
                  <a:lnTo>
                    <a:pt x="38" y="141"/>
                  </a:lnTo>
                  <a:lnTo>
                    <a:pt x="143" y="38"/>
                  </a:lnTo>
                  <a:close/>
                  <a:moveTo>
                    <a:pt x="143" y="0"/>
                  </a:moveTo>
                  <a:lnTo>
                    <a:pt x="0" y="141"/>
                  </a:lnTo>
                  <a:lnTo>
                    <a:pt x="120" y="311"/>
                  </a:lnTo>
                  <a:lnTo>
                    <a:pt x="283" y="148"/>
                  </a:lnTo>
                  <a:lnTo>
                    <a:pt x="1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5"/>
            <p:cNvSpPr/>
            <p:nvPr/>
          </p:nvSpPr>
          <p:spPr>
            <a:xfrm>
              <a:off x="4824943" y="2112896"/>
              <a:ext cx="31510" cy="34506"/>
            </a:xfrm>
            <a:custGeom>
              <a:rect b="b" l="l" r="r" t="t"/>
              <a:pathLst>
                <a:path extrusionOk="0" h="334" w="305">
                  <a:moveTo>
                    <a:pt x="155" y="45"/>
                  </a:moveTo>
                  <a:lnTo>
                    <a:pt x="260" y="148"/>
                  </a:lnTo>
                  <a:lnTo>
                    <a:pt x="127" y="289"/>
                  </a:lnTo>
                  <a:lnTo>
                    <a:pt x="38" y="162"/>
                  </a:lnTo>
                  <a:lnTo>
                    <a:pt x="155" y="45"/>
                  </a:lnTo>
                  <a:close/>
                  <a:moveTo>
                    <a:pt x="155" y="0"/>
                  </a:moveTo>
                  <a:lnTo>
                    <a:pt x="0" y="162"/>
                  </a:lnTo>
                  <a:lnTo>
                    <a:pt x="120" y="333"/>
                  </a:lnTo>
                  <a:lnTo>
                    <a:pt x="304" y="148"/>
                  </a:lnTo>
                  <a:lnTo>
                    <a:pt x="1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5"/>
            <p:cNvSpPr/>
            <p:nvPr/>
          </p:nvSpPr>
          <p:spPr>
            <a:xfrm>
              <a:off x="4824219" y="2112896"/>
              <a:ext cx="19216" cy="19216"/>
            </a:xfrm>
            <a:custGeom>
              <a:rect b="b" l="l" r="r" t="t"/>
              <a:pathLst>
                <a:path extrusionOk="0" h="186" w="186">
                  <a:moveTo>
                    <a:pt x="162" y="0"/>
                  </a:moveTo>
                  <a:lnTo>
                    <a:pt x="0" y="162"/>
                  </a:lnTo>
                  <a:lnTo>
                    <a:pt x="22" y="185"/>
                  </a:lnTo>
                  <a:lnTo>
                    <a:pt x="185" y="22"/>
                  </a:lnTo>
                  <a:lnTo>
                    <a:pt x="1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5"/>
            <p:cNvSpPr/>
            <p:nvPr/>
          </p:nvSpPr>
          <p:spPr>
            <a:xfrm>
              <a:off x="4835583" y="2126636"/>
              <a:ext cx="34609" cy="35952"/>
            </a:xfrm>
            <a:custGeom>
              <a:rect b="b" l="l" r="r" t="t"/>
              <a:pathLst>
                <a:path extrusionOk="0" h="348" w="335">
                  <a:moveTo>
                    <a:pt x="185" y="36"/>
                  </a:moveTo>
                  <a:lnTo>
                    <a:pt x="290" y="148"/>
                  </a:lnTo>
                  <a:lnTo>
                    <a:pt x="134" y="303"/>
                  </a:lnTo>
                  <a:lnTo>
                    <a:pt x="38" y="179"/>
                  </a:lnTo>
                  <a:lnTo>
                    <a:pt x="185" y="36"/>
                  </a:lnTo>
                  <a:close/>
                  <a:moveTo>
                    <a:pt x="185" y="1"/>
                  </a:moveTo>
                  <a:lnTo>
                    <a:pt x="1" y="179"/>
                  </a:lnTo>
                  <a:lnTo>
                    <a:pt x="127" y="348"/>
                  </a:lnTo>
                  <a:lnTo>
                    <a:pt x="335" y="148"/>
                  </a:lnTo>
                  <a:lnTo>
                    <a:pt x="1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5"/>
            <p:cNvSpPr/>
            <p:nvPr/>
          </p:nvSpPr>
          <p:spPr>
            <a:xfrm>
              <a:off x="4847154" y="2139549"/>
              <a:ext cx="35229" cy="38431"/>
            </a:xfrm>
            <a:custGeom>
              <a:rect b="b" l="l" r="r" t="t"/>
              <a:pathLst>
                <a:path extrusionOk="0" h="372" w="341">
                  <a:moveTo>
                    <a:pt x="200" y="38"/>
                  </a:moveTo>
                  <a:lnTo>
                    <a:pt x="305" y="143"/>
                  </a:lnTo>
                  <a:lnTo>
                    <a:pt x="127" y="328"/>
                  </a:lnTo>
                  <a:lnTo>
                    <a:pt x="38" y="201"/>
                  </a:lnTo>
                  <a:lnTo>
                    <a:pt x="200" y="38"/>
                  </a:lnTo>
                  <a:close/>
                  <a:moveTo>
                    <a:pt x="200" y="0"/>
                  </a:moveTo>
                  <a:lnTo>
                    <a:pt x="1" y="201"/>
                  </a:lnTo>
                  <a:lnTo>
                    <a:pt x="118" y="372"/>
                  </a:lnTo>
                  <a:lnTo>
                    <a:pt x="340" y="143"/>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5"/>
            <p:cNvSpPr/>
            <p:nvPr/>
          </p:nvSpPr>
          <p:spPr>
            <a:xfrm>
              <a:off x="4857795" y="2152566"/>
              <a:ext cx="38328" cy="40704"/>
            </a:xfrm>
            <a:custGeom>
              <a:rect b="b" l="l" r="r" t="t"/>
              <a:pathLst>
                <a:path extrusionOk="0" h="394" w="371">
                  <a:moveTo>
                    <a:pt x="223" y="45"/>
                  </a:moveTo>
                  <a:lnTo>
                    <a:pt x="326" y="150"/>
                  </a:lnTo>
                  <a:lnTo>
                    <a:pt x="127" y="349"/>
                  </a:lnTo>
                  <a:lnTo>
                    <a:pt x="38" y="223"/>
                  </a:lnTo>
                  <a:lnTo>
                    <a:pt x="223" y="45"/>
                  </a:lnTo>
                  <a:close/>
                  <a:moveTo>
                    <a:pt x="223" y="1"/>
                  </a:moveTo>
                  <a:lnTo>
                    <a:pt x="1" y="223"/>
                  </a:lnTo>
                  <a:lnTo>
                    <a:pt x="127" y="394"/>
                  </a:lnTo>
                  <a:lnTo>
                    <a:pt x="371" y="150"/>
                  </a:lnTo>
                  <a:lnTo>
                    <a:pt x="2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5"/>
            <p:cNvSpPr/>
            <p:nvPr/>
          </p:nvSpPr>
          <p:spPr>
            <a:xfrm>
              <a:off x="4857795" y="2152566"/>
              <a:ext cx="25518" cy="25414"/>
            </a:xfrm>
            <a:custGeom>
              <a:rect b="b" l="l" r="r" t="t"/>
              <a:pathLst>
                <a:path extrusionOk="0" h="246" w="247">
                  <a:moveTo>
                    <a:pt x="223" y="1"/>
                  </a:moveTo>
                  <a:lnTo>
                    <a:pt x="1" y="223"/>
                  </a:lnTo>
                  <a:lnTo>
                    <a:pt x="24" y="246"/>
                  </a:lnTo>
                  <a:lnTo>
                    <a:pt x="246" y="24"/>
                  </a:lnTo>
                  <a:lnTo>
                    <a:pt x="2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5"/>
            <p:cNvSpPr/>
            <p:nvPr/>
          </p:nvSpPr>
          <p:spPr>
            <a:xfrm>
              <a:off x="4812649" y="2073741"/>
              <a:ext cx="30063" cy="30063"/>
            </a:xfrm>
            <a:custGeom>
              <a:rect b="b" l="l" r="r" t="t"/>
              <a:pathLst>
                <a:path extrusionOk="0" h="291" w="291">
                  <a:moveTo>
                    <a:pt x="141" y="45"/>
                  </a:moveTo>
                  <a:lnTo>
                    <a:pt x="253" y="148"/>
                  </a:lnTo>
                  <a:lnTo>
                    <a:pt x="150" y="253"/>
                  </a:lnTo>
                  <a:lnTo>
                    <a:pt x="38" y="141"/>
                  </a:lnTo>
                  <a:lnTo>
                    <a:pt x="141" y="45"/>
                  </a:lnTo>
                  <a:close/>
                  <a:moveTo>
                    <a:pt x="141" y="1"/>
                  </a:moveTo>
                  <a:lnTo>
                    <a:pt x="0" y="141"/>
                  </a:lnTo>
                  <a:lnTo>
                    <a:pt x="150" y="291"/>
                  </a:lnTo>
                  <a:lnTo>
                    <a:pt x="290" y="148"/>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5"/>
            <p:cNvSpPr/>
            <p:nvPr/>
          </p:nvSpPr>
          <p:spPr>
            <a:xfrm>
              <a:off x="4825666" y="2087585"/>
              <a:ext cx="32233" cy="29133"/>
            </a:xfrm>
            <a:custGeom>
              <a:rect b="b" l="l" r="r" t="t"/>
              <a:pathLst>
                <a:path extrusionOk="0" h="282" w="312">
                  <a:moveTo>
                    <a:pt x="141" y="37"/>
                  </a:moveTo>
                  <a:lnTo>
                    <a:pt x="267" y="119"/>
                  </a:lnTo>
                  <a:lnTo>
                    <a:pt x="148" y="245"/>
                  </a:lnTo>
                  <a:lnTo>
                    <a:pt x="38" y="141"/>
                  </a:lnTo>
                  <a:lnTo>
                    <a:pt x="141" y="37"/>
                  </a:lnTo>
                  <a:close/>
                  <a:moveTo>
                    <a:pt x="141" y="0"/>
                  </a:moveTo>
                  <a:lnTo>
                    <a:pt x="1" y="141"/>
                  </a:lnTo>
                  <a:lnTo>
                    <a:pt x="148" y="281"/>
                  </a:lnTo>
                  <a:lnTo>
                    <a:pt x="312" y="119"/>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5"/>
            <p:cNvSpPr/>
            <p:nvPr/>
          </p:nvSpPr>
          <p:spPr>
            <a:xfrm>
              <a:off x="4838683" y="2098226"/>
              <a:ext cx="34506" cy="31510"/>
            </a:xfrm>
            <a:custGeom>
              <a:rect b="b" l="l" r="r" t="t"/>
              <a:pathLst>
                <a:path extrusionOk="0" h="305" w="334">
                  <a:moveTo>
                    <a:pt x="164" y="38"/>
                  </a:moveTo>
                  <a:lnTo>
                    <a:pt x="289" y="126"/>
                  </a:lnTo>
                  <a:lnTo>
                    <a:pt x="148" y="267"/>
                  </a:lnTo>
                  <a:lnTo>
                    <a:pt x="45" y="164"/>
                  </a:lnTo>
                  <a:lnTo>
                    <a:pt x="164" y="38"/>
                  </a:lnTo>
                  <a:close/>
                  <a:moveTo>
                    <a:pt x="164" y="0"/>
                  </a:moveTo>
                  <a:lnTo>
                    <a:pt x="1" y="164"/>
                  </a:lnTo>
                  <a:lnTo>
                    <a:pt x="148" y="304"/>
                  </a:lnTo>
                  <a:lnTo>
                    <a:pt x="333" y="119"/>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5"/>
            <p:cNvSpPr/>
            <p:nvPr/>
          </p:nvSpPr>
          <p:spPr>
            <a:xfrm>
              <a:off x="4838683" y="2097503"/>
              <a:ext cx="19216" cy="19216"/>
            </a:xfrm>
            <a:custGeom>
              <a:rect b="b" l="l" r="r" t="t"/>
              <a:pathLst>
                <a:path extrusionOk="0" h="186" w="186">
                  <a:moveTo>
                    <a:pt x="164" y="0"/>
                  </a:moveTo>
                  <a:lnTo>
                    <a:pt x="1" y="164"/>
                  </a:lnTo>
                  <a:lnTo>
                    <a:pt x="22" y="185"/>
                  </a:lnTo>
                  <a:lnTo>
                    <a:pt x="186" y="30"/>
                  </a:lnTo>
                  <a:lnTo>
                    <a:pt x="1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5"/>
            <p:cNvSpPr/>
            <p:nvPr/>
          </p:nvSpPr>
          <p:spPr>
            <a:xfrm>
              <a:off x="4852526" y="2109796"/>
              <a:ext cx="36055" cy="33679"/>
            </a:xfrm>
            <a:custGeom>
              <a:rect b="b" l="l" r="r" t="t"/>
              <a:pathLst>
                <a:path extrusionOk="0" h="326" w="349">
                  <a:moveTo>
                    <a:pt x="178" y="38"/>
                  </a:moveTo>
                  <a:lnTo>
                    <a:pt x="304" y="126"/>
                  </a:lnTo>
                  <a:lnTo>
                    <a:pt x="148" y="288"/>
                  </a:lnTo>
                  <a:lnTo>
                    <a:pt x="37" y="178"/>
                  </a:lnTo>
                  <a:lnTo>
                    <a:pt x="178" y="38"/>
                  </a:lnTo>
                  <a:close/>
                  <a:moveTo>
                    <a:pt x="178" y="0"/>
                  </a:moveTo>
                  <a:lnTo>
                    <a:pt x="0" y="178"/>
                  </a:lnTo>
                  <a:lnTo>
                    <a:pt x="148" y="326"/>
                  </a:lnTo>
                  <a:lnTo>
                    <a:pt x="349" y="126"/>
                  </a:lnTo>
                  <a:lnTo>
                    <a:pt x="1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5"/>
            <p:cNvSpPr/>
            <p:nvPr/>
          </p:nvSpPr>
          <p:spPr>
            <a:xfrm>
              <a:off x="4865543" y="2120437"/>
              <a:ext cx="38328" cy="36055"/>
            </a:xfrm>
            <a:custGeom>
              <a:rect b="b" l="l" r="r" t="t"/>
              <a:pathLst>
                <a:path extrusionOk="0" h="349" w="371">
                  <a:moveTo>
                    <a:pt x="200" y="38"/>
                  </a:moveTo>
                  <a:lnTo>
                    <a:pt x="326" y="127"/>
                  </a:lnTo>
                  <a:lnTo>
                    <a:pt x="141" y="304"/>
                  </a:lnTo>
                  <a:lnTo>
                    <a:pt x="38" y="201"/>
                  </a:lnTo>
                  <a:lnTo>
                    <a:pt x="200" y="38"/>
                  </a:lnTo>
                  <a:close/>
                  <a:moveTo>
                    <a:pt x="200" y="0"/>
                  </a:moveTo>
                  <a:lnTo>
                    <a:pt x="0" y="201"/>
                  </a:lnTo>
                  <a:lnTo>
                    <a:pt x="141" y="349"/>
                  </a:lnTo>
                  <a:lnTo>
                    <a:pt x="370" y="127"/>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5"/>
            <p:cNvSpPr/>
            <p:nvPr/>
          </p:nvSpPr>
          <p:spPr>
            <a:xfrm>
              <a:off x="4878560" y="2132008"/>
              <a:ext cx="40498" cy="37605"/>
            </a:xfrm>
            <a:custGeom>
              <a:rect b="b" l="l" r="r" t="t"/>
              <a:pathLst>
                <a:path extrusionOk="0" h="364" w="392">
                  <a:moveTo>
                    <a:pt x="223" y="38"/>
                  </a:moveTo>
                  <a:lnTo>
                    <a:pt x="347" y="127"/>
                  </a:lnTo>
                  <a:lnTo>
                    <a:pt x="148" y="326"/>
                  </a:lnTo>
                  <a:lnTo>
                    <a:pt x="45" y="223"/>
                  </a:lnTo>
                  <a:lnTo>
                    <a:pt x="223" y="38"/>
                  </a:lnTo>
                  <a:close/>
                  <a:moveTo>
                    <a:pt x="223" y="0"/>
                  </a:moveTo>
                  <a:lnTo>
                    <a:pt x="1" y="223"/>
                  </a:lnTo>
                  <a:lnTo>
                    <a:pt x="148" y="363"/>
                  </a:lnTo>
                  <a:lnTo>
                    <a:pt x="392" y="118"/>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5"/>
            <p:cNvSpPr/>
            <p:nvPr/>
          </p:nvSpPr>
          <p:spPr>
            <a:xfrm>
              <a:off x="4878560" y="2131285"/>
              <a:ext cx="25311" cy="25208"/>
            </a:xfrm>
            <a:custGeom>
              <a:rect b="b" l="l" r="r" t="t"/>
              <a:pathLst>
                <a:path extrusionOk="0" h="244" w="245">
                  <a:moveTo>
                    <a:pt x="223" y="0"/>
                  </a:moveTo>
                  <a:lnTo>
                    <a:pt x="1" y="223"/>
                  </a:lnTo>
                  <a:lnTo>
                    <a:pt x="22" y="244"/>
                  </a:lnTo>
                  <a:lnTo>
                    <a:pt x="244" y="22"/>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5"/>
            <p:cNvSpPr/>
            <p:nvPr/>
          </p:nvSpPr>
          <p:spPr>
            <a:xfrm>
              <a:off x="4775147" y="2048637"/>
              <a:ext cx="39981" cy="40498"/>
            </a:xfrm>
            <a:custGeom>
              <a:rect b="b" l="l" r="r" t="t"/>
              <a:pathLst>
                <a:path extrusionOk="0" h="392" w="387">
                  <a:moveTo>
                    <a:pt x="370" y="0"/>
                  </a:moveTo>
                  <a:lnTo>
                    <a:pt x="0" y="370"/>
                  </a:lnTo>
                  <a:lnTo>
                    <a:pt x="15" y="391"/>
                  </a:lnTo>
                  <a:lnTo>
                    <a:pt x="386" y="21"/>
                  </a:lnTo>
                  <a:lnTo>
                    <a:pt x="3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5"/>
            <p:cNvSpPr/>
            <p:nvPr/>
          </p:nvSpPr>
          <p:spPr>
            <a:xfrm>
              <a:off x="4834860" y="1991094"/>
              <a:ext cx="38328" cy="37605"/>
            </a:xfrm>
            <a:custGeom>
              <a:rect b="b" l="l" r="r" t="t"/>
              <a:pathLst>
                <a:path extrusionOk="0" h="364" w="371">
                  <a:moveTo>
                    <a:pt x="31" y="0"/>
                  </a:moveTo>
                  <a:lnTo>
                    <a:pt x="0" y="24"/>
                  </a:lnTo>
                  <a:lnTo>
                    <a:pt x="185" y="201"/>
                  </a:lnTo>
                  <a:lnTo>
                    <a:pt x="349" y="363"/>
                  </a:lnTo>
                  <a:lnTo>
                    <a:pt x="370" y="342"/>
                  </a:lnTo>
                  <a:lnTo>
                    <a:pt x="192" y="157"/>
                  </a:lnTo>
                  <a:lnTo>
                    <a:pt x="185" y="164"/>
                  </a:lnTo>
                  <a:lnTo>
                    <a:pt x="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5"/>
            <p:cNvSpPr/>
            <p:nvPr/>
          </p:nvSpPr>
          <p:spPr>
            <a:xfrm>
              <a:off x="4812649" y="2033864"/>
              <a:ext cx="30063" cy="30063"/>
            </a:xfrm>
            <a:custGeom>
              <a:rect b="b" l="l" r="r" t="t"/>
              <a:pathLst>
                <a:path extrusionOk="0" h="291" w="291">
                  <a:moveTo>
                    <a:pt x="150" y="38"/>
                  </a:moveTo>
                  <a:lnTo>
                    <a:pt x="253" y="143"/>
                  </a:lnTo>
                  <a:lnTo>
                    <a:pt x="141" y="246"/>
                  </a:lnTo>
                  <a:lnTo>
                    <a:pt x="38" y="150"/>
                  </a:lnTo>
                  <a:lnTo>
                    <a:pt x="150" y="38"/>
                  </a:lnTo>
                  <a:close/>
                  <a:moveTo>
                    <a:pt x="150" y="1"/>
                  </a:moveTo>
                  <a:lnTo>
                    <a:pt x="0" y="150"/>
                  </a:lnTo>
                  <a:lnTo>
                    <a:pt x="141" y="291"/>
                  </a:lnTo>
                  <a:lnTo>
                    <a:pt x="290" y="143"/>
                  </a:lnTo>
                  <a:lnTo>
                    <a:pt x="1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5"/>
            <p:cNvSpPr/>
            <p:nvPr/>
          </p:nvSpPr>
          <p:spPr>
            <a:xfrm>
              <a:off x="4825666" y="2021054"/>
              <a:ext cx="32233" cy="29133"/>
            </a:xfrm>
            <a:custGeom>
              <a:rect b="b" l="l" r="r" t="t"/>
              <a:pathLst>
                <a:path extrusionOk="0" h="282" w="312">
                  <a:moveTo>
                    <a:pt x="148" y="36"/>
                  </a:moveTo>
                  <a:lnTo>
                    <a:pt x="267" y="162"/>
                  </a:lnTo>
                  <a:lnTo>
                    <a:pt x="148" y="244"/>
                  </a:lnTo>
                  <a:lnTo>
                    <a:pt x="45" y="141"/>
                  </a:lnTo>
                  <a:lnTo>
                    <a:pt x="148" y="36"/>
                  </a:lnTo>
                  <a:close/>
                  <a:moveTo>
                    <a:pt x="148" y="0"/>
                  </a:moveTo>
                  <a:lnTo>
                    <a:pt x="1" y="141"/>
                  </a:lnTo>
                  <a:lnTo>
                    <a:pt x="141" y="281"/>
                  </a:lnTo>
                  <a:lnTo>
                    <a:pt x="312" y="162"/>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5"/>
            <p:cNvSpPr/>
            <p:nvPr/>
          </p:nvSpPr>
          <p:spPr>
            <a:xfrm>
              <a:off x="4839406" y="2008037"/>
              <a:ext cx="33782" cy="31510"/>
            </a:xfrm>
            <a:custGeom>
              <a:rect b="b" l="l" r="r" t="t"/>
              <a:pathLst>
                <a:path extrusionOk="0" h="305" w="327">
                  <a:moveTo>
                    <a:pt x="141" y="37"/>
                  </a:moveTo>
                  <a:lnTo>
                    <a:pt x="282" y="178"/>
                  </a:lnTo>
                  <a:lnTo>
                    <a:pt x="164" y="267"/>
                  </a:lnTo>
                  <a:lnTo>
                    <a:pt x="38" y="141"/>
                  </a:lnTo>
                  <a:lnTo>
                    <a:pt x="141" y="37"/>
                  </a:lnTo>
                  <a:close/>
                  <a:moveTo>
                    <a:pt x="141" y="0"/>
                  </a:moveTo>
                  <a:lnTo>
                    <a:pt x="1" y="141"/>
                  </a:lnTo>
                  <a:lnTo>
                    <a:pt x="157" y="304"/>
                  </a:lnTo>
                  <a:lnTo>
                    <a:pt x="326" y="185"/>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5"/>
            <p:cNvSpPr/>
            <p:nvPr/>
          </p:nvSpPr>
          <p:spPr>
            <a:xfrm>
              <a:off x="4838683" y="2021054"/>
              <a:ext cx="19216" cy="19216"/>
            </a:xfrm>
            <a:custGeom>
              <a:rect b="b" l="l" r="r" t="t"/>
              <a:pathLst>
                <a:path extrusionOk="0" h="186" w="186">
                  <a:moveTo>
                    <a:pt x="22" y="0"/>
                  </a:moveTo>
                  <a:lnTo>
                    <a:pt x="1" y="22"/>
                  </a:lnTo>
                  <a:lnTo>
                    <a:pt x="164" y="185"/>
                  </a:lnTo>
                  <a:lnTo>
                    <a:pt x="186" y="155"/>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5"/>
            <p:cNvSpPr/>
            <p:nvPr/>
          </p:nvSpPr>
          <p:spPr>
            <a:xfrm>
              <a:off x="4852526" y="1994193"/>
              <a:ext cx="36055" cy="33782"/>
            </a:xfrm>
            <a:custGeom>
              <a:rect b="b" l="l" r="r" t="t"/>
              <a:pathLst>
                <a:path extrusionOk="0" h="327" w="349">
                  <a:moveTo>
                    <a:pt x="148" y="38"/>
                  </a:moveTo>
                  <a:lnTo>
                    <a:pt x="311" y="200"/>
                  </a:lnTo>
                  <a:lnTo>
                    <a:pt x="185" y="289"/>
                  </a:lnTo>
                  <a:lnTo>
                    <a:pt x="37" y="148"/>
                  </a:lnTo>
                  <a:lnTo>
                    <a:pt x="148" y="38"/>
                  </a:lnTo>
                  <a:close/>
                  <a:moveTo>
                    <a:pt x="148" y="1"/>
                  </a:moveTo>
                  <a:lnTo>
                    <a:pt x="0" y="148"/>
                  </a:lnTo>
                  <a:lnTo>
                    <a:pt x="178" y="326"/>
                  </a:lnTo>
                  <a:lnTo>
                    <a:pt x="349" y="200"/>
                  </a:lnTo>
                  <a:lnTo>
                    <a:pt x="1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5"/>
            <p:cNvSpPr/>
            <p:nvPr/>
          </p:nvSpPr>
          <p:spPr>
            <a:xfrm>
              <a:off x="4865543" y="1981176"/>
              <a:ext cx="38328" cy="36055"/>
            </a:xfrm>
            <a:custGeom>
              <a:rect b="b" l="l" r="r" t="t"/>
              <a:pathLst>
                <a:path extrusionOk="0" h="349" w="371">
                  <a:moveTo>
                    <a:pt x="148" y="45"/>
                  </a:moveTo>
                  <a:lnTo>
                    <a:pt x="326" y="223"/>
                  </a:lnTo>
                  <a:lnTo>
                    <a:pt x="207" y="312"/>
                  </a:lnTo>
                  <a:lnTo>
                    <a:pt x="45" y="148"/>
                  </a:lnTo>
                  <a:lnTo>
                    <a:pt x="148" y="45"/>
                  </a:lnTo>
                  <a:close/>
                  <a:moveTo>
                    <a:pt x="148" y="0"/>
                  </a:moveTo>
                  <a:lnTo>
                    <a:pt x="0" y="148"/>
                  </a:lnTo>
                  <a:lnTo>
                    <a:pt x="200" y="349"/>
                  </a:lnTo>
                  <a:lnTo>
                    <a:pt x="370" y="223"/>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5"/>
            <p:cNvSpPr/>
            <p:nvPr/>
          </p:nvSpPr>
          <p:spPr>
            <a:xfrm>
              <a:off x="4879283" y="1968159"/>
              <a:ext cx="39774" cy="37502"/>
            </a:xfrm>
            <a:custGeom>
              <a:rect b="b" l="l" r="r" t="t"/>
              <a:pathLst>
                <a:path extrusionOk="0" h="363" w="385">
                  <a:moveTo>
                    <a:pt x="141" y="37"/>
                  </a:moveTo>
                  <a:lnTo>
                    <a:pt x="340" y="237"/>
                  </a:lnTo>
                  <a:lnTo>
                    <a:pt x="223" y="326"/>
                  </a:lnTo>
                  <a:lnTo>
                    <a:pt x="38" y="141"/>
                  </a:lnTo>
                  <a:lnTo>
                    <a:pt x="141" y="37"/>
                  </a:lnTo>
                  <a:close/>
                  <a:moveTo>
                    <a:pt x="141" y="0"/>
                  </a:moveTo>
                  <a:lnTo>
                    <a:pt x="1" y="141"/>
                  </a:lnTo>
                  <a:lnTo>
                    <a:pt x="216" y="363"/>
                  </a:lnTo>
                  <a:lnTo>
                    <a:pt x="385" y="246"/>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5"/>
            <p:cNvSpPr/>
            <p:nvPr/>
          </p:nvSpPr>
          <p:spPr>
            <a:xfrm>
              <a:off x="4878560" y="1981176"/>
              <a:ext cx="25311" cy="25311"/>
            </a:xfrm>
            <a:custGeom>
              <a:rect b="b" l="l" r="r" t="t"/>
              <a:pathLst>
                <a:path extrusionOk="0" h="245" w="245">
                  <a:moveTo>
                    <a:pt x="22" y="0"/>
                  </a:moveTo>
                  <a:lnTo>
                    <a:pt x="1" y="22"/>
                  </a:lnTo>
                  <a:lnTo>
                    <a:pt x="223" y="244"/>
                  </a:lnTo>
                  <a:lnTo>
                    <a:pt x="244" y="223"/>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5"/>
            <p:cNvSpPr/>
            <p:nvPr/>
          </p:nvSpPr>
          <p:spPr>
            <a:xfrm>
              <a:off x="4800458" y="2021777"/>
              <a:ext cx="29133" cy="29857"/>
            </a:xfrm>
            <a:custGeom>
              <a:rect b="b" l="l" r="r" t="t"/>
              <a:pathLst>
                <a:path extrusionOk="0" h="289" w="282">
                  <a:moveTo>
                    <a:pt x="141" y="38"/>
                  </a:moveTo>
                  <a:lnTo>
                    <a:pt x="245" y="141"/>
                  </a:lnTo>
                  <a:lnTo>
                    <a:pt x="141" y="244"/>
                  </a:lnTo>
                  <a:lnTo>
                    <a:pt x="36" y="148"/>
                  </a:lnTo>
                  <a:lnTo>
                    <a:pt x="141" y="38"/>
                  </a:lnTo>
                  <a:close/>
                  <a:moveTo>
                    <a:pt x="141" y="0"/>
                  </a:moveTo>
                  <a:lnTo>
                    <a:pt x="1" y="148"/>
                  </a:lnTo>
                  <a:lnTo>
                    <a:pt x="141" y="288"/>
                  </a:lnTo>
                  <a:lnTo>
                    <a:pt x="282" y="141"/>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5"/>
            <p:cNvSpPr/>
            <p:nvPr/>
          </p:nvSpPr>
          <p:spPr>
            <a:xfrm>
              <a:off x="4813372" y="2006384"/>
              <a:ext cx="29340" cy="31510"/>
            </a:xfrm>
            <a:custGeom>
              <a:rect b="b" l="l" r="r" t="t"/>
              <a:pathLst>
                <a:path extrusionOk="0" h="305" w="284">
                  <a:moveTo>
                    <a:pt x="127" y="44"/>
                  </a:moveTo>
                  <a:lnTo>
                    <a:pt x="246" y="164"/>
                  </a:lnTo>
                  <a:lnTo>
                    <a:pt x="143" y="267"/>
                  </a:lnTo>
                  <a:lnTo>
                    <a:pt x="38" y="164"/>
                  </a:lnTo>
                  <a:lnTo>
                    <a:pt x="127" y="44"/>
                  </a:lnTo>
                  <a:close/>
                  <a:moveTo>
                    <a:pt x="120" y="0"/>
                  </a:moveTo>
                  <a:lnTo>
                    <a:pt x="0" y="171"/>
                  </a:lnTo>
                  <a:lnTo>
                    <a:pt x="143" y="304"/>
                  </a:lnTo>
                  <a:lnTo>
                    <a:pt x="283" y="164"/>
                  </a:lnTo>
                  <a:lnTo>
                    <a:pt x="1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5"/>
            <p:cNvSpPr/>
            <p:nvPr/>
          </p:nvSpPr>
          <p:spPr>
            <a:xfrm>
              <a:off x="4824943" y="1991094"/>
              <a:ext cx="30786" cy="33679"/>
            </a:xfrm>
            <a:custGeom>
              <a:rect b="b" l="l" r="r" t="t"/>
              <a:pathLst>
                <a:path extrusionOk="0" h="326" w="298">
                  <a:moveTo>
                    <a:pt x="120" y="45"/>
                  </a:moveTo>
                  <a:lnTo>
                    <a:pt x="260" y="185"/>
                  </a:lnTo>
                  <a:lnTo>
                    <a:pt x="155" y="290"/>
                  </a:lnTo>
                  <a:lnTo>
                    <a:pt x="31" y="164"/>
                  </a:lnTo>
                  <a:lnTo>
                    <a:pt x="120" y="45"/>
                  </a:lnTo>
                  <a:close/>
                  <a:moveTo>
                    <a:pt x="120" y="0"/>
                  </a:moveTo>
                  <a:lnTo>
                    <a:pt x="0" y="171"/>
                  </a:lnTo>
                  <a:lnTo>
                    <a:pt x="155" y="326"/>
                  </a:lnTo>
                  <a:lnTo>
                    <a:pt x="297" y="185"/>
                  </a:lnTo>
                  <a:lnTo>
                    <a:pt x="1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5"/>
            <p:cNvSpPr/>
            <p:nvPr/>
          </p:nvSpPr>
          <p:spPr>
            <a:xfrm>
              <a:off x="4824219" y="2006384"/>
              <a:ext cx="19216" cy="19319"/>
            </a:xfrm>
            <a:custGeom>
              <a:rect b="b" l="l" r="r" t="t"/>
              <a:pathLst>
                <a:path extrusionOk="0" h="187" w="186">
                  <a:moveTo>
                    <a:pt x="22" y="0"/>
                  </a:moveTo>
                  <a:lnTo>
                    <a:pt x="0" y="23"/>
                  </a:lnTo>
                  <a:lnTo>
                    <a:pt x="162" y="187"/>
                  </a:lnTo>
                  <a:lnTo>
                    <a:pt x="185" y="157"/>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5"/>
            <p:cNvSpPr/>
            <p:nvPr/>
          </p:nvSpPr>
          <p:spPr>
            <a:xfrm>
              <a:off x="4835583" y="1975081"/>
              <a:ext cx="33886" cy="36882"/>
            </a:xfrm>
            <a:custGeom>
              <a:rect b="b" l="l" r="r" t="t"/>
              <a:pathLst>
                <a:path extrusionOk="0" h="357" w="328">
                  <a:moveTo>
                    <a:pt x="127" y="45"/>
                  </a:moveTo>
                  <a:lnTo>
                    <a:pt x="290" y="207"/>
                  </a:lnTo>
                  <a:lnTo>
                    <a:pt x="178" y="319"/>
                  </a:lnTo>
                  <a:lnTo>
                    <a:pt x="38" y="170"/>
                  </a:lnTo>
                  <a:lnTo>
                    <a:pt x="127" y="45"/>
                  </a:lnTo>
                  <a:close/>
                  <a:moveTo>
                    <a:pt x="127" y="1"/>
                  </a:moveTo>
                  <a:lnTo>
                    <a:pt x="1" y="179"/>
                  </a:lnTo>
                  <a:lnTo>
                    <a:pt x="178" y="356"/>
                  </a:lnTo>
                  <a:lnTo>
                    <a:pt x="328" y="207"/>
                  </a:lnTo>
                  <a:lnTo>
                    <a:pt x="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5"/>
            <p:cNvSpPr/>
            <p:nvPr/>
          </p:nvSpPr>
          <p:spPr>
            <a:xfrm>
              <a:off x="4847154" y="1960411"/>
              <a:ext cx="35229" cy="38535"/>
            </a:xfrm>
            <a:custGeom>
              <a:rect b="b" l="l" r="r" t="t"/>
              <a:pathLst>
                <a:path extrusionOk="0" h="373" w="341">
                  <a:moveTo>
                    <a:pt x="118" y="45"/>
                  </a:moveTo>
                  <a:lnTo>
                    <a:pt x="305" y="223"/>
                  </a:lnTo>
                  <a:lnTo>
                    <a:pt x="200" y="328"/>
                  </a:lnTo>
                  <a:lnTo>
                    <a:pt x="38" y="164"/>
                  </a:lnTo>
                  <a:lnTo>
                    <a:pt x="118" y="45"/>
                  </a:lnTo>
                  <a:close/>
                  <a:moveTo>
                    <a:pt x="118" y="0"/>
                  </a:moveTo>
                  <a:lnTo>
                    <a:pt x="1" y="171"/>
                  </a:lnTo>
                  <a:lnTo>
                    <a:pt x="200" y="372"/>
                  </a:lnTo>
                  <a:lnTo>
                    <a:pt x="340" y="223"/>
                  </a:lnTo>
                  <a:lnTo>
                    <a:pt x="1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5"/>
            <p:cNvSpPr/>
            <p:nvPr/>
          </p:nvSpPr>
          <p:spPr>
            <a:xfrm>
              <a:off x="4857795" y="1945122"/>
              <a:ext cx="37605" cy="39981"/>
            </a:xfrm>
            <a:custGeom>
              <a:rect b="b" l="l" r="r" t="t"/>
              <a:pathLst>
                <a:path extrusionOk="0" h="387" w="364">
                  <a:moveTo>
                    <a:pt x="127" y="45"/>
                  </a:moveTo>
                  <a:lnTo>
                    <a:pt x="326" y="246"/>
                  </a:lnTo>
                  <a:lnTo>
                    <a:pt x="223" y="349"/>
                  </a:lnTo>
                  <a:lnTo>
                    <a:pt x="38" y="164"/>
                  </a:lnTo>
                  <a:lnTo>
                    <a:pt x="127" y="45"/>
                  </a:lnTo>
                  <a:close/>
                  <a:moveTo>
                    <a:pt x="120" y="1"/>
                  </a:moveTo>
                  <a:lnTo>
                    <a:pt x="1" y="172"/>
                  </a:lnTo>
                  <a:lnTo>
                    <a:pt x="223" y="387"/>
                  </a:lnTo>
                  <a:lnTo>
                    <a:pt x="364" y="246"/>
                  </a:lnTo>
                  <a:lnTo>
                    <a:pt x="1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5"/>
            <p:cNvSpPr/>
            <p:nvPr/>
          </p:nvSpPr>
          <p:spPr>
            <a:xfrm>
              <a:off x="4857072" y="1960411"/>
              <a:ext cx="26241" cy="25414"/>
            </a:xfrm>
            <a:custGeom>
              <a:rect b="b" l="l" r="r" t="t"/>
              <a:pathLst>
                <a:path extrusionOk="0" h="246" w="254">
                  <a:moveTo>
                    <a:pt x="31" y="0"/>
                  </a:moveTo>
                  <a:lnTo>
                    <a:pt x="1" y="24"/>
                  </a:lnTo>
                  <a:lnTo>
                    <a:pt x="223" y="246"/>
                  </a:lnTo>
                  <a:lnTo>
                    <a:pt x="253" y="223"/>
                  </a:lnTo>
                  <a:lnTo>
                    <a:pt x="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5"/>
            <p:cNvSpPr/>
            <p:nvPr/>
          </p:nvSpPr>
          <p:spPr>
            <a:xfrm>
              <a:off x="4716881" y="2109073"/>
              <a:ext cx="38535" cy="38328"/>
            </a:xfrm>
            <a:custGeom>
              <a:rect b="b" l="l" r="r" t="t"/>
              <a:pathLst>
                <a:path extrusionOk="0" h="371" w="373">
                  <a:moveTo>
                    <a:pt x="24" y="0"/>
                  </a:moveTo>
                  <a:lnTo>
                    <a:pt x="1" y="29"/>
                  </a:lnTo>
                  <a:lnTo>
                    <a:pt x="179" y="206"/>
                  </a:lnTo>
                  <a:lnTo>
                    <a:pt x="342" y="370"/>
                  </a:lnTo>
                  <a:lnTo>
                    <a:pt x="372" y="340"/>
                  </a:lnTo>
                  <a:lnTo>
                    <a:pt x="187" y="162"/>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5"/>
            <p:cNvSpPr/>
            <p:nvPr/>
          </p:nvSpPr>
          <p:spPr>
            <a:xfrm>
              <a:off x="4747564" y="2074465"/>
              <a:ext cx="30063" cy="29340"/>
            </a:xfrm>
            <a:custGeom>
              <a:rect b="b" l="l" r="r" t="t"/>
              <a:pathLst>
                <a:path extrusionOk="0" h="284" w="291">
                  <a:moveTo>
                    <a:pt x="148" y="38"/>
                  </a:moveTo>
                  <a:lnTo>
                    <a:pt x="246" y="141"/>
                  </a:lnTo>
                  <a:lnTo>
                    <a:pt x="141" y="246"/>
                  </a:lnTo>
                  <a:lnTo>
                    <a:pt x="38" y="141"/>
                  </a:lnTo>
                  <a:lnTo>
                    <a:pt x="148" y="38"/>
                  </a:lnTo>
                  <a:close/>
                  <a:moveTo>
                    <a:pt x="148" y="1"/>
                  </a:moveTo>
                  <a:lnTo>
                    <a:pt x="1" y="141"/>
                  </a:lnTo>
                  <a:lnTo>
                    <a:pt x="141" y="284"/>
                  </a:lnTo>
                  <a:lnTo>
                    <a:pt x="291" y="141"/>
                  </a:lnTo>
                  <a:lnTo>
                    <a:pt x="1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5"/>
            <p:cNvSpPr/>
            <p:nvPr/>
          </p:nvSpPr>
          <p:spPr>
            <a:xfrm>
              <a:off x="4732377" y="2087585"/>
              <a:ext cx="31510" cy="29133"/>
            </a:xfrm>
            <a:custGeom>
              <a:rect b="b" l="l" r="r" t="t"/>
              <a:pathLst>
                <a:path extrusionOk="0" h="282" w="305">
                  <a:moveTo>
                    <a:pt x="162" y="37"/>
                  </a:moveTo>
                  <a:lnTo>
                    <a:pt x="267" y="141"/>
                  </a:lnTo>
                  <a:lnTo>
                    <a:pt x="162" y="245"/>
                  </a:lnTo>
                  <a:lnTo>
                    <a:pt x="45" y="126"/>
                  </a:lnTo>
                  <a:lnTo>
                    <a:pt x="162" y="37"/>
                  </a:lnTo>
                  <a:close/>
                  <a:moveTo>
                    <a:pt x="171" y="0"/>
                  </a:moveTo>
                  <a:lnTo>
                    <a:pt x="0" y="119"/>
                  </a:lnTo>
                  <a:lnTo>
                    <a:pt x="162" y="281"/>
                  </a:lnTo>
                  <a:lnTo>
                    <a:pt x="304" y="141"/>
                  </a:lnTo>
                  <a:lnTo>
                    <a:pt x="1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5"/>
            <p:cNvSpPr/>
            <p:nvPr/>
          </p:nvSpPr>
          <p:spPr>
            <a:xfrm>
              <a:off x="4716881" y="2099155"/>
              <a:ext cx="33886" cy="30580"/>
            </a:xfrm>
            <a:custGeom>
              <a:rect b="b" l="l" r="r" t="t"/>
              <a:pathLst>
                <a:path extrusionOk="0" h="296" w="328">
                  <a:moveTo>
                    <a:pt x="164" y="29"/>
                  </a:moveTo>
                  <a:lnTo>
                    <a:pt x="291" y="155"/>
                  </a:lnTo>
                  <a:lnTo>
                    <a:pt x="187" y="258"/>
                  </a:lnTo>
                  <a:lnTo>
                    <a:pt x="45" y="117"/>
                  </a:lnTo>
                  <a:lnTo>
                    <a:pt x="164" y="29"/>
                  </a:lnTo>
                  <a:close/>
                  <a:moveTo>
                    <a:pt x="171" y="0"/>
                  </a:moveTo>
                  <a:lnTo>
                    <a:pt x="1" y="117"/>
                  </a:lnTo>
                  <a:lnTo>
                    <a:pt x="187" y="295"/>
                  </a:lnTo>
                  <a:lnTo>
                    <a:pt x="328" y="155"/>
                  </a:lnTo>
                  <a:lnTo>
                    <a:pt x="1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5"/>
            <p:cNvSpPr/>
            <p:nvPr/>
          </p:nvSpPr>
          <p:spPr>
            <a:xfrm>
              <a:off x="4732377" y="2098226"/>
              <a:ext cx="19216" cy="19319"/>
            </a:xfrm>
            <a:custGeom>
              <a:rect b="b" l="l" r="r" t="t"/>
              <a:pathLst>
                <a:path extrusionOk="0" h="187" w="186">
                  <a:moveTo>
                    <a:pt x="21" y="0"/>
                  </a:moveTo>
                  <a:lnTo>
                    <a:pt x="0" y="23"/>
                  </a:lnTo>
                  <a:lnTo>
                    <a:pt x="155" y="187"/>
                  </a:lnTo>
                  <a:lnTo>
                    <a:pt x="185" y="164"/>
                  </a:lnTo>
                  <a:lnTo>
                    <a:pt x="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5"/>
            <p:cNvSpPr/>
            <p:nvPr/>
          </p:nvSpPr>
          <p:spPr>
            <a:xfrm>
              <a:off x="4700868" y="2109796"/>
              <a:ext cx="36882" cy="33679"/>
            </a:xfrm>
            <a:custGeom>
              <a:rect b="b" l="l" r="r" t="t"/>
              <a:pathLst>
                <a:path extrusionOk="0" h="326" w="357">
                  <a:moveTo>
                    <a:pt x="172" y="38"/>
                  </a:moveTo>
                  <a:lnTo>
                    <a:pt x="319" y="178"/>
                  </a:lnTo>
                  <a:lnTo>
                    <a:pt x="209" y="288"/>
                  </a:lnTo>
                  <a:lnTo>
                    <a:pt x="45" y="126"/>
                  </a:lnTo>
                  <a:lnTo>
                    <a:pt x="172" y="38"/>
                  </a:lnTo>
                  <a:close/>
                  <a:moveTo>
                    <a:pt x="179" y="0"/>
                  </a:moveTo>
                  <a:lnTo>
                    <a:pt x="1" y="126"/>
                  </a:lnTo>
                  <a:lnTo>
                    <a:pt x="209" y="326"/>
                  </a:lnTo>
                  <a:lnTo>
                    <a:pt x="357" y="178"/>
                  </a:lnTo>
                  <a:lnTo>
                    <a:pt x="1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5"/>
            <p:cNvSpPr/>
            <p:nvPr/>
          </p:nvSpPr>
          <p:spPr>
            <a:xfrm>
              <a:off x="4686405" y="2121160"/>
              <a:ext cx="38328" cy="35332"/>
            </a:xfrm>
            <a:custGeom>
              <a:rect b="b" l="l" r="r" t="t"/>
              <a:pathLst>
                <a:path extrusionOk="0" h="342" w="371">
                  <a:moveTo>
                    <a:pt x="162" y="38"/>
                  </a:moveTo>
                  <a:lnTo>
                    <a:pt x="326" y="201"/>
                  </a:lnTo>
                  <a:lnTo>
                    <a:pt x="223" y="305"/>
                  </a:lnTo>
                  <a:lnTo>
                    <a:pt x="45" y="120"/>
                  </a:lnTo>
                  <a:lnTo>
                    <a:pt x="162" y="38"/>
                  </a:lnTo>
                  <a:close/>
                  <a:moveTo>
                    <a:pt x="171" y="0"/>
                  </a:moveTo>
                  <a:lnTo>
                    <a:pt x="0" y="120"/>
                  </a:lnTo>
                  <a:lnTo>
                    <a:pt x="223" y="342"/>
                  </a:lnTo>
                  <a:lnTo>
                    <a:pt x="370" y="201"/>
                  </a:lnTo>
                  <a:lnTo>
                    <a:pt x="1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5"/>
            <p:cNvSpPr/>
            <p:nvPr/>
          </p:nvSpPr>
          <p:spPr>
            <a:xfrm>
              <a:off x="4671012" y="2132008"/>
              <a:ext cx="39981" cy="37605"/>
            </a:xfrm>
            <a:custGeom>
              <a:rect b="b" l="l" r="r" t="t"/>
              <a:pathLst>
                <a:path extrusionOk="0" h="364" w="387">
                  <a:moveTo>
                    <a:pt x="164" y="38"/>
                  </a:moveTo>
                  <a:lnTo>
                    <a:pt x="349" y="223"/>
                  </a:lnTo>
                  <a:lnTo>
                    <a:pt x="246" y="326"/>
                  </a:lnTo>
                  <a:lnTo>
                    <a:pt x="45" y="127"/>
                  </a:lnTo>
                  <a:lnTo>
                    <a:pt x="164" y="38"/>
                  </a:lnTo>
                  <a:close/>
                  <a:moveTo>
                    <a:pt x="171" y="0"/>
                  </a:moveTo>
                  <a:lnTo>
                    <a:pt x="0" y="118"/>
                  </a:lnTo>
                  <a:lnTo>
                    <a:pt x="246" y="363"/>
                  </a:lnTo>
                  <a:lnTo>
                    <a:pt x="386" y="223"/>
                  </a:lnTo>
                  <a:lnTo>
                    <a:pt x="1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5"/>
            <p:cNvSpPr/>
            <p:nvPr/>
          </p:nvSpPr>
          <p:spPr>
            <a:xfrm>
              <a:off x="4686405" y="2131285"/>
              <a:ext cx="25311" cy="26034"/>
            </a:xfrm>
            <a:custGeom>
              <a:rect b="b" l="l" r="r" t="t"/>
              <a:pathLst>
                <a:path extrusionOk="0" h="252" w="245">
                  <a:moveTo>
                    <a:pt x="22" y="0"/>
                  </a:moveTo>
                  <a:lnTo>
                    <a:pt x="0" y="29"/>
                  </a:lnTo>
                  <a:lnTo>
                    <a:pt x="223" y="251"/>
                  </a:lnTo>
                  <a:lnTo>
                    <a:pt x="244" y="223"/>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5"/>
            <p:cNvSpPr/>
            <p:nvPr/>
          </p:nvSpPr>
          <p:spPr>
            <a:xfrm>
              <a:off x="4759858" y="2086758"/>
              <a:ext cx="29857" cy="29960"/>
            </a:xfrm>
            <a:custGeom>
              <a:rect b="b" l="l" r="r" t="t"/>
              <a:pathLst>
                <a:path extrusionOk="0" h="290" w="289">
                  <a:moveTo>
                    <a:pt x="148" y="38"/>
                  </a:moveTo>
                  <a:lnTo>
                    <a:pt x="252" y="141"/>
                  </a:lnTo>
                  <a:lnTo>
                    <a:pt x="141" y="245"/>
                  </a:lnTo>
                  <a:lnTo>
                    <a:pt x="45" y="149"/>
                  </a:lnTo>
                  <a:lnTo>
                    <a:pt x="148" y="38"/>
                  </a:lnTo>
                  <a:close/>
                  <a:moveTo>
                    <a:pt x="148" y="1"/>
                  </a:moveTo>
                  <a:lnTo>
                    <a:pt x="1" y="149"/>
                  </a:lnTo>
                  <a:lnTo>
                    <a:pt x="141" y="289"/>
                  </a:lnTo>
                  <a:lnTo>
                    <a:pt x="289" y="141"/>
                  </a:lnTo>
                  <a:lnTo>
                    <a:pt x="1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5"/>
            <p:cNvSpPr/>
            <p:nvPr/>
          </p:nvSpPr>
          <p:spPr>
            <a:xfrm>
              <a:off x="4747564" y="2099879"/>
              <a:ext cx="29133" cy="31510"/>
            </a:xfrm>
            <a:custGeom>
              <a:rect b="b" l="l" r="r" t="t"/>
              <a:pathLst>
                <a:path extrusionOk="0" h="305" w="282">
                  <a:moveTo>
                    <a:pt x="141" y="38"/>
                  </a:moveTo>
                  <a:lnTo>
                    <a:pt x="246" y="141"/>
                  </a:lnTo>
                  <a:lnTo>
                    <a:pt x="157" y="260"/>
                  </a:lnTo>
                  <a:lnTo>
                    <a:pt x="38" y="141"/>
                  </a:lnTo>
                  <a:lnTo>
                    <a:pt x="141" y="38"/>
                  </a:lnTo>
                  <a:close/>
                  <a:moveTo>
                    <a:pt x="141" y="0"/>
                  </a:moveTo>
                  <a:lnTo>
                    <a:pt x="1" y="141"/>
                  </a:lnTo>
                  <a:lnTo>
                    <a:pt x="164" y="304"/>
                  </a:lnTo>
                  <a:lnTo>
                    <a:pt x="282" y="141"/>
                  </a:lnTo>
                  <a:lnTo>
                    <a:pt x="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5"/>
            <p:cNvSpPr/>
            <p:nvPr/>
          </p:nvSpPr>
          <p:spPr>
            <a:xfrm>
              <a:off x="4733824" y="2112896"/>
              <a:ext cx="31510" cy="33679"/>
            </a:xfrm>
            <a:custGeom>
              <a:rect b="b" l="l" r="r" t="t"/>
              <a:pathLst>
                <a:path extrusionOk="0" h="326" w="305">
                  <a:moveTo>
                    <a:pt x="148" y="45"/>
                  </a:moveTo>
                  <a:lnTo>
                    <a:pt x="267" y="162"/>
                  </a:lnTo>
                  <a:lnTo>
                    <a:pt x="185" y="281"/>
                  </a:lnTo>
                  <a:lnTo>
                    <a:pt x="45" y="148"/>
                  </a:lnTo>
                  <a:lnTo>
                    <a:pt x="148" y="45"/>
                  </a:lnTo>
                  <a:close/>
                  <a:moveTo>
                    <a:pt x="148" y="0"/>
                  </a:moveTo>
                  <a:lnTo>
                    <a:pt x="0" y="148"/>
                  </a:lnTo>
                  <a:lnTo>
                    <a:pt x="185" y="326"/>
                  </a:lnTo>
                  <a:lnTo>
                    <a:pt x="304" y="162"/>
                  </a:lnTo>
                  <a:lnTo>
                    <a:pt x="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5"/>
            <p:cNvSpPr/>
            <p:nvPr/>
          </p:nvSpPr>
          <p:spPr>
            <a:xfrm>
              <a:off x="4746841" y="2112896"/>
              <a:ext cx="19216" cy="19216"/>
            </a:xfrm>
            <a:custGeom>
              <a:rect b="b" l="l" r="r" t="t"/>
              <a:pathLst>
                <a:path extrusionOk="0" h="186" w="186">
                  <a:moveTo>
                    <a:pt x="22" y="0"/>
                  </a:moveTo>
                  <a:lnTo>
                    <a:pt x="1" y="22"/>
                  </a:lnTo>
                  <a:lnTo>
                    <a:pt x="164" y="185"/>
                  </a:lnTo>
                  <a:lnTo>
                    <a:pt x="186" y="155"/>
                  </a:lnTo>
                  <a:lnTo>
                    <a:pt x="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5"/>
            <p:cNvSpPr/>
            <p:nvPr/>
          </p:nvSpPr>
          <p:spPr>
            <a:xfrm>
              <a:off x="4720807" y="2125706"/>
              <a:ext cx="33886" cy="36882"/>
            </a:xfrm>
            <a:custGeom>
              <a:rect b="b" l="l" r="r" t="t"/>
              <a:pathLst>
                <a:path extrusionOk="0" h="357" w="328">
                  <a:moveTo>
                    <a:pt x="141" y="45"/>
                  </a:moveTo>
                  <a:lnTo>
                    <a:pt x="290" y="188"/>
                  </a:lnTo>
                  <a:lnTo>
                    <a:pt x="194" y="312"/>
                  </a:lnTo>
                  <a:lnTo>
                    <a:pt x="37" y="150"/>
                  </a:lnTo>
                  <a:lnTo>
                    <a:pt x="141" y="45"/>
                  </a:lnTo>
                  <a:close/>
                  <a:moveTo>
                    <a:pt x="141" y="1"/>
                  </a:moveTo>
                  <a:lnTo>
                    <a:pt x="0" y="150"/>
                  </a:lnTo>
                  <a:lnTo>
                    <a:pt x="201" y="357"/>
                  </a:lnTo>
                  <a:lnTo>
                    <a:pt x="327" y="188"/>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5"/>
            <p:cNvSpPr/>
            <p:nvPr/>
          </p:nvSpPr>
          <p:spPr>
            <a:xfrm>
              <a:off x="4707686" y="2139549"/>
              <a:ext cx="35435" cy="37708"/>
            </a:xfrm>
            <a:custGeom>
              <a:rect b="b" l="l" r="r" t="t"/>
              <a:pathLst>
                <a:path extrusionOk="0" h="365" w="343">
                  <a:moveTo>
                    <a:pt x="143" y="38"/>
                  </a:moveTo>
                  <a:lnTo>
                    <a:pt x="305" y="201"/>
                  </a:lnTo>
                  <a:lnTo>
                    <a:pt x="223" y="320"/>
                  </a:lnTo>
                  <a:lnTo>
                    <a:pt x="38" y="143"/>
                  </a:lnTo>
                  <a:lnTo>
                    <a:pt x="143" y="38"/>
                  </a:lnTo>
                  <a:close/>
                  <a:moveTo>
                    <a:pt x="143" y="0"/>
                  </a:moveTo>
                  <a:lnTo>
                    <a:pt x="1" y="143"/>
                  </a:lnTo>
                  <a:lnTo>
                    <a:pt x="223" y="365"/>
                  </a:lnTo>
                  <a:lnTo>
                    <a:pt x="342" y="201"/>
                  </a:lnTo>
                  <a:lnTo>
                    <a:pt x="1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5"/>
            <p:cNvSpPr/>
            <p:nvPr/>
          </p:nvSpPr>
          <p:spPr>
            <a:xfrm>
              <a:off x="4694876" y="2152566"/>
              <a:ext cx="37605" cy="39981"/>
            </a:xfrm>
            <a:custGeom>
              <a:rect b="b" l="l" r="r" t="t"/>
              <a:pathLst>
                <a:path extrusionOk="0" h="387" w="364">
                  <a:moveTo>
                    <a:pt x="141" y="38"/>
                  </a:moveTo>
                  <a:lnTo>
                    <a:pt x="326" y="223"/>
                  </a:lnTo>
                  <a:lnTo>
                    <a:pt x="237" y="342"/>
                  </a:lnTo>
                  <a:lnTo>
                    <a:pt x="36" y="141"/>
                  </a:lnTo>
                  <a:lnTo>
                    <a:pt x="141" y="38"/>
                  </a:lnTo>
                  <a:close/>
                  <a:moveTo>
                    <a:pt x="141" y="1"/>
                  </a:moveTo>
                  <a:lnTo>
                    <a:pt x="0" y="141"/>
                  </a:lnTo>
                  <a:lnTo>
                    <a:pt x="237" y="386"/>
                  </a:lnTo>
                  <a:lnTo>
                    <a:pt x="363" y="223"/>
                  </a:lnTo>
                  <a:lnTo>
                    <a:pt x="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5"/>
            <p:cNvSpPr/>
            <p:nvPr/>
          </p:nvSpPr>
          <p:spPr>
            <a:xfrm>
              <a:off x="4706963" y="2151843"/>
              <a:ext cx="25518" cy="26137"/>
            </a:xfrm>
            <a:custGeom>
              <a:rect b="b" l="l" r="r" t="t"/>
              <a:pathLst>
                <a:path extrusionOk="0" h="253" w="247">
                  <a:moveTo>
                    <a:pt x="24" y="0"/>
                  </a:moveTo>
                  <a:lnTo>
                    <a:pt x="1" y="31"/>
                  </a:lnTo>
                  <a:lnTo>
                    <a:pt x="223" y="253"/>
                  </a:lnTo>
                  <a:lnTo>
                    <a:pt x="246" y="223"/>
                  </a:lnTo>
                  <a:lnTo>
                    <a:pt x="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5"/>
            <p:cNvSpPr/>
            <p:nvPr/>
          </p:nvSpPr>
          <p:spPr>
            <a:xfrm>
              <a:off x="4104566" y="2229222"/>
              <a:ext cx="229038" cy="103310"/>
            </a:xfrm>
            <a:custGeom>
              <a:rect b="b" l="l" r="r" t="t"/>
              <a:pathLst>
                <a:path extrusionOk="0" h="1000" w="2217">
                  <a:moveTo>
                    <a:pt x="157" y="0"/>
                  </a:moveTo>
                  <a:lnTo>
                    <a:pt x="0" y="1000"/>
                  </a:lnTo>
                  <a:lnTo>
                    <a:pt x="2216" y="1000"/>
                  </a:lnTo>
                  <a:lnTo>
                    <a:pt x="20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5"/>
            <p:cNvSpPr/>
            <p:nvPr/>
          </p:nvSpPr>
          <p:spPr>
            <a:xfrm>
              <a:off x="4104566" y="2332427"/>
              <a:ext cx="228315" cy="105066"/>
            </a:xfrm>
            <a:custGeom>
              <a:rect b="b" l="l" r="r" t="t"/>
              <a:pathLst>
                <a:path extrusionOk="0" h="1017" w="2210">
                  <a:moveTo>
                    <a:pt x="0" y="1"/>
                  </a:moveTo>
                  <a:lnTo>
                    <a:pt x="0" y="1016"/>
                  </a:lnTo>
                  <a:lnTo>
                    <a:pt x="2209" y="1016"/>
                  </a:lnTo>
                  <a:lnTo>
                    <a:pt x="220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5"/>
            <p:cNvSpPr/>
            <p:nvPr/>
          </p:nvSpPr>
          <p:spPr>
            <a:xfrm>
              <a:off x="4146613" y="2369206"/>
              <a:ext cx="23038" cy="34609"/>
            </a:xfrm>
            <a:custGeom>
              <a:rect b="b" l="l" r="r" t="t"/>
              <a:pathLst>
                <a:path extrusionOk="0" h="335" w="223">
                  <a:moveTo>
                    <a:pt x="8" y="0"/>
                  </a:moveTo>
                  <a:lnTo>
                    <a:pt x="1" y="16"/>
                  </a:lnTo>
                  <a:lnTo>
                    <a:pt x="216" y="335"/>
                  </a:lnTo>
                  <a:lnTo>
                    <a:pt x="223" y="320"/>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5"/>
            <p:cNvSpPr/>
            <p:nvPr/>
          </p:nvSpPr>
          <p:spPr>
            <a:xfrm>
              <a:off x="4146613" y="2369206"/>
              <a:ext cx="23038" cy="34609"/>
            </a:xfrm>
            <a:custGeom>
              <a:rect b="b" l="l" r="r" t="t"/>
              <a:pathLst>
                <a:path extrusionOk="0" h="335" w="223">
                  <a:moveTo>
                    <a:pt x="216" y="0"/>
                  </a:moveTo>
                  <a:lnTo>
                    <a:pt x="1" y="320"/>
                  </a:lnTo>
                  <a:lnTo>
                    <a:pt x="8" y="335"/>
                  </a:lnTo>
                  <a:lnTo>
                    <a:pt x="223" y="16"/>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5"/>
            <p:cNvSpPr/>
            <p:nvPr/>
          </p:nvSpPr>
          <p:spPr>
            <a:xfrm>
              <a:off x="4146613" y="2369206"/>
              <a:ext cx="23038" cy="34609"/>
            </a:xfrm>
            <a:custGeom>
              <a:rect b="b" l="l" r="r" t="t"/>
              <a:pathLst>
                <a:path extrusionOk="0" h="335" w="223">
                  <a:moveTo>
                    <a:pt x="209" y="16"/>
                  </a:moveTo>
                  <a:lnTo>
                    <a:pt x="209" y="320"/>
                  </a:lnTo>
                  <a:lnTo>
                    <a:pt x="17" y="320"/>
                  </a:lnTo>
                  <a:lnTo>
                    <a:pt x="17" y="16"/>
                  </a:lnTo>
                  <a:close/>
                  <a:moveTo>
                    <a:pt x="1" y="0"/>
                  </a:moveTo>
                  <a:lnTo>
                    <a:pt x="1" y="335"/>
                  </a:lnTo>
                  <a:lnTo>
                    <a:pt x="223" y="335"/>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5"/>
            <p:cNvSpPr/>
            <p:nvPr/>
          </p:nvSpPr>
          <p:spPr>
            <a:xfrm>
              <a:off x="4146613" y="2402264"/>
              <a:ext cx="23038" cy="34402"/>
            </a:xfrm>
            <a:custGeom>
              <a:rect b="b" l="l" r="r" t="t"/>
              <a:pathLst>
                <a:path extrusionOk="0" h="333" w="223">
                  <a:moveTo>
                    <a:pt x="8" y="0"/>
                  </a:moveTo>
                  <a:lnTo>
                    <a:pt x="1" y="15"/>
                  </a:lnTo>
                  <a:lnTo>
                    <a:pt x="216" y="333"/>
                  </a:lnTo>
                  <a:lnTo>
                    <a:pt x="223" y="319"/>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5"/>
            <p:cNvSpPr/>
            <p:nvPr/>
          </p:nvSpPr>
          <p:spPr>
            <a:xfrm>
              <a:off x="4146613" y="2402264"/>
              <a:ext cx="23038" cy="34402"/>
            </a:xfrm>
            <a:custGeom>
              <a:rect b="b" l="l" r="r" t="t"/>
              <a:pathLst>
                <a:path extrusionOk="0" h="333" w="223">
                  <a:moveTo>
                    <a:pt x="216" y="0"/>
                  </a:moveTo>
                  <a:lnTo>
                    <a:pt x="1" y="319"/>
                  </a:lnTo>
                  <a:lnTo>
                    <a:pt x="8" y="333"/>
                  </a:lnTo>
                  <a:lnTo>
                    <a:pt x="223" y="15"/>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5"/>
            <p:cNvSpPr/>
            <p:nvPr/>
          </p:nvSpPr>
          <p:spPr>
            <a:xfrm>
              <a:off x="4146613" y="2402264"/>
              <a:ext cx="23038" cy="34402"/>
            </a:xfrm>
            <a:custGeom>
              <a:rect b="b" l="l" r="r" t="t"/>
              <a:pathLst>
                <a:path extrusionOk="0" h="333" w="223">
                  <a:moveTo>
                    <a:pt x="209" y="15"/>
                  </a:moveTo>
                  <a:lnTo>
                    <a:pt x="209" y="319"/>
                  </a:lnTo>
                  <a:lnTo>
                    <a:pt x="17" y="319"/>
                  </a:lnTo>
                  <a:lnTo>
                    <a:pt x="17" y="15"/>
                  </a:lnTo>
                  <a:close/>
                  <a:moveTo>
                    <a:pt x="1" y="0"/>
                  </a:moveTo>
                  <a:lnTo>
                    <a:pt x="1" y="333"/>
                  </a:lnTo>
                  <a:lnTo>
                    <a:pt x="223" y="333"/>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5"/>
            <p:cNvSpPr/>
            <p:nvPr/>
          </p:nvSpPr>
          <p:spPr>
            <a:xfrm>
              <a:off x="4168102" y="2369206"/>
              <a:ext cx="23141" cy="34609"/>
            </a:xfrm>
            <a:custGeom>
              <a:rect b="b" l="l" r="r" t="t"/>
              <a:pathLst>
                <a:path extrusionOk="0" h="335" w="224">
                  <a:moveTo>
                    <a:pt x="15" y="0"/>
                  </a:moveTo>
                  <a:lnTo>
                    <a:pt x="1" y="16"/>
                  </a:lnTo>
                  <a:lnTo>
                    <a:pt x="216" y="335"/>
                  </a:lnTo>
                  <a:lnTo>
                    <a:pt x="223" y="320"/>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5"/>
            <p:cNvSpPr/>
            <p:nvPr/>
          </p:nvSpPr>
          <p:spPr>
            <a:xfrm>
              <a:off x="4168102" y="2369206"/>
              <a:ext cx="23141" cy="34609"/>
            </a:xfrm>
            <a:custGeom>
              <a:rect b="b" l="l" r="r" t="t"/>
              <a:pathLst>
                <a:path extrusionOk="0" h="335" w="224">
                  <a:moveTo>
                    <a:pt x="216" y="0"/>
                  </a:moveTo>
                  <a:lnTo>
                    <a:pt x="1" y="320"/>
                  </a:lnTo>
                  <a:lnTo>
                    <a:pt x="15" y="335"/>
                  </a:lnTo>
                  <a:lnTo>
                    <a:pt x="223" y="16"/>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5"/>
            <p:cNvSpPr/>
            <p:nvPr/>
          </p:nvSpPr>
          <p:spPr>
            <a:xfrm>
              <a:off x="4168102" y="2369206"/>
              <a:ext cx="23865" cy="34609"/>
            </a:xfrm>
            <a:custGeom>
              <a:rect b="b" l="l" r="r" t="t"/>
              <a:pathLst>
                <a:path extrusionOk="0" h="335" w="231">
                  <a:moveTo>
                    <a:pt x="216" y="16"/>
                  </a:moveTo>
                  <a:lnTo>
                    <a:pt x="216" y="320"/>
                  </a:lnTo>
                  <a:lnTo>
                    <a:pt x="15" y="320"/>
                  </a:lnTo>
                  <a:lnTo>
                    <a:pt x="15" y="16"/>
                  </a:lnTo>
                  <a:close/>
                  <a:moveTo>
                    <a:pt x="1" y="0"/>
                  </a:moveTo>
                  <a:lnTo>
                    <a:pt x="1" y="335"/>
                  </a:lnTo>
                  <a:lnTo>
                    <a:pt x="230" y="335"/>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5"/>
            <p:cNvSpPr/>
            <p:nvPr/>
          </p:nvSpPr>
          <p:spPr>
            <a:xfrm>
              <a:off x="4168102" y="2402264"/>
              <a:ext cx="23141" cy="34402"/>
            </a:xfrm>
            <a:custGeom>
              <a:rect b="b" l="l" r="r" t="t"/>
              <a:pathLst>
                <a:path extrusionOk="0" h="333" w="224">
                  <a:moveTo>
                    <a:pt x="15" y="0"/>
                  </a:moveTo>
                  <a:lnTo>
                    <a:pt x="1" y="15"/>
                  </a:lnTo>
                  <a:lnTo>
                    <a:pt x="216" y="333"/>
                  </a:lnTo>
                  <a:lnTo>
                    <a:pt x="223" y="319"/>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5"/>
            <p:cNvSpPr/>
            <p:nvPr/>
          </p:nvSpPr>
          <p:spPr>
            <a:xfrm>
              <a:off x="4168102" y="2402264"/>
              <a:ext cx="23141" cy="34402"/>
            </a:xfrm>
            <a:custGeom>
              <a:rect b="b" l="l" r="r" t="t"/>
              <a:pathLst>
                <a:path extrusionOk="0" h="333" w="224">
                  <a:moveTo>
                    <a:pt x="216" y="0"/>
                  </a:moveTo>
                  <a:lnTo>
                    <a:pt x="1" y="319"/>
                  </a:lnTo>
                  <a:lnTo>
                    <a:pt x="15" y="333"/>
                  </a:lnTo>
                  <a:lnTo>
                    <a:pt x="223" y="15"/>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5"/>
            <p:cNvSpPr/>
            <p:nvPr/>
          </p:nvSpPr>
          <p:spPr>
            <a:xfrm>
              <a:off x="4168102" y="2402264"/>
              <a:ext cx="23865" cy="34402"/>
            </a:xfrm>
            <a:custGeom>
              <a:rect b="b" l="l" r="r" t="t"/>
              <a:pathLst>
                <a:path extrusionOk="0" h="333" w="231">
                  <a:moveTo>
                    <a:pt x="216" y="15"/>
                  </a:moveTo>
                  <a:lnTo>
                    <a:pt x="216" y="319"/>
                  </a:lnTo>
                  <a:lnTo>
                    <a:pt x="15" y="319"/>
                  </a:lnTo>
                  <a:lnTo>
                    <a:pt x="15" y="15"/>
                  </a:lnTo>
                  <a:close/>
                  <a:moveTo>
                    <a:pt x="1" y="0"/>
                  </a:moveTo>
                  <a:lnTo>
                    <a:pt x="1" y="333"/>
                  </a:lnTo>
                  <a:lnTo>
                    <a:pt x="230" y="333"/>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5"/>
            <p:cNvSpPr/>
            <p:nvPr/>
          </p:nvSpPr>
          <p:spPr>
            <a:xfrm>
              <a:off x="4246203" y="2369206"/>
              <a:ext cx="23038" cy="34609"/>
            </a:xfrm>
            <a:custGeom>
              <a:rect b="b" l="l" r="r" t="t"/>
              <a:pathLst>
                <a:path extrusionOk="0" h="335" w="223">
                  <a:moveTo>
                    <a:pt x="8" y="0"/>
                  </a:moveTo>
                  <a:lnTo>
                    <a:pt x="1" y="16"/>
                  </a:lnTo>
                  <a:lnTo>
                    <a:pt x="216" y="335"/>
                  </a:lnTo>
                  <a:lnTo>
                    <a:pt x="223" y="320"/>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5"/>
            <p:cNvSpPr/>
            <p:nvPr/>
          </p:nvSpPr>
          <p:spPr>
            <a:xfrm>
              <a:off x="4246203" y="2369206"/>
              <a:ext cx="23038" cy="34609"/>
            </a:xfrm>
            <a:custGeom>
              <a:rect b="b" l="l" r="r" t="t"/>
              <a:pathLst>
                <a:path extrusionOk="0" h="335" w="223">
                  <a:moveTo>
                    <a:pt x="216" y="0"/>
                  </a:moveTo>
                  <a:lnTo>
                    <a:pt x="1" y="320"/>
                  </a:lnTo>
                  <a:lnTo>
                    <a:pt x="8" y="335"/>
                  </a:lnTo>
                  <a:lnTo>
                    <a:pt x="223" y="16"/>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5"/>
            <p:cNvSpPr/>
            <p:nvPr/>
          </p:nvSpPr>
          <p:spPr>
            <a:xfrm>
              <a:off x="4246203" y="2369206"/>
              <a:ext cx="23038" cy="34609"/>
            </a:xfrm>
            <a:custGeom>
              <a:rect b="b" l="l" r="r" t="t"/>
              <a:pathLst>
                <a:path extrusionOk="0" h="335" w="223">
                  <a:moveTo>
                    <a:pt x="209" y="16"/>
                  </a:moveTo>
                  <a:lnTo>
                    <a:pt x="209" y="320"/>
                  </a:lnTo>
                  <a:lnTo>
                    <a:pt x="15" y="320"/>
                  </a:lnTo>
                  <a:lnTo>
                    <a:pt x="15" y="16"/>
                  </a:lnTo>
                  <a:close/>
                  <a:moveTo>
                    <a:pt x="1" y="0"/>
                  </a:moveTo>
                  <a:lnTo>
                    <a:pt x="1" y="335"/>
                  </a:lnTo>
                  <a:lnTo>
                    <a:pt x="223" y="335"/>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5"/>
            <p:cNvSpPr/>
            <p:nvPr/>
          </p:nvSpPr>
          <p:spPr>
            <a:xfrm>
              <a:off x="4246203" y="2402264"/>
              <a:ext cx="23038" cy="34402"/>
            </a:xfrm>
            <a:custGeom>
              <a:rect b="b" l="l" r="r" t="t"/>
              <a:pathLst>
                <a:path extrusionOk="0" h="333" w="223">
                  <a:moveTo>
                    <a:pt x="8" y="0"/>
                  </a:moveTo>
                  <a:lnTo>
                    <a:pt x="1" y="15"/>
                  </a:lnTo>
                  <a:lnTo>
                    <a:pt x="216" y="333"/>
                  </a:lnTo>
                  <a:lnTo>
                    <a:pt x="223" y="319"/>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5"/>
            <p:cNvSpPr/>
            <p:nvPr/>
          </p:nvSpPr>
          <p:spPr>
            <a:xfrm>
              <a:off x="4246203" y="2402264"/>
              <a:ext cx="23038" cy="34402"/>
            </a:xfrm>
            <a:custGeom>
              <a:rect b="b" l="l" r="r" t="t"/>
              <a:pathLst>
                <a:path extrusionOk="0" h="333" w="223">
                  <a:moveTo>
                    <a:pt x="216" y="0"/>
                  </a:moveTo>
                  <a:lnTo>
                    <a:pt x="1" y="319"/>
                  </a:lnTo>
                  <a:lnTo>
                    <a:pt x="8" y="333"/>
                  </a:lnTo>
                  <a:lnTo>
                    <a:pt x="223" y="15"/>
                  </a:lnTo>
                  <a:lnTo>
                    <a:pt x="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5"/>
            <p:cNvSpPr/>
            <p:nvPr/>
          </p:nvSpPr>
          <p:spPr>
            <a:xfrm>
              <a:off x="4246203" y="2402264"/>
              <a:ext cx="23038" cy="34402"/>
            </a:xfrm>
            <a:custGeom>
              <a:rect b="b" l="l" r="r" t="t"/>
              <a:pathLst>
                <a:path extrusionOk="0" h="333" w="223">
                  <a:moveTo>
                    <a:pt x="209" y="15"/>
                  </a:moveTo>
                  <a:lnTo>
                    <a:pt x="209" y="319"/>
                  </a:lnTo>
                  <a:lnTo>
                    <a:pt x="15" y="319"/>
                  </a:lnTo>
                  <a:lnTo>
                    <a:pt x="15" y="15"/>
                  </a:lnTo>
                  <a:close/>
                  <a:moveTo>
                    <a:pt x="1" y="0"/>
                  </a:moveTo>
                  <a:lnTo>
                    <a:pt x="1" y="333"/>
                  </a:lnTo>
                  <a:lnTo>
                    <a:pt x="223" y="333"/>
                  </a:lnTo>
                  <a:lnTo>
                    <a:pt x="2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5"/>
            <p:cNvSpPr/>
            <p:nvPr/>
          </p:nvSpPr>
          <p:spPr>
            <a:xfrm>
              <a:off x="4267692" y="2369206"/>
              <a:ext cx="23038" cy="34609"/>
            </a:xfrm>
            <a:custGeom>
              <a:rect b="b" l="l" r="r" t="t"/>
              <a:pathLst>
                <a:path extrusionOk="0" h="335" w="223">
                  <a:moveTo>
                    <a:pt x="15" y="0"/>
                  </a:moveTo>
                  <a:lnTo>
                    <a:pt x="1" y="16"/>
                  </a:lnTo>
                  <a:lnTo>
                    <a:pt x="214" y="335"/>
                  </a:lnTo>
                  <a:lnTo>
                    <a:pt x="223" y="320"/>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5"/>
            <p:cNvSpPr/>
            <p:nvPr/>
          </p:nvSpPr>
          <p:spPr>
            <a:xfrm>
              <a:off x="4267692" y="2369206"/>
              <a:ext cx="23038" cy="34609"/>
            </a:xfrm>
            <a:custGeom>
              <a:rect b="b" l="l" r="r" t="t"/>
              <a:pathLst>
                <a:path extrusionOk="0" h="335" w="223">
                  <a:moveTo>
                    <a:pt x="214" y="0"/>
                  </a:moveTo>
                  <a:lnTo>
                    <a:pt x="1" y="320"/>
                  </a:lnTo>
                  <a:lnTo>
                    <a:pt x="15" y="335"/>
                  </a:lnTo>
                  <a:lnTo>
                    <a:pt x="223" y="16"/>
                  </a:lnTo>
                  <a:lnTo>
                    <a:pt x="2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5"/>
            <p:cNvSpPr/>
            <p:nvPr/>
          </p:nvSpPr>
          <p:spPr>
            <a:xfrm>
              <a:off x="4267692" y="2369206"/>
              <a:ext cx="23761" cy="34609"/>
            </a:xfrm>
            <a:custGeom>
              <a:rect b="b" l="l" r="r" t="t"/>
              <a:pathLst>
                <a:path extrusionOk="0" h="335" w="230">
                  <a:moveTo>
                    <a:pt x="214" y="16"/>
                  </a:moveTo>
                  <a:lnTo>
                    <a:pt x="214" y="320"/>
                  </a:lnTo>
                  <a:lnTo>
                    <a:pt x="15" y="320"/>
                  </a:lnTo>
                  <a:lnTo>
                    <a:pt x="15" y="16"/>
                  </a:lnTo>
                  <a:close/>
                  <a:moveTo>
                    <a:pt x="1" y="0"/>
                  </a:moveTo>
                  <a:lnTo>
                    <a:pt x="1" y="335"/>
                  </a:lnTo>
                  <a:lnTo>
                    <a:pt x="230" y="335"/>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5"/>
            <p:cNvSpPr/>
            <p:nvPr/>
          </p:nvSpPr>
          <p:spPr>
            <a:xfrm>
              <a:off x="4267692" y="2402264"/>
              <a:ext cx="23038" cy="34402"/>
            </a:xfrm>
            <a:custGeom>
              <a:rect b="b" l="l" r="r" t="t"/>
              <a:pathLst>
                <a:path extrusionOk="0" h="333" w="223">
                  <a:moveTo>
                    <a:pt x="15" y="0"/>
                  </a:moveTo>
                  <a:lnTo>
                    <a:pt x="1" y="15"/>
                  </a:lnTo>
                  <a:lnTo>
                    <a:pt x="214" y="333"/>
                  </a:lnTo>
                  <a:lnTo>
                    <a:pt x="223" y="319"/>
                  </a:lnTo>
                  <a:lnTo>
                    <a:pt x="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5"/>
            <p:cNvSpPr/>
            <p:nvPr/>
          </p:nvSpPr>
          <p:spPr>
            <a:xfrm>
              <a:off x="4267692" y="2402264"/>
              <a:ext cx="23038" cy="34402"/>
            </a:xfrm>
            <a:custGeom>
              <a:rect b="b" l="l" r="r" t="t"/>
              <a:pathLst>
                <a:path extrusionOk="0" h="333" w="223">
                  <a:moveTo>
                    <a:pt x="214" y="0"/>
                  </a:moveTo>
                  <a:lnTo>
                    <a:pt x="1" y="319"/>
                  </a:lnTo>
                  <a:lnTo>
                    <a:pt x="15" y="333"/>
                  </a:lnTo>
                  <a:lnTo>
                    <a:pt x="223" y="15"/>
                  </a:lnTo>
                  <a:lnTo>
                    <a:pt x="2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5"/>
            <p:cNvSpPr/>
            <p:nvPr/>
          </p:nvSpPr>
          <p:spPr>
            <a:xfrm>
              <a:off x="4267692" y="2402264"/>
              <a:ext cx="23761" cy="34402"/>
            </a:xfrm>
            <a:custGeom>
              <a:rect b="b" l="l" r="r" t="t"/>
              <a:pathLst>
                <a:path extrusionOk="0" h="333" w="230">
                  <a:moveTo>
                    <a:pt x="214" y="15"/>
                  </a:moveTo>
                  <a:lnTo>
                    <a:pt x="214" y="319"/>
                  </a:lnTo>
                  <a:lnTo>
                    <a:pt x="15" y="319"/>
                  </a:lnTo>
                  <a:lnTo>
                    <a:pt x="15" y="15"/>
                  </a:lnTo>
                  <a:close/>
                  <a:moveTo>
                    <a:pt x="1" y="0"/>
                  </a:moveTo>
                  <a:lnTo>
                    <a:pt x="1" y="333"/>
                  </a:lnTo>
                  <a:lnTo>
                    <a:pt x="230" y="333"/>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5"/>
            <p:cNvSpPr/>
            <p:nvPr/>
          </p:nvSpPr>
          <p:spPr>
            <a:xfrm>
              <a:off x="4400031" y="2353916"/>
              <a:ext cx="7025" cy="82028"/>
            </a:xfrm>
            <a:custGeom>
              <a:rect b="b" l="l" r="r" t="t"/>
              <a:pathLst>
                <a:path extrusionOk="0" h="794" w="68">
                  <a:moveTo>
                    <a:pt x="0" y="1"/>
                  </a:moveTo>
                  <a:lnTo>
                    <a:pt x="0" y="794"/>
                  </a:lnTo>
                  <a:lnTo>
                    <a:pt x="68" y="794"/>
                  </a:lnTo>
                  <a:lnTo>
                    <a:pt x="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5"/>
            <p:cNvSpPr/>
            <p:nvPr/>
          </p:nvSpPr>
          <p:spPr>
            <a:xfrm>
              <a:off x="4481955" y="2352469"/>
              <a:ext cx="7025" cy="85024"/>
            </a:xfrm>
            <a:custGeom>
              <a:rect b="b" l="l" r="r" t="t"/>
              <a:pathLst>
                <a:path extrusionOk="0" h="823" w="68">
                  <a:moveTo>
                    <a:pt x="0" y="0"/>
                  </a:moveTo>
                  <a:lnTo>
                    <a:pt x="0" y="822"/>
                  </a:lnTo>
                  <a:lnTo>
                    <a:pt x="68" y="822"/>
                  </a:lnTo>
                  <a:lnTo>
                    <a:pt x="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5"/>
            <p:cNvSpPr/>
            <p:nvPr/>
          </p:nvSpPr>
          <p:spPr>
            <a:xfrm>
              <a:off x="4563880" y="2352469"/>
              <a:ext cx="7025" cy="85024"/>
            </a:xfrm>
            <a:custGeom>
              <a:rect b="b" l="l" r="r" t="t"/>
              <a:pathLst>
                <a:path extrusionOk="0" h="823" w="68">
                  <a:moveTo>
                    <a:pt x="0" y="0"/>
                  </a:moveTo>
                  <a:lnTo>
                    <a:pt x="0" y="822"/>
                  </a:lnTo>
                  <a:lnTo>
                    <a:pt x="68" y="822"/>
                  </a:lnTo>
                  <a:lnTo>
                    <a:pt x="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5"/>
            <p:cNvSpPr/>
            <p:nvPr/>
          </p:nvSpPr>
          <p:spPr>
            <a:xfrm>
              <a:off x="4394659" y="2394516"/>
              <a:ext cx="184512" cy="4029"/>
            </a:xfrm>
            <a:custGeom>
              <a:rect b="b" l="l" r="r" t="t"/>
              <a:pathLst>
                <a:path extrusionOk="0" h="39" w="1786">
                  <a:moveTo>
                    <a:pt x="0" y="1"/>
                  </a:moveTo>
                  <a:lnTo>
                    <a:pt x="0" y="38"/>
                  </a:lnTo>
                  <a:lnTo>
                    <a:pt x="1786" y="38"/>
                  </a:lnTo>
                  <a:lnTo>
                    <a:pt x="17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5"/>
            <p:cNvSpPr/>
            <p:nvPr/>
          </p:nvSpPr>
          <p:spPr>
            <a:xfrm>
              <a:off x="4394659" y="2423546"/>
              <a:ext cx="184512" cy="4752"/>
            </a:xfrm>
            <a:custGeom>
              <a:rect b="b" l="l" r="r" t="t"/>
              <a:pathLst>
                <a:path extrusionOk="0" h="46" w="1786">
                  <a:moveTo>
                    <a:pt x="0" y="1"/>
                  </a:moveTo>
                  <a:lnTo>
                    <a:pt x="0" y="45"/>
                  </a:lnTo>
                  <a:lnTo>
                    <a:pt x="1786" y="45"/>
                  </a:lnTo>
                  <a:lnTo>
                    <a:pt x="17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5"/>
            <p:cNvSpPr/>
            <p:nvPr/>
          </p:nvSpPr>
          <p:spPr>
            <a:xfrm>
              <a:off x="4394659" y="2364557"/>
              <a:ext cx="184512" cy="4752"/>
            </a:xfrm>
            <a:custGeom>
              <a:rect b="b" l="l" r="r" t="t"/>
              <a:pathLst>
                <a:path extrusionOk="0" h="46" w="1786">
                  <a:moveTo>
                    <a:pt x="0" y="1"/>
                  </a:moveTo>
                  <a:lnTo>
                    <a:pt x="0" y="45"/>
                  </a:lnTo>
                  <a:lnTo>
                    <a:pt x="1786" y="45"/>
                  </a:lnTo>
                  <a:lnTo>
                    <a:pt x="17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5"/>
            <p:cNvSpPr/>
            <p:nvPr/>
          </p:nvSpPr>
          <p:spPr>
            <a:xfrm>
              <a:off x="3853421" y="2353916"/>
              <a:ext cx="7025" cy="82028"/>
            </a:xfrm>
            <a:custGeom>
              <a:rect b="b" l="l" r="r" t="t"/>
              <a:pathLst>
                <a:path extrusionOk="0" h="794" w="68">
                  <a:moveTo>
                    <a:pt x="0" y="1"/>
                  </a:moveTo>
                  <a:lnTo>
                    <a:pt x="0" y="794"/>
                  </a:lnTo>
                  <a:lnTo>
                    <a:pt x="68" y="794"/>
                  </a:lnTo>
                  <a:lnTo>
                    <a:pt x="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5"/>
            <p:cNvSpPr/>
            <p:nvPr/>
          </p:nvSpPr>
          <p:spPr>
            <a:xfrm>
              <a:off x="3935346" y="2352469"/>
              <a:ext cx="7128" cy="85024"/>
            </a:xfrm>
            <a:custGeom>
              <a:rect b="b" l="l" r="r" t="t"/>
              <a:pathLst>
                <a:path extrusionOk="0" h="823" w="69">
                  <a:moveTo>
                    <a:pt x="1" y="0"/>
                  </a:moveTo>
                  <a:lnTo>
                    <a:pt x="1" y="822"/>
                  </a:lnTo>
                  <a:lnTo>
                    <a:pt x="68" y="822"/>
                  </a:lnTo>
                  <a:lnTo>
                    <a:pt x="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5"/>
            <p:cNvSpPr/>
            <p:nvPr/>
          </p:nvSpPr>
          <p:spPr>
            <a:xfrm>
              <a:off x="4017270" y="2352469"/>
              <a:ext cx="7128" cy="85024"/>
            </a:xfrm>
            <a:custGeom>
              <a:rect b="b" l="l" r="r" t="t"/>
              <a:pathLst>
                <a:path extrusionOk="0" h="823" w="69">
                  <a:moveTo>
                    <a:pt x="1" y="0"/>
                  </a:moveTo>
                  <a:lnTo>
                    <a:pt x="1" y="822"/>
                  </a:lnTo>
                  <a:lnTo>
                    <a:pt x="68" y="822"/>
                  </a:lnTo>
                  <a:lnTo>
                    <a:pt x="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5"/>
            <p:cNvSpPr/>
            <p:nvPr/>
          </p:nvSpPr>
          <p:spPr>
            <a:xfrm>
              <a:off x="3848049" y="2394516"/>
              <a:ext cx="184615" cy="4029"/>
            </a:xfrm>
            <a:custGeom>
              <a:rect b="b" l="l" r="r" t="t"/>
              <a:pathLst>
                <a:path extrusionOk="0" h="39" w="1787">
                  <a:moveTo>
                    <a:pt x="1" y="1"/>
                  </a:moveTo>
                  <a:lnTo>
                    <a:pt x="1" y="38"/>
                  </a:lnTo>
                  <a:lnTo>
                    <a:pt x="1786" y="38"/>
                  </a:lnTo>
                  <a:lnTo>
                    <a:pt x="17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5"/>
            <p:cNvSpPr/>
            <p:nvPr/>
          </p:nvSpPr>
          <p:spPr>
            <a:xfrm>
              <a:off x="3848049" y="2423546"/>
              <a:ext cx="184615" cy="4752"/>
            </a:xfrm>
            <a:custGeom>
              <a:rect b="b" l="l" r="r" t="t"/>
              <a:pathLst>
                <a:path extrusionOk="0" h="46" w="1787">
                  <a:moveTo>
                    <a:pt x="1" y="1"/>
                  </a:moveTo>
                  <a:lnTo>
                    <a:pt x="1" y="45"/>
                  </a:lnTo>
                  <a:lnTo>
                    <a:pt x="1786" y="45"/>
                  </a:lnTo>
                  <a:lnTo>
                    <a:pt x="17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5"/>
            <p:cNvSpPr/>
            <p:nvPr/>
          </p:nvSpPr>
          <p:spPr>
            <a:xfrm>
              <a:off x="3848049" y="2364557"/>
              <a:ext cx="184615" cy="4752"/>
            </a:xfrm>
            <a:custGeom>
              <a:rect b="b" l="l" r="r" t="t"/>
              <a:pathLst>
                <a:path extrusionOk="0" h="46" w="1787">
                  <a:moveTo>
                    <a:pt x="1" y="1"/>
                  </a:moveTo>
                  <a:lnTo>
                    <a:pt x="1" y="45"/>
                  </a:lnTo>
                  <a:lnTo>
                    <a:pt x="1786" y="45"/>
                  </a:lnTo>
                  <a:lnTo>
                    <a:pt x="17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5"/>
            <p:cNvSpPr/>
            <p:nvPr/>
          </p:nvSpPr>
          <p:spPr>
            <a:xfrm>
              <a:off x="2676830" y="1459725"/>
              <a:ext cx="807058" cy="217364"/>
            </a:xfrm>
            <a:custGeom>
              <a:rect b="b" l="l" r="r" t="t"/>
              <a:pathLst>
                <a:path extrusionOk="0" h="2104" w="7812">
                  <a:moveTo>
                    <a:pt x="4136" y="0"/>
                  </a:moveTo>
                  <a:cubicBezTo>
                    <a:pt x="3424" y="0"/>
                    <a:pt x="2846" y="571"/>
                    <a:pt x="2846" y="1282"/>
                  </a:cubicBezTo>
                  <a:lnTo>
                    <a:pt x="2846" y="1304"/>
                  </a:lnTo>
                  <a:cubicBezTo>
                    <a:pt x="2765" y="1273"/>
                    <a:pt x="2676" y="1252"/>
                    <a:pt x="2580" y="1252"/>
                  </a:cubicBezTo>
                  <a:cubicBezTo>
                    <a:pt x="2380" y="1252"/>
                    <a:pt x="2194" y="1327"/>
                    <a:pt x="2046" y="1444"/>
                  </a:cubicBezTo>
                  <a:cubicBezTo>
                    <a:pt x="1906" y="1259"/>
                    <a:pt x="1683" y="1140"/>
                    <a:pt x="1438" y="1140"/>
                  </a:cubicBezTo>
                  <a:cubicBezTo>
                    <a:pt x="1082" y="1140"/>
                    <a:pt x="794" y="1371"/>
                    <a:pt x="691" y="1690"/>
                  </a:cubicBezTo>
                  <a:cubicBezTo>
                    <a:pt x="675" y="1690"/>
                    <a:pt x="654" y="1682"/>
                    <a:pt x="638" y="1682"/>
                  </a:cubicBezTo>
                  <a:cubicBezTo>
                    <a:pt x="350" y="1682"/>
                    <a:pt x="104" y="1860"/>
                    <a:pt x="1" y="2104"/>
                  </a:cubicBezTo>
                  <a:lnTo>
                    <a:pt x="7796" y="2104"/>
                  </a:lnTo>
                  <a:cubicBezTo>
                    <a:pt x="7812" y="2052"/>
                    <a:pt x="7812" y="1994"/>
                    <a:pt x="7812" y="1933"/>
                  </a:cubicBezTo>
                  <a:cubicBezTo>
                    <a:pt x="7812" y="1467"/>
                    <a:pt x="7433" y="1081"/>
                    <a:pt x="6967" y="1081"/>
                  </a:cubicBezTo>
                  <a:cubicBezTo>
                    <a:pt x="6714" y="1081"/>
                    <a:pt x="6499" y="1193"/>
                    <a:pt x="6344" y="1355"/>
                  </a:cubicBezTo>
                  <a:cubicBezTo>
                    <a:pt x="6181" y="1185"/>
                    <a:pt x="5958" y="1074"/>
                    <a:pt x="5706" y="1074"/>
                  </a:cubicBezTo>
                  <a:cubicBezTo>
                    <a:pt x="5603" y="1074"/>
                    <a:pt x="5500" y="1096"/>
                    <a:pt x="5411" y="1126"/>
                  </a:cubicBezTo>
                  <a:cubicBezTo>
                    <a:pt x="5329" y="489"/>
                    <a:pt x="4795" y="0"/>
                    <a:pt x="4136"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5"/>
            <p:cNvSpPr/>
            <p:nvPr/>
          </p:nvSpPr>
          <p:spPr>
            <a:xfrm>
              <a:off x="3214246" y="1906174"/>
              <a:ext cx="286479" cy="73660"/>
            </a:xfrm>
            <a:custGeom>
              <a:rect b="b" l="l" r="r" t="t"/>
              <a:pathLst>
                <a:path extrusionOk="0" h="713" w="2773">
                  <a:moveTo>
                    <a:pt x="1364" y="1"/>
                  </a:moveTo>
                  <a:cubicBezTo>
                    <a:pt x="1060" y="1"/>
                    <a:pt x="817" y="237"/>
                    <a:pt x="786" y="534"/>
                  </a:cubicBezTo>
                  <a:cubicBezTo>
                    <a:pt x="728" y="534"/>
                    <a:pt x="683" y="549"/>
                    <a:pt x="639" y="570"/>
                  </a:cubicBezTo>
                  <a:cubicBezTo>
                    <a:pt x="586" y="460"/>
                    <a:pt x="468" y="378"/>
                    <a:pt x="335" y="378"/>
                  </a:cubicBezTo>
                  <a:cubicBezTo>
                    <a:pt x="150" y="378"/>
                    <a:pt x="0" y="525"/>
                    <a:pt x="0" y="712"/>
                  </a:cubicBezTo>
                  <a:lnTo>
                    <a:pt x="2773" y="712"/>
                  </a:lnTo>
                  <a:cubicBezTo>
                    <a:pt x="2736" y="675"/>
                    <a:pt x="2691" y="652"/>
                    <a:pt x="2647" y="652"/>
                  </a:cubicBezTo>
                  <a:cubicBezTo>
                    <a:pt x="2609" y="652"/>
                    <a:pt x="2579" y="668"/>
                    <a:pt x="2558" y="682"/>
                  </a:cubicBezTo>
                  <a:cubicBezTo>
                    <a:pt x="2542" y="607"/>
                    <a:pt x="2476" y="549"/>
                    <a:pt x="2394" y="549"/>
                  </a:cubicBezTo>
                  <a:cubicBezTo>
                    <a:pt x="2328" y="549"/>
                    <a:pt x="2268" y="593"/>
                    <a:pt x="2247" y="652"/>
                  </a:cubicBezTo>
                  <a:lnTo>
                    <a:pt x="2231" y="652"/>
                  </a:lnTo>
                  <a:cubicBezTo>
                    <a:pt x="2195" y="652"/>
                    <a:pt x="2158" y="668"/>
                    <a:pt x="2127" y="689"/>
                  </a:cubicBezTo>
                  <a:cubicBezTo>
                    <a:pt x="2090" y="623"/>
                    <a:pt x="2031" y="563"/>
                    <a:pt x="1950" y="541"/>
                  </a:cubicBezTo>
                  <a:cubicBezTo>
                    <a:pt x="1928" y="237"/>
                    <a:pt x="1676" y="1"/>
                    <a:pt x="1364"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5"/>
            <p:cNvSpPr/>
            <p:nvPr/>
          </p:nvSpPr>
          <p:spPr>
            <a:xfrm>
              <a:off x="5644827" y="1538079"/>
              <a:ext cx="444750" cy="132547"/>
            </a:xfrm>
            <a:custGeom>
              <a:rect b="b" l="l" r="r" t="t"/>
              <a:pathLst>
                <a:path extrusionOk="0" h="1283" w="4305">
                  <a:moveTo>
                    <a:pt x="2179" y="0"/>
                  </a:moveTo>
                  <a:cubicBezTo>
                    <a:pt x="1690" y="0"/>
                    <a:pt x="1297" y="400"/>
                    <a:pt x="1297" y="882"/>
                  </a:cubicBezTo>
                  <a:lnTo>
                    <a:pt x="1297" y="912"/>
                  </a:lnTo>
                  <a:cubicBezTo>
                    <a:pt x="1223" y="889"/>
                    <a:pt x="1148" y="882"/>
                    <a:pt x="1068" y="882"/>
                  </a:cubicBezTo>
                  <a:cubicBezTo>
                    <a:pt x="904" y="896"/>
                    <a:pt x="764" y="971"/>
                    <a:pt x="659" y="1074"/>
                  </a:cubicBezTo>
                  <a:cubicBezTo>
                    <a:pt x="593" y="1053"/>
                    <a:pt x="518" y="1046"/>
                    <a:pt x="445" y="1046"/>
                  </a:cubicBezTo>
                  <a:cubicBezTo>
                    <a:pt x="259" y="1060"/>
                    <a:pt x="104" y="1149"/>
                    <a:pt x="1" y="1282"/>
                  </a:cubicBezTo>
                  <a:lnTo>
                    <a:pt x="4297" y="1282"/>
                  </a:lnTo>
                  <a:cubicBezTo>
                    <a:pt x="4297" y="1268"/>
                    <a:pt x="4304" y="1261"/>
                    <a:pt x="4304" y="1245"/>
                  </a:cubicBezTo>
                  <a:cubicBezTo>
                    <a:pt x="4277" y="910"/>
                    <a:pt x="4002" y="659"/>
                    <a:pt x="3677" y="659"/>
                  </a:cubicBezTo>
                  <a:cubicBezTo>
                    <a:pt x="3664" y="659"/>
                    <a:pt x="3651" y="659"/>
                    <a:pt x="3638" y="660"/>
                  </a:cubicBezTo>
                  <a:cubicBezTo>
                    <a:pt x="3453" y="674"/>
                    <a:pt x="3298" y="772"/>
                    <a:pt x="3193" y="905"/>
                  </a:cubicBezTo>
                  <a:cubicBezTo>
                    <a:pt x="3149" y="889"/>
                    <a:pt x="3104" y="889"/>
                    <a:pt x="3060" y="889"/>
                  </a:cubicBezTo>
                  <a:lnTo>
                    <a:pt x="3060" y="882"/>
                  </a:lnTo>
                  <a:cubicBezTo>
                    <a:pt x="3060" y="400"/>
                    <a:pt x="2660" y="0"/>
                    <a:pt x="2179"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5"/>
            <p:cNvSpPr/>
            <p:nvPr/>
          </p:nvSpPr>
          <p:spPr>
            <a:xfrm>
              <a:off x="5930919" y="1720234"/>
              <a:ext cx="483904" cy="131100"/>
            </a:xfrm>
            <a:custGeom>
              <a:rect b="b" l="l" r="r" t="t"/>
              <a:pathLst>
                <a:path extrusionOk="0" h="1269" w="4684">
                  <a:moveTo>
                    <a:pt x="2475" y="1"/>
                  </a:moveTo>
                  <a:cubicBezTo>
                    <a:pt x="2053" y="1"/>
                    <a:pt x="1705" y="349"/>
                    <a:pt x="1705" y="773"/>
                  </a:cubicBezTo>
                  <a:lnTo>
                    <a:pt x="1705" y="787"/>
                  </a:lnTo>
                  <a:cubicBezTo>
                    <a:pt x="1653" y="764"/>
                    <a:pt x="1602" y="757"/>
                    <a:pt x="1541" y="757"/>
                  </a:cubicBezTo>
                  <a:cubicBezTo>
                    <a:pt x="1424" y="757"/>
                    <a:pt x="1312" y="801"/>
                    <a:pt x="1223" y="869"/>
                  </a:cubicBezTo>
                  <a:cubicBezTo>
                    <a:pt x="1141" y="757"/>
                    <a:pt x="1008" y="684"/>
                    <a:pt x="860" y="684"/>
                  </a:cubicBezTo>
                  <a:cubicBezTo>
                    <a:pt x="645" y="684"/>
                    <a:pt x="474" y="824"/>
                    <a:pt x="408" y="1016"/>
                  </a:cubicBezTo>
                  <a:lnTo>
                    <a:pt x="378" y="1016"/>
                  </a:lnTo>
                  <a:cubicBezTo>
                    <a:pt x="207" y="1016"/>
                    <a:pt x="60" y="1119"/>
                    <a:pt x="1" y="1269"/>
                  </a:cubicBezTo>
                  <a:lnTo>
                    <a:pt x="4676" y="1269"/>
                  </a:lnTo>
                  <a:cubicBezTo>
                    <a:pt x="4683" y="1231"/>
                    <a:pt x="4683" y="1201"/>
                    <a:pt x="4683" y="1164"/>
                  </a:cubicBezTo>
                  <a:cubicBezTo>
                    <a:pt x="4683" y="883"/>
                    <a:pt x="4454" y="653"/>
                    <a:pt x="4171" y="653"/>
                  </a:cubicBezTo>
                  <a:cubicBezTo>
                    <a:pt x="4024" y="653"/>
                    <a:pt x="3897" y="719"/>
                    <a:pt x="3801" y="817"/>
                  </a:cubicBezTo>
                  <a:cubicBezTo>
                    <a:pt x="3705" y="712"/>
                    <a:pt x="3572" y="646"/>
                    <a:pt x="3415" y="646"/>
                  </a:cubicBezTo>
                  <a:cubicBezTo>
                    <a:pt x="3357" y="646"/>
                    <a:pt x="3298" y="661"/>
                    <a:pt x="3238" y="675"/>
                  </a:cubicBezTo>
                  <a:cubicBezTo>
                    <a:pt x="3193" y="298"/>
                    <a:pt x="2875" y="1"/>
                    <a:pt x="2475"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2" name="Shape 3232"/>
        <p:cNvGrpSpPr/>
        <p:nvPr/>
      </p:nvGrpSpPr>
      <p:grpSpPr>
        <a:xfrm>
          <a:off x="0" y="0"/>
          <a:ext cx="0" cy="0"/>
          <a:chOff x="0" y="0"/>
          <a:chExt cx="0" cy="0"/>
        </a:xfrm>
      </p:grpSpPr>
      <p:sp>
        <p:nvSpPr>
          <p:cNvPr id="3233" name="Google Shape;3233;p36"/>
          <p:cNvSpPr txBox="1"/>
          <p:nvPr>
            <p:ph type="title"/>
          </p:nvPr>
        </p:nvSpPr>
        <p:spPr>
          <a:xfrm>
            <a:off x="720000" y="445025"/>
            <a:ext cx="7710900" cy="10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Emission type totals in Kilotons</a:t>
            </a:r>
            <a:endParaRPr>
              <a:solidFill>
                <a:schemeClr val="accent1"/>
              </a:solidFill>
            </a:endParaRPr>
          </a:p>
        </p:txBody>
      </p:sp>
      <p:sp>
        <p:nvSpPr>
          <p:cNvPr id="3234" name="Google Shape;3234;p36"/>
          <p:cNvSpPr txBox="1"/>
          <p:nvPr>
            <p:ph idx="1" type="subTitle"/>
          </p:nvPr>
        </p:nvSpPr>
        <p:spPr>
          <a:xfrm>
            <a:off x="720000" y="1731200"/>
            <a:ext cx="3972300" cy="19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total values, in kilotons, of each of our emissions types.</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accent6"/>
              </a:buClr>
              <a:buSzPts val="1400"/>
              <a:buFont typeface="Kumbh Sans Light"/>
              <a:buChar char="●"/>
            </a:pPr>
            <a:r>
              <a:rPr lang="en">
                <a:solidFill>
                  <a:schemeClr val="accent6"/>
                </a:solidFill>
              </a:rPr>
              <a:t>Energy - 268,698 kt</a:t>
            </a:r>
            <a:endParaRPr>
              <a:solidFill>
                <a:schemeClr val="accent6"/>
              </a:solidFill>
            </a:endParaRPr>
          </a:p>
          <a:p>
            <a:pPr indent="-317500" lvl="0" marL="457200" rtl="0" algn="l">
              <a:spcBef>
                <a:spcPts val="0"/>
              </a:spcBef>
              <a:spcAft>
                <a:spcPts val="0"/>
              </a:spcAft>
              <a:buClr>
                <a:schemeClr val="accent6"/>
              </a:buClr>
              <a:buSzPts val="1400"/>
              <a:buFont typeface="Kumbh Sans Light"/>
              <a:buChar char="●"/>
            </a:pPr>
            <a:r>
              <a:rPr lang="en">
                <a:solidFill>
                  <a:schemeClr val="accent6"/>
                </a:solidFill>
              </a:rPr>
              <a:t>Waste - 145,838 kt</a:t>
            </a:r>
            <a:endParaRPr>
              <a:solidFill>
                <a:schemeClr val="accent6"/>
              </a:solidFill>
            </a:endParaRPr>
          </a:p>
          <a:p>
            <a:pPr indent="-317500" lvl="0" marL="457200" rtl="0" algn="l">
              <a:spcBef>
                <a:spcPts val="0"/>
              </a:spcBef>
              <a:spcAft>
                <a:spcPts val="0"/>
              </a:spcAft>
              <a:buClr>
                <a:schemeClr val="accent6"/>
              </a:buClr>
              <a:buSzPts val="1400"/>
              <a:buFont typeface="Kumbh Sans Light"/>
              <a:buChar char="●"/>
            </a:pPr>
            <a:r>
              <a:rPr lang="en">
                <a:solidFill>
                  <a:schemeClr val="accent6"/>
                </a:solidFill>
              </a:rPr>
              <a:t>Agriculture - 292,758 kt</a:t>
            </a:r>
            <a:endParaRPr>
              <a:solidFill>
                <a:schemeClr val="accent6"/>
              </a:solidFill>
            </a:endParaRPr>
          </a:p>
          <a:p>
            <a:pPr indent="-317500" lvl="0" marL="457200" rtl="0" algn="l">
              <a:spcBef>
                <a:spcPts val="0"/>
              </a:spcBef>
              <a:spcAft>
                <a:spcPts val="1000"/>
              </a:spcAft>
              <a:buClr>
                <a:schemeClr val="accent6"/>
              </a:buClr>
              <a:buSzPts val="1400"/>
              <a:buFont typeface="Kumbh Sans Light"/>
              <a:buChar char="●"/>
            </a:pPr>
            <a:r>
              <a:rPr lang="en">
                <a:solidFill>
                  <a:schemeClr val="accent6"/>
                </a:solidFill>
              </a:rPr>
              <a:t>Other - 145,838 kt</a:t>
            </a:r>
            <a:endParaRPr>
              <a:solidFill>
                <a:schemeClr val="accent6"/>
              </a:solidFill>
            </a:endParaRPr>
          </a:p>
        </p:txBody>
      </p:sp>
      <p:grpSp>
        <p:nvGrpSpPr>
          <p:cNvPr id="3235" name="Google Shape;3235;p36"/>
          <p:cNvGrpSpPr/>
          <p:nvPr/>
        </p:nvGrpSpPr>
        <p:grpSpPr>
          <a:xfrm>
            <a:off x="5164205" y="1206482"/>
            <a:ext cx="3266688" cy="3397506"/>
            <a:chOff x="238125" y="1907775"/>
            <a:chExt cx="3163250" cy="3289925"/>
          </a:xfrm>
        </p:grpSpPr>
        <p:sp>
          <p:nvSpPr>
            <p:cNvPr id="3236" name="Google Shape;3236;p36"/>
            <p:cNvSpPr/>
            <p:nvPr/>
          </p:nvSpPr>
          <p:spPr>
            <a:xfrm>
              <a:off x="1733850" y="2594850"/>
              <a:ext cx="1106950" cy="778950"/>
            </a:xfrm>
            <a:custGeom>
              <a:rect b="b" l="l" r="r" t="t"/>
              <a:pathLst>
                <a:path extrusionOk="0" h="31158" w="44278">
                  <a:moveTo>
                    <a:pt x="19262" y="0"/>
                  </a:moveTo>
                  <a:cubicBezTo>
                    <a:pt x="14047" y="0"/>
                    <a:pt x="9111" y="3353"/>
                    <a:pt x="5751" y="9742"/>
                  </a:cubicBezTo>
                  <a:cubicBezTo>
                    <a:pt x="4111" y="12900"/>
                    <a:pt x="2203" y="16340"/>
                    <a:pt x="1" y="20363"/>
                  </a:cubicBezTo>
                  <a:cubicBezTo>
                    <a:pt x="1344" y="18401"/>
                    <a:pt x="2972" y="17234"/>
                    <a:pt x="4538" y="17234"/>
                  </a:cubicBezTo>
                  <a:cubicBezTo>
                    <a:pt x="5667" y="17234"/>
                    <a:pt x="6763" y="17839"/>
                    <a:pt x="7697" y="19191"/>
                  </a:cubicBezTo>
                  <a:cubicBezTo>
                    <a:pt x="9627" y="21929"/>
                    <a:pt x="10600" y="23318"/>
                    <a:pt x="12495" y="26057"/>
                  </a:cubicBezTo>
                  <a:cubicBezTo>
                    <a:pt x="9086" y="28112"/>
                    <a:pt x="7395" y="29124"/>
                    <a:pt x="3985" y="31158"/>
                  </a:cubicBezTo>
                  <a:cubicBezTo>
                    <a:pt x="15109" y="30833"/>
                    <a:pt x="20716" y="30638"/>
                    <a:pt x="31856" y="30292"/>
                  </a:cubicBezTo>
                  <a:cubicBezTo>
                    <a:pt x="36940" y="20882"/>
                    <a:pt x="39479" y="16197"/>
                    <a:pt x="44277" y="6930"/>
                  </a:cubicBezTo>
                  <a:lnTo>
                    <a:pt x="44277" y="6930"/>
                  </a:lnTo>
                  <a:cubicBezTo>
                    <a:pt x="40868" y="8985"/>
                    <a:pt x="39172" y="10014"/>
                    <a:pt x="35784" y="12052"/>
                  </a:cubicBezTo>
                  <a:cubicBezTo>
                    <a:pt x="34794" y="10698"/>
                    <a:pt x="34305" y="10032"/>
                    <a:pt x="33297" y="8682"/>
                  </a:cubicBezTo>
                  <a:cubicBezTo>
                    <a:pt x="29049" y="2813"/>
                    <a:pt x="24039" y="0"/>
                    <a:pt x="19262"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6"/>
            <p:cNvSpPr/>
            <p:nvPr/>
          </p:nvSpPr>
          <p:spPr>
            <a:xfrm>
              <a:off x="2140425" y="2589175"/>
              <a:ext cx="283950" cy="251500"/>
            </a:xfrm>
            <a:custGeom>
              <a:rect b="b" l="l" r="r" t="t"/>
              <a:pathLst>
                <a:path extrusionOk="0" h="10060" w="11358">
                  <a:moveTo>
                    <a:pt x="5967" y="1"/>
                  </a:moveTo>
                  <a:cubicBezTo>
                    <a:pt x="4072" y="1"/>
                    <a:pt x="1" y="10060"/>
                    <a:pt x="1" y="10060"/>
                  </a:cubicBezTo>
                  <a:lnTo>
                    <a:pt x="11358" y="10060"/>
                  </a:lnTo>
                  <a:cubicBezTo>
                    <a:pt x="11358" y="10060"/>
                    <a:pt x="7857" y="1"/>
                    <a:pt x="5967" y="1"/>
                  </a:cubicBezTo>
                  <a:close/>
                </a:path>
              </a:pathLst>
            </a:custGeom>
            <a:solidFill>
              <a:srgbClr val="B2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6"/>
            <p:cNvSpPr/>
            <p:nvPr/>
          </p:nvSpPr>
          <p:spPr>
            <a:xfrm>
              <a:off x="1933525" y="2834125"/>
              <a:ext cx="270850" cy="162525"/>
            </a:xfrm>
            <a:custGeom>
              <a:rect b="b" l="l" r="r" t="t"/>
              <a:pathLst>
                <a:path extrusionOk="0" h="6501" w="10834">
                  <a:moveTo>
                    <a:pt x="6801" y="1"/>
                  </a:moveTo>
                  <a:cubicBezTo>
                    <a:pt x="6771" y="1"/>
                    <a:pt x="6743" y="9"/>
                    <a:pt x="6724" y="28"/>
                  </a:cubicBezTo>
                  <a:cubicBezTo>
                    <a:pt x="6364" y="387"/>
                    <a:pt x="6416" y="950"/>
                    <a:pt x="6399" y="1434"/>
                  </a:cubicBezTo>
                  <a:cubicBezTo>
                    <a:pt x="6382" y="1707"/>
                    <a:pt x="6330" y="1975"/>
                    <a:pt x="6330" y="2265"/>
                  </a:cubicBezTo>
                  <a:cubicBezTo>
                    <a:pt x="6330" y="2389"/>
                    <a:pt x="6364" y="3005"/>
                    <a:pt x="6157" y="3005"/>
                  </a:cubicBezTo>
                  <a:cubicBezTo>
                    <a:pt x="6154" y="3005"/>
                    <a:pt x="6151" y="3005"/>
                    <a:pt x="6148" y="3005"/>
                  </a:cubicBezTo>
                  <a:cubicBezTo>
                    <a:pt x="6005" y="3005"/>
                    <a:pt x="5984" y="2659"/>
                    <a:pt x="5966" y="2589"/>
                  </a:cubicBezTo>
                  <a:cubicBezTo>
                    <a:pt x="5897" y="2408"/>
                    <a:pt x="5966" y="2191"/>
                    <a:pt x="5949" y="2010"/>
                  </a:cubicBezTo>
                  <a:cubicBezTo>
                    <a:pt x="5932" y="1832"/>
                    <a:pt x="5858" y="1651"/>
                    <a:pt x="5858" y="1469"/>
                  </a:cubicBezTo>
                  <a:cubicBezTo>
                    <a:pt x="5858" y="1361"/>
                    <a:pt x="5876" y="1252"/>
                    <a:pt x="5806" y="1166"/>
                  </a:cubicBezTo>
                  <a:cubicBezTo>
                    <a:pt x="5707" y="1053"/>
                    <a:pt x="5636" y="1007"/>
                    <a:pt x="5583" y="1007"/>
                  </a:cubicBezTo>
                  <a:cubicBezTo>
                    <a:pt x="5355" y="1007"/>
                    <a:pt x="5463" y="1850"/>
                    <a:pt x="5157" y="1850"/>
                  </a:cubicBezTo>
                  <a:cubicBezTo>
                    <a:pt x="5010" y="1850"/>
                    <a:pt x="5032" y="1616"/>
                    <a:pt x="5032" y="1525"/>
                  </a:cubicBezTo>
                  <a:cubicBezTo>
                    <a:pt x="4993" y="1252"/>
                    <a:pt x="5084" y="677"/>
                    <a:pt x="4686" y="677"/>
                  </a:cubicBezTo>
                  <a:cubicBezTo>
                    <a:pt x="4526" y="677"/>
                    <a:pt x="4327" y="1235"/>
                    <a:pt x="4292" y="1382"/>
                  </a:cubicBezTo>
                  <a:cubicBezTo>
                    <a:pt x="4110" y="2157"/>
                    <a:pt x="4201" y="2966"/>
                    <a:pt x="3985" y="3723"/>
                  </a:cubicBezTo>
                  <a:cubicBezTo>
                    <a:pt x="3911" y="3978"/>
                    <a:pt x="3877" y="4173"/>
                    <a:pt x="3751" y="4411"/>
                  </a:cubicBezTo>
                  <a:cubicBezTo>
                    <a:pt x="3734" y="4463"/>
                    <a:pt x="3678" y="4588"/>
                    <a:pt x="3587" y="4588"/>
                  </a:cubicBezTo>
                  <a:cubicBezTo>
                    <a:pt x="3371" y="4554"/>
                    <a:pt x="3410" y="3796"/>
                    <a:pt x="3410" y="3632"/>
                  </a:cubicBezTo>
                  <a:cubicBezTo>
                    <a:pt x="3444" y="2966"/>
                    <a:pt x="3427" y="2265"/>
                    <a:pt x="3518" y="1599"/>
                  </a:cubicBezTo>
                  <a:cubicBezTo>
                    <a:pt x="3552" y="1343"/>
                    <a:pt x="3643" y="984"/>
                    <a:pt x="3552" y="751"/>
                  </a:cubicBezTo>
                  <a:cubicBezTo>
                    <a:pt x="3543" y="709"/>
                    <a:pt x="3524" y="694"/>
                    <a:pt x="3501" y="694"/>
                  </a:cubicBezTo>
                  <a:cubicBezTo>
                    <a:pt x="3443" y="694"/>
                    <a:pt x="3356" y="795"/>
                    <a:pt x="3319" y="820"/>
                  </a:cubicBezTo>
                  <a:cubicBezTo>
                    <a:pt x="3195" y="964"/>
                    <a:pt x="2984" y="1435"/>
                    <a:pt x="2805" y="1435"/>
                  </a:cubicBezTo>
                  <a:cubicBezTo>
                    <a:pt x="2802" y="1435"/>
                    <a:pt x="2798" y="1435"/>
                    <a:pt x="2795" y="1434"/>
                  </a:cubicBezTo>
                  <a:cubicBezTo>
                    <a:pt x="2761" y="1417"/>
                    <a:pt x="2722" y="1400"/>
                    <a:pt x="2704" y="1361"/>
                  </a:cubicBezTo>
                  <a:cubicBezTo>
                    <a:pt x="1281" y="3723"/>
                    <a:pt x="0" y="6500"/>
                    <a:pt x="0" y="6500"/>
                  </a:cubicBezTo>
                  <a:lnTo>
                    <a:pt x="10834" y="6500"/>
                  </a:lnTo>
                  <a:cubicBezTo>
                    <a:pt x="10834" y="6500"/>
                    <a:pt x="9752" y="3740"/>
                    <a:pt x="8471" y="1382"/>
                  </a:cubicBezTo>
                  <a:lnTo>
                    <a:pt x="8471" y="1417"/>
                  </a:lnTo>
                  <a:cubicBezTo>
                    <a:pt x="8443" y="1597"/>
                    <a:pt x="8345" y="1683"/>
                    <a:pt x="8234" y="1683"/>
                  </a:cubicBezTo>
                  <a:cubicBezTo>
                    <a:pt x="8146" y="1683"/>
                    <a:pt x="8048" y="1629"/>
                    <a:pt x="7970" y="1525"/>
                  </a:cubicBezTo>
                  <a:cubicBezTo>
                    <a:pt x="7805" y="1309"/>
                    <a:pt x="7844" y="950"/>
                    <a:pt x="7753" y="677"/>
                  </a:cubicBezTo>
                  <a:cubicBezTo>
                    <a:pt x="7737" y="644"/>
                    <a:pt x="7617" y="460"/>
                    <a:pt x="7576" y="460"/>
                  </a:cubicBezTo>
                  <a:cubicBezTo>
                    <a:pt x="7575" y="460"/>
                    <a:pt x="7573" y="460"/>
                    <a:pt x="7572" y="461"/>
                  </a:cubicBezTo>
                  <a:cubicBezTo>
                    <a:pt x="7463" y="495"/>
                    <a:pt x="7463" y="967"/>
                    <a:pt x="7411" y="1075"/>
                  </a:cubicBezTo>
                  <a:cubicBezTo>
                    <a:pt x="7392" y="1091"/>
                    <a:pt x="7318" y="1258"/>
                    <a:pt x="7289" y="1258"/>
                  </a:cubicBezTo>
                  <a:cubicBezTo>
                    <a:pt x="7286" y="1258"/>
                    <a:pt x="7284" y="1256"/>
                    <a:pt x="7282" y="1252"/>
                  </a:cubicBezTo>
                  <a:cubicBezTo>
                    <a:pt x="7048" y="950"/>
                    <a:pt x="7139" y="478"/>
                    <a:pt x="7013" y="119"/>
                  </a:cubicBezTo>
                  <a:cubicBezTo>
                    <a:pt x="7001" y="65"/>
                    <a:pt x="6889" y="1"/>
                    <a:pt x="6801" y="1"/>
                  </a:cubicBezTo>
                  <a:close/>
                </a:path>
              </a:pathLst>
            </a:custGeom>
            <a:solidFill>
              <a:srgbClr val="B2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6"/>
            <p:cNvSpPr/>
            <p:nvPr/>
          </p:nvSpPr>
          <p:spPr>
            <a:xfrm>
              <a:off x="2282325" y="2840650"/>
              <a:ext cx="357400" cy="311975"/>
            </a:xfrm>
            <a:custGeom>
              <a:rect b="b" l="l" r="r" t="t"/>
              <a:pathLst>
                <a:path extrusionOk="0" h="12479" w="14296">
                  <a:moveTo>
                    <a:pt x="7499" y="1"/>
                  </a:moveTo>
                  <a:cubicBezTo>
                    <a:pt x="5119" y="1"/>
                    <a:pt x="1" y="12478"/>
                    <a:pt x="1" y="12478"/>
                  </a:cubicBezTo>
                  <a:lnTo>
                    <a:pt x="14295" y="12478"/>
                  </a:lnTo>
                  <a:cubicBezTo>
                    <a:pt x="14295" y="12478"/>
                    <a:pt x="9878" y="1"/>
                    <a:pt x="749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6"/>
            <p:cNvSpPr/>
            <p:nvPr/>
          </p:nvSpPr>
          <p:spPr>
            <a:xfrm>
              <a:off x="2001125" y="2785700"/>
              <a:ext cx="144200" cy="163150"/>
            </a:xfrm>
            <a:custGeom>
              <a:rect b="b" l="l" r="r" t="t"/>
              <a:pathLst>
                <a:path extrusionOk="0" h="6526" w="5768">
                  <a:moveTo>
                    <a:pt x="2977" y="1"/>
                  </a:moveTo>
                  <a:cubicBezTo>
                    <a:pt x="2220" y="1"/>
                    <a:pt x="1065" y="1532"/>
                    <a:pt x="0" y="3298"/>
                  </a:cubicBezTo>
                  <a:cubicBezTo>
                    <a:pt x="18" y="3337"/>
                    <a:pt x="57" y="3354"/>
                    <a:pt x="91" y="3371"/>
                  </a:cubicBezTo>
                  <a:cubicBezTo>
                    <a:pt x="94" y="3372"/>
                    <a:pt x="98" y="3372"/>
                    <a:pt x="101" y="3372"/>
                  </a:cubicBezTo>
                  <a:cubicBezTo>
                    <a:pt x="280" y="3372"/>
                    <a:pt x="491" y="2901"/>
                    <a:pt x="615" y="2757"/>
                  </a:cubicBezTo>
                  <a:cubicBezTo>
                    <a:pt x="652" y="2732"/>
                    <a:pt x="739" y="2631"/>
                    <a:pt x="797" y="2631"/>
                  </a:cubicBezTo>
                  <a:cubicBezTo>
                    <a:pt x="820" y="2631"/>
                    <a:pt x="839" y="2646"/>
                    <a:pt x="848" y="2688"/>
                  </a:cubicBezTo>
                  <a:cubicBezTo>
                    <a:pt x="939" y="2921"/>
                    <a:pt x="848" y="3280"/>
                    <a:pt x="814" y="3536"/>
                  </a:cubicBezTo>
                  <a:cubicBezTo>
                    <a:pt x="723" y="4202"/>
                    <a:pt x="740" y="4903"/>
                    <a:pt x="706" y="5569"/>
                  </a:cubicBezTo>
                  <a:cubicBezTo>
                    <a:pt x="706" y="5733"/>
                    <a:pt x="667" y="6491"/>
                    <a:pt x="883" y="6525"/>
                  </a:cubicBezTo>
                  <a:cubicBezTo>
                    <a:pt x="974" y="6525"/>
                    <a:pt x="1030" y="6400"/>
                    <a:pt x="1047" y="6348"/>
                  </a:cubicBezTo>
                  <a:cubicBezTo>
                    <a:pt x="1173" y="6110"/>
                    <a:pt x="1207" y="5915"/>
                    <a:pt x="1281" y="5660"/>
                  </a:cubicBezTo>
                  <a:cubicBezTo>
                    <a:pt x="1497" y="4903"/>
                    <a:pt x="1406" y="4094"/>
                    <a:pt x="1588" y="3319"/>
                  </a:cubicBezTo>
                  <a:cubicBezTo>
                    <a:pt x="1623" y="3172"/>
                    <a:pt x="1822" y="2614"/>
                    <a:pt x="1982" y="2614"/>
                  </a:cubicBezTo>
                  <a:cubicBezTo>
                    <a:pt x="2380" y="2614"/>
                    <a:pt x="2289" y="3189"/>
                    <a:pt x="2328" y="3462"/>
                  </a:cubicBezTo>
                  <a:cubicBezTo>
                    <a:pt x="2328" y="3553"/>
                    <a:pt x="2306" y="3787"/>
                    <a:pt x="2453" y="3787"/>
                  </a:cubicBezTo>
                  <a:cubicBezTo>
                    <a:pt x="2759" y="3787"/>
                    <a:pt x="2651" y="2944"/>
                    <a:pt x="2879" y="2944"/>
                  </a:cubicBezTo>
                  <a:cubicBezTo>
                    <a:pt x="2932" y="2944"/>
                    <a:pt x="3003" y="2990"/>
                    <a:pt x="3102" y="3103"/>
                  </a:cubicBezTo>
                  <a:cubicBezTo>
                    <a:pt x="3172" y="3189"/>
                    <a:pt x="3154" y="3298"/>
                    <a:pt x="3154" y="3406"/>
                  </a:cubicBezTo>
                  <a:cubicBezTo>
                    <a:pt x="3154" y="3588"/>
                    <a:pt x="3228" y="3769"/>
                    <a:pt x="3245" y="3947"/>
                  </a:cubicBezTo>
                  <a:cubicBezTo>
                    <a:pt x="3262" y="4128"/>
                    <a:pt x="3193" y="4345"/>
                    <a:pt x="3262" y="4526"/>
                  </a:cubicBezTo>
                  <a:cubicBezTo>
                    <a:pt x="3280" y="4596"/>
                    <a:pt x="3301" y="4942"/>
                    <a:pt x="3444" y="4942"/>
                  </a:cubicBezTo>
                  <a:cubicBezTo>
                    <a:pt x="3447" y="4942"/>
                    <a:pt x="3450" y="4942"/>
                    <a:pt x="3453" y="4942"/>
                  </a:cubicBezTo>
                  <a:cubicBezTo>
                    <a:pt x="3660" y="4942"/>
                    <a:pt x="3626" y="4326"/>
                    <a:pt x="3626" y="4202"/>
                  </a:cubicBezTo>
                  <a:cubicBezTo>
                    <a:pt x="3626" y="3912"/>
                    <a:pt x="3678" y="3644"/>
                    <a:pt x="3695" y="3371"/>
                  </a:cubicBezTo>
                  <a:cubicBezTo>
                    <a:pt x="3712" y="2887"/>
                    <a:pt x="3660" y="2324"/>
                    <a:pt x="4020" y="1965"/>
                  </a:cubicBezTo>
                  <a:cubicBezTo>
                    <a:pt x="4039" y="1946"/>
                    <a:pt x="4067" y="1938"/>
                    <a:pt x="4097" y="1938"/>
                  </a:cubicBezTo>
                  <a:cubicBezTo>
                    <a:pt x="4185" y="1938"/>
                    <a:pt x="4297" y="2002"/>
                    <a:pt x="4309" y="2056"/>
                  </a:cubicBezTo>
                  <a:cubicBezTo>
                    <a:pt x="4435" y="2415"/>
                    <a:pt x="4344" y="2887"/>
                    <a:pt x="4578" y="3189"/>
                  </a:cubicBezTo>
                  <a:cubicBezTo>
                    <a:pt x="4580" y="3193"/>
                    <a:pt x="4582" y="3195"/>
                    <a:pt x="4585" y="3195"/>
                  </a:cubicBezTo>
                  <a:cubicBezTo>
                    <a:pt x="4614" y="3195"/>
                    <a:pt x="4688" y="3028"/>
                    <a:pt x="4707" y="3012"/>
                  </a:cubicBezTo>
                  <a:cubicBezTo>
                    <a:pt x="4759" y="2904"/>
                    <a:pt x="4759" y="2432"/>
                    <a:pt x="4868" y="2398"/>
                  </a:cubicBezTo>
                  <a:cubicBezTo>
                    <a:pt x="4869" y="2397"/>
                    <a:pt x="4871" y="2397"/>
                    <a:pt x="4872" y="2397"/>
                  </a:cubicBezTo>
                  <a:cubicBezTo>
                    <a:pt x="4913" y="2397"/>
                    <a:pt x="5033" y="2581"/>
                    <a:pt x="5049" y="2614"/>
                  </a:cubicBezTo>
                  <a:cubicBezTo>
                    <a:pt x="5140" y="2887"/>
                    <a:pt x="5101" y="3246"/>
                    <a:pt x="5266" y="3462"/>
                  </a:cubicBezTo>
                  <a:cubicBezTo>
                    <a:pt x="5344" y="3566"/>
                    <a:pt x="5442" y="3620"/>
                    <a:pt x="5530" y="3620"/>
                  </a:cubicBezTo>
                  <a:cubicBezTo>
                    <a:pt x="5641" y="3620"/>
                    <a:pt x="5739" y="3534"/>
                    <a:pt x="5767" y="3354"/>
                  </a:cubicBezTo>
                  <a:lnTo>
                    <a:pt x="5767" y="3319"/>
                  </a:lnTo>
                  <a:cubicBezTo>
                    <a:pt x="4816" y="1550"/>
                    <a:pt x="3751" y="1"/>
                    <a:pt x="29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6"/>
            <p:cNvSpPr/>
            <p:nvPr/>
          </p:nvSpPr>
          <p:spPr>
            <a:xfrm>
              <a:off x="2211600" y="2589175"/>
              <a:ext cx="146475" cy="179950"/>
            </a:xfrm>
            <a:custGeom>
              <a:rect b="b" l="l" r="r" t="t"/>
              <a:pathLst>
                <a:path extrusionOk="0" h="7198" w="5859">
                  <a:moveTo>
                    <a:pt x="3120" y="1"/>
                  </a:moveTo>
                  <a:cubicBezTo>
                    <a:pt x="2306" y="1"/>
                    <a:pt x="1117" y="1822"/>
                    <a:pt x="0" y="3912"/>
                  </a:cubicBezTo>
                  <a:cubicBezTo>
                    <a:pt x="18" y="3968"/>
                    <a:pt x="52" y="4042"/>
                    <a:pt x="126" y="4042"/>
                  </a:cubicBezTo>
                  <a:cubicBezTo>
                    <a:pt x="129" y="4042"/>
                    <a:pt x="132" y="4042"/>
                    <a:pt x="135" y="4042"/>
                  </a:cubicBezTo>
                  <a:cubicBezTo>
                    <a:pt x="315" y="4042"/>
                    <a:pt x="526" y="3568"/>
                    <a:pt x="649" y="3445"/>
                  </a:cubicBezTo>
                  <a:cubicBezTo>
                    <a:pt x="675" y="3419"/>
                    <a:pt x="772" y="3303"/>
                    <a:pt x="835" y="3303"/>
                  </a:cubicBezTo>
                  <a:cubicBezTo>
                    <a:pt x="857" y="3303"/>
                    <a:pt x="874" y="3317"/>
                    <a:pt x="883" y="3354"/>
                  </a:cubicBezTo>
                  <a:cubicBezTo>
                    <a:pt x="974" y="3587"/>
                    <a:pt x="883" y="3968"/>
                    <a:pt x="848" y="4202"/>
                  </a:cubicBezTo>
                  <a:cubicBezTo>
                    <a:pt x="758" y="4868"/>
                    <a:pt x="775" y="5573"/>
                    <a:pt x="740" y="6257"/>
                  </a:cubicBezTo>
                  <a:cubicBezTo>
                    <a:pt x="723" y="6421"/>
                    <a:pt x="701" y="7157"/>
                    <a:pt x="918" y="7196"/>
                  </a:cubicBezTo>
                  <a:cubicBezTo>
                    <a:pt x="923" y="7197"/>
                    <a:pt x="928" y="7197"/>
                    <a:pt x="933" y="7197"/>
                  </a:cubicBezTo>
                  <a:cubicBezTo>
                    <a:pt x="1015" y="7197"/>
                    <a:pt x="1066" y="7067"/>
                    <a:pt x="1082" y="7014"/>
                  </a:cubicBezTo>
                  <a:cubicBezTo>
                    <a:pt x="1208" y="6780"/>
                    <a:pt x="1242" y="6581"/>
                    <a:pt x="1316" y="6348"/>
                  </a:cubicBezTo>
                  <a:cubicBezTo>
                    <a:pt x="1532" y="5573"/>
                    <a:pt x="1441" y="4760"/>
                    <a:pt x="1623" y="3986"/>
                  </a:cubicBezTo>
                  <a:cubicBezTo>
                    <a:pt x="1657" y="3843"/>
                    <a:pt x="1857" y="3285"/>
                    <a:pt x="2021" y="3285"/>
                  </a:cubicBezTo>
                  <a:cubicBezTo>
                    <a:pt x="2415" y="3285"/>
                    <a:pt x="2324" y="3860"/>
                    <a:pt x="2363" y="4128"/>
                  </a:cubicBezTo>
                  <a:cubicBezTo>
                    <a:pt x="2363" y="4219"/>
                    <a:pt x="2345" y="4474"/>
                    <a:pt x="2488" y="4474"/>
                  </a:cubicBezTo>
                  <a:cubicBezTo>
                    <a:pt x="2796" y="4474"/>
                    <a:pt x="2685" y="3621"/>
                    <a:pt x="2909" y="3621"/>
                  </a:cubicBezTo>
                  <a:cubicBezTo>
                    <a:pt x="2960" y="3621"/>
                    <a:pt x="3027" y="3664"/>
                    <a:pt x="3120" y="3769"/>
                  </a:cubicBezTo>
                  <a:cubicBezTo>
                    <a:pt x="3211" y="3860"/>
                    <a:pt x="3189" y="3968"/>
                    <a:pt x="3189" y="4094"/>
                  </a:cubicBezTo>
                  <a:cubicBezTo>
                    <a:pt x="3189" y="4258"/>
                    <a:pt x="3263" y="4453"/>
                    <a:pt x="3280" y="4617"/>
                  </a:cubicBezTo>
                  <a:cubicBezTo>
                    <a:pt x="3297" y="4799"/>
                    <a:pt x="3228" y="5015"/>
                    <a:pt x="3297" y="5193"/>
                  </a:cubicBezTo>
                  <a:cubicBezTo>
                    <a:pt x="3319" y="5266"/>
                    <a:pt x="3336" y="5625"/>
                    <a:pt x="3462" y="5625"/>
                  </a:cubicBezTo>
                  <a:cubicBezTo>
                    <a:pt x="3695" y="5625"/>
                    <a:pt x="3661" y="4994"/>
                    <a:pt x="3661" y="4868"/>
                  </a:cubicBezTo>
                  <a:cubicBezTo>
                    <a:pt x="3661" y="4600"/>
                    <a:pt x="3713" y="4310"/>
                    <a:pt x="3730" y="4042"/>
                  </a:cubicBezTo>
                  <a:cubicBezTo>
                    <a:pt x="3751" y="3570"/>
                    <a:pt x="3695" y="2995"/>
                    <a:pt x="4054" y="2636"/>
                  </a:cubicBezTo>
                  <a:cubicBezTo>
                    <a:pt x="4072" y="2622"/>
                    <a:pt x="4097" y="2616"/>
                    <a:pt x="4125" y="2616"/>
                  </a:cubicBezTo>
                  <a:cubicBezTo>
                    <a:pt x="4214" y="2616"/>
                    <a:pt x="4331" y="2675"/>
                    <a:pt x="4344" y="2744"/>
                  </a:cubicBezTo>
                  <a:cubicBezTo>
                    <a:pt x="4470" y="3086"/>
                    <a:pt x="4379" y="3553"/>
                    <a:pt x="4617" y="3860"/>
                  </a:cubicBezTo>
                  <a:cubicBezTo>
                    <a:pt x="4618" y="3863"/>
                    <a:pt x="4620" y="3864"/>
                    <a:pt x="4622" y="3864"/>
                  </a:cubicBezTo>
                  <a:cubicBezTo>
                    <a:pt x="4648" y="3864"/>
                    <a:pt x="4726" y="3694"/>
                    <a:pt x="4742" y="3678"/>
                  </a:cubicBezTo>
                  <a:cubicBezTo>
                    <a:pt x="4777" y="3587"/>
                    <a:pt x="4794" y="3103"/>
                    <a:pt x="4902" y="3068"/>
                  </a:cubicBezTo>
                  <a:cubicBezTo>
                    <a:pt x="4904" y="3067"/>
                    <a:pt x="4907" y="3067"/>
                    <a:pt x="4909" y="3067"/>
                  </a:cubicBezTo>
                  <a:cubicBezTo>
                    <a:pt x="4954" y="3067"/>
                    <a:pt x="5068" y="3249"/>
                    <a:pt x="5084" y="3302"/>
                  </a:cubicBezTo>
                  <a:cubicBezTo>
                    <a:pt x="5175" y="3553"/>
                    <a:pt x="5136" y="3912"/>
                    <a:pt x="5300" y="4128"/>
                  </a:cubicBezTo>
                  <a:cubicBezTo>
                    <a:pt x="5381" y="4242"/>
                    <a:pt x="5479" y="4297"/>
                    <a:pt x="5567" y="4297"/>
                  </a:cubicBezTo>
                  <a:cubicBezTo>
                    <a:pt x="5678" y="4297"/>
                    <a:pt x="5775" y="4210"/>
                    <a:pt x="5807" y="4042"/>
                  </a:cubicBezTo>
                  <a:cubicBezTo>
                    <a:pt x="5824" y="3895"/>
                    <a:pt x="5841" y="3735"/>
                    <a:pt x="5858" y="3587"/>
                  </a:cubicBezTo>
                  <a:cubicBezTo>
                    <a:pt x="4902" y="1641"/>
                    <a:pt x="3877" y="1"/>
                    <a:pt x="3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6"/>
            <p:cNvSpPr/>
            <p:nvPr/>
          </p:nvSpPr>
          <p:spPr>
            <a:xfrm>
              <a:off x="326475" y="3445475"/>
              <a:ext cx="1035225" cy="811225"/>
            </a:xfrm>
            <a:custGeom>
              <a:rect b="b" l="l" r="r" t="t"/>
              <a:pathLst>
                <a:path extrusionOk="0" h="32449" w="41409">
                  <a:moveTo>
                    <a:pt x="1173" y="1"/>
                  </a:moveTo>
                  <a:lnTo>
                    <a:pt x="1173" y="1"/>
                  </a:lnTo>
                  <a:cubicBezTo>
                    <a:pt x="4561" y="2056"/>
                    <a:pt x="6257" y="3064"/>
                    <a:pt x="9662" y="5119"/>
                  </a:cubicBezTo>
                  <a:cubicBezTo>
                    <a:pt x="8814" y="6564"/>
                    <a:pt x="8420" y="7282"/>
                    <a:pt x="7589" y="8745"/>
                  </a:cubicBezTo>
                  <a:cubicBezTo>
                    <a:pt x="1" y="21793"/>
                    <a:pt x="6365" y="31891"/>
                    <a:pt x="20620" y="32107"/>
                  </a:cubicBezTo>
                  <a:cubicBezTo>
                    <a:pt x="24263" y="32159"/>
                    <a:pt x="28321" y="32306"/>
                    <a:pt x="33059" y="32449"/>
                  </a:cubicBezTo>
                  <a:cubicBezTo>
                    <a:pt x="28897" y="31925"/>
                    <a:pt x="26552" y="29637"/>
                    <a:pt x="28590" y="26301"/>
                  </a:cubicBezTo>
                  <a:cubicBezTo>
                    <a:pt x="30320" y="23437"/>
                    <a:pt x="31185" y="21992"/>
                    <a:pt x="32916" y="19162"/>
                  </a:cubicBezTo>
                  <a:cubicBezTo>
                    <a:pt x="36325" y="21200"/>
                    <a:pt x="38017" y="22226"/>
                    <a:pt x="41409" y="24281"/>
                  </a:cubicBezTo>
                  <a:cubicBezTo>
                    <a:pt x="36252" y="14801"/>
                    <a:pt x="33599" y="10042"/>
                    <a:pt x="28429" y="542"/>
                  </a:cubicBezTo>
                  <a:cubicBezTo>
                    <a:pt x="17397" y="252"/>
                    <a:pt x="11916" y="109"/>
                    <a:pt x="117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6"/>
            <p:cNvSpPr/>
            <p:nvPr/>
          </p:nvSpPr>
          <p:spPr>
            <a:xfrm>
              <a:off x="486450" y="4168750"/>
              <a:ext cx="1175400" cy="809925"/>
            </a:xfrm>
            <a:custGeom>
              <a:rect b="b" l="l" r="r" t="t"/>
              <a:pathLst>
                <a:path extrusionOk="0" h="32397" w="47016">
                  <a:moveTo>
                    <a:pt x="0" y="0"/>
                  </a:moveTo>
                  <a:cubicBezTo>
                    <a:pt x="4526" y="8999"/>
                    <a:pt x="6780" y="13611"/>
                    <a:pt x="11284" y="22969"/>
                  </a:cubicBezTo>
                  <a:cubicBezTo>
                    <a:pt x="13953" y="28070"/>
                    <a:pt x="18980" y="31332"/>
                    <a:pt x="24626" y="31691"/>
                  </a:cubicBezTo>
                  <a:cubicBezTo>
                    <a:pt x="33513" y="32232"/>
                    <a:pt x="37965" y="32379"/>
                    <a:pt x="46907" y="32396"/>
                  </a:cubicBezTo>
                  <a:cubicBezTo>
                    <a:pt x="46959" y="21741"/>
                    <a:pt x="46976" y="16423"/>
                    <a:pt x="47015" y="5772"/>
                  </a:cubicBezTo>
                  <a:cubicBezTo>
                    <a:pt x="34772" y="5772"/>
                    <a:pt x="28680" y="5646"/>
                    <a:pt x="16514" y="5157"/>
                  </a:cubicBezTo>
                  <a:cubicBezTo>
                    <a:pt x="9752" y="4889"/>
                    <a:pt x="3172" y="3825"/>
                    <a:pt x="0"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6"/>
            <p:cNvSpPr/>
            <p:nvPr/>
          </p:nvSpPr>
          <p:spPr>
            <a:xfrm>
              <a:off x="850075" y="2506750"/>
              <a:ext cx="1265500" cy="1008200"/>
            </a:xfrm>
            <a:custGeom>
              <a:rect b="b" l="l" r="r" t="t"/>
              <a:pathLst>
                <a:path extrusionOk="0" h="40328" w="50620">
                  <a:moveTo>
                    <a:pt x="24724" y="1"/>
                  </a:moveTo>
                  <a:cubicBezTo>
                    <a:pt x="19051" y="1"/>
                    <a:pt x="14083" y="3237"/>
                    <a:pt x="11232" y="8182"/>
                  </a:cubicBezTo>
                  <a:cubicBezTo>
                    <a:pt x="6746" y="16061"/>
                    <a:pt x="4492" y="19972"/>
                    <a:pt x="1" y="27634"/>
                  </a:cubicBezTo>
                  <a:cubicBezTo>
                    <a:pt x="9177" y="32466"/>
                    <a:pt x="13759" y="35080"/>
                    <a:pt x="22931" y="40327"/>
                  </a:cubicBezTo>
                  <a:cubicBezTo>
                    <a:pt x="29078" y="29706"/>
                    <a:pt x="32181" y="24320"/>
                    <a:pt x="38346" y="13699"/>
                  </a:cubicBezTo>
                  <a:cubicBezTo>
                    <a:pt x="41772" y="7806"/>
                    <a:pt x="45683" y="2433"/>
                    <a:pt x="50620" y="1749"/>
                  </a:cubicBezTo>
                  <a:cubicBezTo>
                    <a:pt x="40310" y="758"/>
                    <a:pt x="35153" y="395"/>
                    <a:pt x="24826" y="1"/>
                  </a:cubicBezTo>
                  <a:cubicBezTo>
                    <a:pt x="24792" y="1"/>
                    <a:pt x="24758" y="1"/>
                    <a:pt x="24724"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6"/>
            <p:cNvSpPr/>
            <p:nvPr/>
          </p:nvSpPr>
          <p:spPr>
            <a:xfrm>
              <a:off x="1897925" y="4054750"/>
              <a:ext cx="982450" cy="1142950"/>
            </a:xfrm>
            <a:custGeom>
              <a:rect b="b" l="l" r="r" t="t"/>
              <a:pathLst>
                <a:path extrusionOk="0" h="45718" w="39298">
                  <a:moveTo>
                    <a:pt x="14079" y="0"/>
                  </a:moveTo>
                  <a:lnTo>
                    <a:pt x="14079" y="0"/>
                  </a:lnTo>
                  <a:cubicBezTo>
                    <a:pt x="8455" y="9233"/>
                    <a:pt x="5625" y="13901"/>
                    <a:pt x="1" y="23164"/>
                  </a:cubicBezTo>
                  <a:cubicBezTo>
                    <a:pt x="5552" y="32323"/>
                    <a:pt x="8329" y="36866"/>
                    <a:pt x="13919" y="45717"/>
                  </a:cubicBezTo>
                  <a:cubicBezTo>
                    <a:pt x="13936" y="41858"/>
                    <a:pt x="13936" y="39929"/>
                    <a:pt x="13936" y="36074"/>
                  </a:cubicBezTo>
                  <a:cubicBezTo>
                    <a:pt x="15667" y="36000"/>
                    <a:pt x="16515" y="35948"/>
                    <a:pt x="18245" y="35858"/>
                  </a:cubicBezTo>
                  <a:cubicBezTo>
                    <a:pt x="33764" y="35152"/>
                    <a:pt x="39298" y="24626"/>
                    <a:pt x="31982" y="12854"/>
                  </a:cubicBezTo>
                  <a:cubicBezTo>
                    <a:pt x="30087" y="9843"/>
                    <a:pt x="28066" y="6455"/>
                    <a:pt x="25708" y="2505"/>
                  </a:cubicBezTo>
                  <a:lnTo>
                    <a:pt x="25708" y="2505"/>
                  </a:lnTo>
                  <a:cubicBezTo>
                    <a:pt x="27439" y="6204"/>
                    <a:pt x="26660" y="9302"/>
                    <a:pt x="22641" y="9410"/>
                  </a:cubicBezTo>
                  <a:cubicBezTo>
                    <a:pt x="19197" y="9518"/>
                    <a:pt x="17467" y="9575"/>
                    <a:pt x="14044" y="9644"/>
                  </a:cubicBezTo>
                  <a:cubicBezTo>
                    <a:pt x="14062" y="5789"/>
                    <a:pt x="14062" y="3860"/>
                    <a:pt x="14079"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6"/>
            <p:cNvSpPr/>
            <p:nvPr/>
          </p:nvSpPr>
          <p:spPr>
            <a:xfrm>
              <a:off x="1974075" y="4077350"/>
              <a:ext cx="292050" cy="420450"/>
            </a:xfrm>
            <a:custGeom>
              <a:rect b="b" l="l" r="r" t="t"/>
              <a:pathLst>
                <a:path extrusionOk="0" h="16818" w="11682">
                  <a:moveTo>
                    <a:pt x="7555" y="16817"/>
                  </a:moveTo>
                  <a:lnTo>
                    <a:pt x="4128" y="16817"/>
                  </a:lnTo>
                  <a:cubicBezTo>
                    <a:pt x="1463" y="16601"/>
                    <a:pt x="1" y="12997"/>
                    <a:pt x="2904" y="11102"/>
                  </a:cubicBezTo>
                  <a:cubicBezTo>
                    <a:pt x="5807" y="9212"/>
                    <a:pt x="490" y="8415"/>
                    <a:pt x="2904" y="6183"/>
                  </a:cubicBezTo>
                  <a:cubicBezTo>
                    <a:pt x="5318" y="3929"/>
                    <a:pt x="4292" y="4652"/>
                    <a:pt x="4128" y="2307"/>
                  </a:cubicBezTo>
                  <a:cubicBezTo>
                    <a:pt x="4059" y="1493"/>
                    <a:pt x="4453" y="468"/>
                    <a:pt x="5573" y="252"/>
                  </a:cubicBezTo>
                  <a:cubicBezTo>
                    <a:pt x="6763" y="1"/>
                    <a:pt x="7607" y="1407"/>
                    <a:pt x="7555" y="2307"/>
                  </a:cubicBezTo>
                  <a:cubicBezTo>
                    <a:pt x="7373" y="4652"/>
                    <a:pt x="6365" y="3929"/>
                    <a:pt x="8762" y="6183"/>
                  </a:cubicBezTo>
                  <a:cubicBezTo>
                    <a:pt x="11176" y="8415"/>
                    <a:pt x="5859" y="9212"/>
                    <a:pt x="8762" y="11102"/>
                  </a:cubicBezTo>
                  <a:cubicBezTo>
                    <a:pt x="11682" y="12997"/>
                    <a:pt x="10202" y="16601"/>
                    <a:pt x="7555" y="1681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6"/>
            <p:cNvSpPr/>
            <p:nvPr/>
          </p:nvSpPr>
          <p:spPr>
            <a:xfrm>
              <a:off x="2115125" y="4243600"/>
              <a:ext cx="59950" cy="64925"/>
            </a:xfrm>
            <a:custGeom>
              <a:rect b="b" l="l" r="r" t="t"/>
              <a:pathLst>
                <a:path extrusionOk="0" h="2597" w="2398">
                  <a:moveTo>
                    <a:pt x="2397" y="35"/>
                  </a:moveTo>
                  <a:lnTo>
                    <a:pt x="2311" y="143"/>
                  </a:lnTo>
                  <a:lnTo>
                    <a:pt x="2202" y="251"/>
                  </a:lnTo>
                  <a:lnTo>
                    <a:pt x="2146" y="325"/>
                  </a:lnTo>
                  <a:lnTo>
                    <a:pt x="2112" y="359"/>
                  </a:lnTo>
                  <a:lnTo>
                    <a:pt x="2021" y="468"/>
                  </a:lnTo>
                  <a:lnTo>
                    <a:pt x="1930" y="558"/>
                  </a:lnTo>
                  <a:lnTo>
                    <a:pt x="1913" y="576"/>
                  </a:lnTo>
                  <a:lnTo>
                    <a:pt x="1822" y="684"/>
                  </a:lnTo>
                  <a:lnTo>
                    <a:pt x="1731" y="757"/>
                  </a:lnTo>
                  <a:lnTo>
                    <a:pt x="1623" y="883"/>
                  </a:lnTo>
                  <a:lnTo>
                    <a:pt x="1424" y="1099"/>
                  </a:lnTo>
                  <a:lnTo>
                    <a:pt x="1229" y="1298"/>
                  </a:lnTo>
                  <a:lnTo>
                    <a:pt x="1013" y="1515"/>
                  </a:lnTo>
                  <a:lnTo>
                    <a:pt x="922" y="1623"/>
                  </a:lnTo>
                  <a:lnTo>
                    <a:pt x="905" y="1640"/>
                  </a:lnTo>
                  <a:lnTo>
                    <a:pt x="814" y="1731"/>
                  </a:lnTo>
                  <a:lnTo>
                    <a:pt x="775" y="1787"/>
                  </a:lnTo>
                  <a:lnTo>
                    <a:pt x="723" y="1822"/>
                  </a:lnTo>
                  <a:lnTo>
                    <a:pt x="615" y="1930"/>
                  </a:lnTo>
                  <a:lnTo>
                    <a:pt x="580" y="1982"/>
                  </a:lnTo>
                  <a:lnTo>
                    <a:pt x="524" y="2038"/>
                  </a:lnTo>
                  <a:lnTo>
                    <a:pt x="472" y="2073"/>
                  </a:lnTo>
                  <a:lnTo>
                    <a:pt x="433" y="2129"/>
                  </a:lnTo>
                  <a:lnTo>
                    <a:pt x="398" y="2163"/>
                  </a:lnTo>
                  <a:lnTo>
                    <a:pt x="381" y="2181"/>
                  </a:lnTo>
                  <a:lnTo>
                    <a:pt x="364" y="2220"/>
                  </a:lnTo>
                  <a:lnTo>
                    <a:pt x="325" y="2237"/>
                  </a:lnTo>
                  <a:lnTo>
                    <a:pt x="308" y="2272"/>
                  </a:lnTo>
                  <a:lnTo>
                    <a:pt x="290" y="2289"/>
                  </a:lnTo>
                  <a:lnTo>
                    <a:pt x="273" y="2328"/>
                  </a:lnTo>
                  <a:lnTo>
                    <a:pt x="234" y="2345"/>
                  </a:lnTo>
                  <a:lnTo>
                    <a:pt x="217" y="2380"/>
                  </a:lnTo>
                  <a:lnTo>
                    <a:pt x="199" y="2397"/>
                  </a:lnTo>
                  <a:lnTo>
                    <a:pt x="182" y="2436"/>
                  </a:lnTo>
                  <a:lnTo>
                    <a:pt x="165" y="2453"/>
                  </a:lnTo>
                  <a:lnTo>
                    <a:pt x="147" y="2488"/>
                  </a:lnTo>
                  <a:lnTo>
                    <a:pt x="126" y="2505"/>
                  </a:lnTo>
                  <a:lnTo>
                    <a:pt x="108" y="2544"/>
                  </a:lnTo>
                  <a:lnTo>
                    <a:pt x="91" y="2562"/>
                  </a:lnTo>
                  <a:lnTo>
                    <a:pt x="91" y="2579"/>
                  </a:lnTo>
                  <a:lnTo>
                    <a:pt x="18" y="2596"/>
                  </a:lnTo>
                  <a:lnTo>
                    <a:pt x="0" y="2523"/>
                  </a:lnTo>
                  <a:lnTo>
                    <a:pt x="18" y="2505"/>
                  </a:lnTo>
                  <a:lnTo>
                    <a:pt x="18" y="2488"/>
                  </a:lnTo>
                  <a:lnTo>
                    <a:pt x="39" y="2471"/>
                  </a:lnTo>
                  <a:lnTo>
                    <a:pt x="57" y="2436"/>
                  </a:lnTo>
                  <a:lnTo>
                    <a:pt x="91" y="2397"/>
                  </a:lnTo>
                  <a:lnTo>
                    <a:pt x="108" y="2380"/>
                  </a:lnTo>
                  <a:lnTo>
                    <a:pt x="126" y="2345"/>
                  </a:lnTo>
                  <a:lnTo>
                    <a:pt x="147" y="2306"/>
                  </a:lnTo>
                  <a:lnTo>
                    <a:pt x="165" y="2289"/>
                  </a:lnTo>
                  <a:lnTo>
                    <a:pt x="199" y="2254"/>
                  </a:lnTo>
                  <a:lnTo>
                    <a:pt x="217" y="2237"/>
                  </a:lnTo>
                  <a:lnTo>
                    <a:pt x="234" y="2198"/>
                  </a:lnTo>
                  <a:lnTo>
                    <a:pt x="256" y="2181"/>
                  </a:lnTo>
                  <a:lnTo>
                    <a:pt x="290" y="2146"/>
                  </a:lnTo>
                  <a:lnTo>
                    <a:pt x="308" y="2129"/>
                  </a:lnTo>
                  <a:lnTo>
                    <a:pt x="325" y="2090"/>
                  </a:lnTo>
                  <a:lnTo>
                    <a:pt x="364" y="2073"/>
                  </a:lnTo>
                  <a:lnTo>
                    <a:pt x="416" y="2021"/>
                  </a:lnTo>
                  <a:lnTo>
                    <a:pt x="450" y="1964"/>
                  </a:lnTo>
                  <a:lnTo>
                    <a:pt x="507" y="1913"/>
                  </a:lnTo>
                  <a:lnTo>
                    <a:pt x="558" y="1856"/>
                  </a:lnTo>
                  <a:lnTo>
                    <a:pt x="649" y="1765"/>
                  </a:lnTo>
                  <a:lnTo>
                    <a:pt x="706" y="1714"/>
                  </a:lnTo>
                  <a:lnTo>
                    <a:pt x="757" y="1657"/>
                  </a:lnTo>
                  <a:lnTo>
                    <a:pt x="831" y="1571"/>
                  </a:lnTo>
                  <a:lnTo>
                    <a:pt x="848" y="1549"/>
                  </a:lnTo>
                  <a:lnTo>
                    <a:pt x="956" y="1463"/>
                  </a:lnTo>
                  <a:lnTo>
                    <a:pt x="1155" y="1246"/>
                  </a:lnTo>
                  <a:lnTo>
                    <a:pt x="1354" y="1047"/>
                  </a:lnTo>
                  <a:lnTo>
                    <a:pt x="1571" y="831"/>
                  </a:lnTo>
                  <a:lnTo>
                    <a:pt x="1679" y="705"/>
                  </a:lnTo>
                  <a:lnTo>
                    <a:pt x="1770" y="632"/>
                  </a:lnTo>
                  <a:lnTo>
                    <a:pt x="1878" y="524"/>
                  </a:lnTo>
                  <a:lnTo>
                    <a:pt x="1878" y="506"/>
                  </a:lnTo>
                  <a:lnTo>
                    <a:pt x="1965" y="416"/>
                  </a:lnTo>
                  <a:lnTo>
                    <a:pt x="2073" y="325"/>
                  </a:lnTo>
                  <a:lnTo>
                    <a:pt x="2112" y="290"/>
                  </a:lnTo>
                  <a:lnTo>
                    <a:pt x="2181" y="217"/>
                  </a:lnTo>
                  <a:lnTo>
                    <a:pt x="2272" y="108"/>
                  </a:lnTo>
                  <a:lnTo>
                    <a:pt x="2380" y="18"/>
                  </a:lnTo>
                  <a:lnTo>
                    <a:pt x="2397"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6"/>
            <p:cNvSpPr/>
            <p:nvPr/>
          </p:nvSpPr>
          <p:spPr>
            <a:xfrm>
              <a:off x="2067425" y="4249875"/>
              <a:ext cx="50850" cy="74875"/>
            </a:xfrm>
            <a:custGeom>
              <a:rect b="b" l="l" r="r" t="t"/>
              <a:pathLst>
                <a:path extrusionOk="0" h="2995" w="2034">
                  <a:moveTo>
                    <a:pt x="35" y="0"/>
                  </a:moveTo>
                  <a:lnTo>
                    <a:pt x="109" y="74"/>
                  </a:lnTo>
                  <a:lnTo>
                    <a:pt x="178" y="165"/>
                  </a:lnTo>
                  <a:lnTo>
                    <a:pt x="234" y="217"/>
                  </a:lnTo>
                  <a:lnTo>
                    <a:pt x="251" y="238"/>
                  </a:lnTo>
                  <a:lnTo>
                    <a:pt x="325" y="325"/>
                  </a:lnTo>
                  <a:lnTo>
                    <a:pt x="394" y="416"/>
                  </a:lnTo>
                  <a:lnTo>
                    <a:pt x="468" y="489"/>
                  </a:lnTo>
                  <a:lnTo>
                    <a:pt x="502" y="524"/>
                  </a:lnTo>
                  <a:lnTo>
                    <a:pt x="541" y="580"/>
                  </a:lnTo>
                  <a:lnTo>
                    <a:pt x="610" y="671"/>
                  </a:lnTo>
                  <a:lnTo>
                    <a:pt x="667" y="757"/>
                  </a:lnTo>
                  <a:lnTo>
                    <a:pt x="736" y="848"/>
                  </a:lnTo>
                  <a:lnTo>
                    <a:pt x="809" y="939"/>
                  </a:lnTo>
                  <a:lnTo>
                    <a:pt x="866" y="1030"/>
                  </a:lnTo>
                  <a:lnTo>
                    <a:pt x="935" y="1121"/>
                  </a:lnTo>
                  <a:lnTo>
                    <a:pt x="1008" y="1212"/>
                  </a:lnTo>
                  <a:lnTo>
                    <a:pt x="1060" y="1320"/>
                  </a:lnTo>
                  <a:lnTo>
                    <a:pt x="1134" y="1406"/>
                  </a:lnTo>
                  <a:lnTo>
                    <a:pt x="1190" y="1497"/>
                  </a:lnTo>
                  <a:lnTo>
                    <a:pt x="1259" y="1588"/>
                  </a:lnTo>
                  <a:lnTo>
                    <a:pt x="1298" y="1644"/>
                  </a:lnTo>
                  <a:lnTo>
                    <a:pt x="1316" y="1696"/>
                  </a:lnTo>
                  <a:lnTo>
                    <a:pt x="1385" y="1787"/>
                  </a:lnTo>
                  <a:lnTo>
                    <a:pt x="1441" y="1878"/>
                  </a:lnTo>
                  <a:lnTo>
                    <a:pt x="1493" y="1969"/>
                  </a:lnTo>
                  <a:lnTo>
                    <a:pt x="1549" y="2077"/>
                  </a:lnTo>
                  <a:lnTo>
                    <a:pt x="1623" y="2163"/>
                  </a:lnTo>
                  <a:lnTo>
                    <a:pt x="1675" y="2254"/>
                  </a:lnTo>
                  <a:lnTo>
                    <a:pt x="1731" y="2362"/>
                  </a:lnTo>
                  <a:lnTo>
                    <a:pt x="1783" y="2453"/>
                  </a:lnTo>
                  <a:lnTo>
                    <a:pt x="1839" y="2561"/>
                  </a:lnTo>
                  <a:lnTo>
                    <a:pt x="1891" y="2652"/>
                  </a:lnTo>
                  <a:lnTo>
                    <a:pt x="1926" y="2743"/>
                  </a:lnTo>
                  <a:lnTo>
                    <a:pt x="1982" y="2851"/>
                  </a:lnTo>
                  <a:lnTo>
                    <a:pt x="2016" y="2886"/>
                  </a:lnTo>
                  <a:lnTo>
                    <a:pt x="2034" y="2921"/>
                  </a:lnTo>
                  <a:lnTo>
                    <a:pt x="2034" y="2942"/>
                  </a:lnTo>
                  <a:lnTo>
                    <a:pt x="2016" y="2994"/>
                  </a:lnTo>
                  <a:lnTo>
                    <a:pt x="1947" y="2977"/>
                  </a:lnTo>
                  <a:lnTo>
                    <a:pt x="1947" y="2959"/>
                  </a:lnTo>
                  <a:lnTo>
                    <a:pt x="1926" y="2942"/>
                  </a:lnTo>
                  <a:lnTo>
                    <a:pt x="1908" y="2886"/>
                  </a:lnTo>
                  <a:lnTo>
                    <a:pt x="1856" y="2795"/>
                  </a:lnTo>
                  <a:lnTo>
                    <a:pt x="1800" y="2687"/>
                  </a:lnTo>
                  <a:lnTo>
                    <a:pt x="1748" y="2596"/>
                  </a:lnTo>
                  <a:lnTo>
                    <a:pt x="1692" y="2510"/>
                  </a:lnTo>
                  <a:lnTo>
                    <a:pt x="1640" y="2401"/>
                  </a:lnTo>
                  <a:lnTo>
                    <a:pt x="1584" y="2311"/>
                  </a:lnTo>
                  <a:lnTo>
                    <a:pt x="1532" y="2220"/>
                  </a:lnTo>
                  <a:lnTo>
                    <a:pt x="1476" y="2112"/>
                  </a:lnTo>
                  <a:lnTo>
                    <a:pt x="1424" y="2021"/>
                  </a:lnTo>
                  <a:lnTo>
                    <a:pt x="1350" y="1930"/>
                  </a:lnTo>
                  <a:lnTo>
                    <a:pt x="1298" y="1839"/>
                  </a:lnTo>
                  <a:lnTo>
                    <a:pt x="1242" y="1731"/>
                  </a:lnTo>
                  <a:lnTo>
                    <a:pt x="1207" y="1696"/>
                  </a:lnTo>
                  <a:lnTo>
                    <a:pt x="1169" y="1644"/>
                  </a:lnTo>
                  <a:lnTo>
                    <a:pt x="1117" y="1553"/>
                  </a:lnTo>
                  <a:lnTo>
                    <a:pt x="1043" y="1463"/>
                  </a:lnTo>
                  <a:lnTo>
                    <a:pt x="991" y="1354"/>
                  </a:lnTo>
                  <a:lnTo>
                    <a:pt x="918" y="1264"/>
                  </a:lnTo>
                  <a:lnTo>
                    <a:pt x="866" y="1173"/>
                  </a:lnTo>
                  <a:lnTo>
                    <a:pt x="792" y="1082"/>
                  </a:lnTo>
                  <a:lnTo>
                    <a:pt x="736" y="995"/>
                  </a:lnTo>
                  <a:lnTo>
                    <a:pt x="667" y="904"/>
                  </a:lnTo>
                  <a:lnTo>
                    <a:pt x="593" y="814"/>
                  </a:lnTo>
                  <a:lnTo>
                    <a:pt x="541" y="723"/>
                  </a:lnTo>
                  <a:lnTo>
                    <a:pt x="468" y="632"/>
                  </a:lnTo>
                  <a:lnTo>
                    <a:pt x="433" y="580"/>
                  </a:lnTo>
                  <a:lnTo>
                    <a:pt x="394" y="541"/>
                  </a:lnTo>
                  <a:lnTo>
                    <a:pt x="342" y="454"/>
                  </a:lnTo>
                  <a:lnTo>
                    <a:pt x="269" y="364"/>
                  </a:lnTo>
                  <a:lnTo>
                    <a:pt x="195" y="273"/>
                  </a:lnTo>
                  <a:lnTo>
                    <a:pt x="178" y="255"/>
                  </a:lnTo>
                  <a:lnTo>
                    <a:pt x="143" y="199"/>
                  </a:lnTo>
                  <a:lnTo>
                    <a:pt x="70" y="108"/>
                  </a:lnTo>
                  <a:lnTo>
                    <a:pt x="0" y="22"/>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6"/>
            <p:cNvSpPr/>
            <p:nvPr/>
          </p:nvSpPr>
          <p:spPr>
            <a:xfrm>
              <a:off x="2060175" y="4392325"/>
              <a:ext cx="57675" cy="37000"/>
            </a:xfrm>
            <a:custGeom>
              <a:rect b="b" l="l" r="r" t="t"/>
              <a:pathLst>
                <a:path extrusionOk="0" h="1480" w="2307">
                  <a:moveTo>
                    <a:pt x="126" y="35"/>
                  </a:moveTo>
                  <a:lnTo>
                    <a:pt x="200" y="74"/>
                  </a:lnTo>
                  <a:lnTo>
                    <a:pt x="269" y="126"/>
                  </a:lnTo>
                  <a:lnTo>
                    <a:pt x="342" y="164"/>
                  </a:lnTo>
                  <a:lnTo>
                    <a:pt x="416" y="199"/>
                  </a:lnTo>
                  <a:lnTo>
                    <a:pt x="485" y="234"/>
                  </a:lnTo>
                  <a:lnTo>
                    <a:pt x="559" y="290"/>
                  </a:lnTo>
                  <a:lnTo>
                    <a:pt x="593" y="307"/>
                  </a:lnTo>
                  <a:lnTo>
                    <a:pt x="632" y="325"/>
                  </a:lnTo>
                  <a:lnTo>
                    <a:pt x="775" y="415"/>
                  </a:lnTo>
                  <a:lnTo>
                    <a:pt x="831" y="450"/>
                  </a:lnTo>
                  <a:lnTo>
                    <a:pt x="918" y="506"/>
                  </a:lnTo>
                  <a:lnTo>
                    <a:pt x="1156" y="666"/>
                  </a:lnTo>
                  <a:lnTo>
                    <a:pt x="1190" y="684"/>
                  </a:lnTo>
                  <a:lnTo>
                    <a:pt x="1316" y="775"/>
                  </a:lnTo>
                  <a:lnTo>
                    <a:pt x="1389" y="831"/>
                  </a:lnTo>
                  <a:lnTo>
                    <a:pt x="1459" y="865"/>
                  </a:lnTo>
                  <a:lnTo>
                    <a:pt x="1532" y="922"/>
                  </a:lnTo>
                  <a:lnTo>
                    <a:pt x="1549" y="939"/>
                  </a:lnTo>
                  <a:lnTo>
                    <a:pt x="1606" y="956"/>
                  </a:lnTo>
                  <a:lnTo>
                    <a:pt x="1658" y="1008"/>
                  </a:lnTo>
                  <a:lnTo>
                    <a:pt x="1731" y="1047"/>
                  </a:lnTo>
                  <a:lnTo>
                    <a:pt x="1805" y="1099"/>
                  </a:lnTo>
                  <a:lnTo>
                    <a:pt x="1874" y="1138"/>
                  </a:lnTo>
                  <a:lnTo>
                    <a:pt x="1947" y="1190"/>
                  </a:lnTo>
                  <a:lnTo>
                    <a:pt x="2021" y="1224"/>
                  </a:lnTo>
                  <a:lnTo>
                    <a:pt x="2073" y="1263"/>
                  </a:lnTo>
                  <a:lnTo>
                    <a:pt x="2146" y="1315"/>
                  </a:lnTo>
                  <a:lnTo>
                    <a:pt x="2216" y="1354"/>
                  </a:lnTo>
                  <a:lnTo>
                    <a:pt x="2272" y="1389"/>
                  </a:lnTo>
                  <a:lnTo>
                    <a:pt x="2289" y="1389"/>
                  </a:lnTo>
                  <a:lnTo>
                    <a:pt x="2306" y="1462"/>
                  </a:lnTo>
                  <a:lnTo>
                    <a:pt x="2255" y="1480"/>
                  </a:lnTo>
                  <a:lnTo>
                    <a:pt x="2237" y="1462"/>
                  </a:lnTo>
                  <a:lnTo>
                    <a:pt x="2181" y="1441"/>
                  </a:lnTo>
                  <a:lnTo>
                    <a:pt x="2107" y="1389"/>
                  </a:lnTo>
                  <a:lnTo>
                    <a:pt x="2038" y="1354"/>
                  </a:lnTo>
                  <a:lnTo>
                    <a:pt x="1965" y="1315"/>
                  </a:lnTo>
                  <a:lnTo>
                    <a:pt x="1891" y="1281"/>
                  </a:lnTo>
                  <a:lnTo>
                    <a:pt x="1822" y="1224"/>
                  </a:lnTo>
                  <a:lnTo>
                    <a:pt x="1748" y="1190"/>
                  </a:lnTo>
                  <a:lnTo>
                    <a:pt x="1675" y="1155"/>
                  </a:lnTo>
                  <a:lnTo>
                    <a:pt x="1606" y="1099"/>
                  </a:lnTo>
                  <a:lnTo>
                    <a:pt x="1532" y="1064"/>
                  </a:lnTo>
                  <a:lnTo>
                    <a:pt x="1480" y="1030"/>
                  </a:lnTo>
                  <a:lnTo>
                    <a:pt x="1459" y="1030"/>
                  </a:lnTo>
                  <a:lnTo>
                    <a:pt x="1389" y="974"/>
                  </a:lnTo>
                  <a:lnTo>
                    <a:pt x="1316" y="939"/>
                  </a:lnTo>
                  <a:lnTo>
                    <a:pt x="1242" y="883"/>
                  </a:lnTo>
                  <a:lnTo>
                    <a:pt x="1117" y="792"/>
                  </a:lnTo>
                  <a:lnTo>
                    <a:pt x="1082" y="775"/>
                  </a:lnTo>
                  <a:lnTo>
                    <a:pt x="831" y="614"/>
                  </a:lnTo>
                  <a:lnTo>
                    <a:pt x="758" y="558"/>
                  </a:lnTo>
                  <a:lnTo>
                    <a:pt x="701" y="524"/>
                  </a:lnTo>
                  <a:lnTo>
                    <a:pt x="559" y="433"/>
                  </a:lnTo>
                  <a:lnTo>
                    <a:pt x="524" y="415"/>
                  </a:lnTo>
                  <a:lnTo>
                    <a:pt x="507" y="381"/>
                  </a:lnTo>
                  <a:lnTo>
                    <a:pt x="433" y="342"/>
                  </a:lnTo>
                  <a:lnTo>
                    <a:pt x="360" y="290"/>
                  </a:lnTo>
                  <a:lnTo>
                    <a:pt x="290" y="251"/>
                  </a:lnTo>
                  <a:lnTo>
                    <a:pt x="290" y="251"/>
                  </a:lnTo>
                  <a:lnTo>
                    <a:pt x="234" y="199"/>
                  </a:lnTo>
                  <a:lnTo>
                    <a:pt x="161" y="164"/>
                  </a:lnTo>
                  <a:lnTo>
                    <a:pt x="91" y="108"/>
                  </a:lnTo>
                  <a:lnTo>
                    <a:pt x="18" y="74"/>
                  </a:lnTo>
                  <a:lnTo>
                    <a:pt x="1" y="0"/>
                  </a:lnTo>
                  <a:lnTo>
                    <a:pt x="5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6"/>
            <p:cNvSpPr/>
            <p:nvPr/>
          </p:nvSpPr>
          <p:spPr>
            <a:xfrm>
              <a:off x="2118250" y="4392325"/>
              <a:ext cx="66325" cy="58625"/>
            </a:xfrm>
            <a:custGeom>
              <a:rect b="b" l="l" r="r" t="t"/>
              <a:pathLst>
                <a:path extrusionOk="0" h="2345" w="2653">
                  <a:moveTo>
                    <a:pt x="2653" y="0"/>
                  </a:moveTo>
                  <a:lnTo>
                    <a:pt x="2653" y="74"/>
                  </a:lnTo>
                  <a:lnTo>
                    <a:pt x="2636" y="91"/>
                  </a:lnTo>
                  <a:lnTo>
                    <a:pt x="2618" y="108"/>
                  </a:lnTo>
                  <a:lnTo>
                    <a:pt x="2579" y="143"/>
                  </a:lnTo>
                  <a:lnTo>
                    <a:pt x="2545" y="182"/>
                  </a:lnTo>
                  <a:lnTo>
                    <a:pt x="2488" y="216"/>
                  </a:lnTo>
                  <a:lnTo>
                    <a:pt x="2454" y="251"/>
                  </a:lnTo>
                  <a:lnTo>
                    <a:pt x="2419" y="290"/>
                  </a:lnTo>
                  <a:lnTo>
                    <a:pt x="2380" y="325"/>
                  </a:lnTo>
                  <a:lnTo>
                    <a:pt x="2346" y="359"/>
                  </a:lnTo>
                  <a:lnTo>
                    <a:pt x="2294" y="398"/>
                  </a:lnTo>
                  <a:lnTo>
                    <a:pt x="2255" y="433"/>
                  </a:lnTo>
                  <a:lnTo>
                    <a:pt x="2186" y="506"/>
                  </a:lnTo>
                  <a:lnTo>
                    <a:pt x="2095" y="575"/>
                  </a:lnTo>
                  <a:lnTo>
                    <a:pt x="2004" y="649"/>
                  </a:lnTo>
                  <a:lnTo>
                    <a:pt x="1930" y="723"/>
                  </a:lnTo>
                  <a:lnTo>
                    <a:pt x="1840" y="792"/>
                  </a:lnTo>
                  <a:lnTo>
                    <a:pt x="1770" y="848"/>
                  </a:lnTo>
                  <a:lnTo>
                    <a:pt x="1770" y="848"/>
                  </a:lnTo>
                  <a:lnTo>
                    <a:pt x="1679" y="922"/>
                  </a:lnTo>
                  <a:lnTo>
                    <a:pt x="1515" y="1064"/>
                  </a:lnTo>
                  <a:lnTo>
                    <a:pt x="1338" y="1190"/>
                  </a:lnTo>
                  <a:lnTo>
                    <a:pt x="1247" y="1263"/>
                  </a:lnTo>
                  <a:lnTo>
                    <a:pt x="1173" y="1333"/>
                  </a:lnTo>
                  <a:lnTo>
                    <a:pt x="1082" y="1406"/>
                  </a:lnTo>
                  <a:lnTo>
                    <a:pt x="1013" y="1480"/>
                  </a:lnTo>
                  <a:lnTo>
                    <a:pt x="922" y="1549"/>
                  </a:lnTo>
                  <a:lnTo>
                    <a:pt x="849" y="1605"/>
                  </a:lnTo>
                  <a:lnTo>
                    <a:pt x="797" y="1640"/>
                  </a:lnTo>
                  <a:lnTo>
                    <a:pt x="758" y="1679"/>
                  </a:lnTo>
                  <a:lnTo>
                    <a:pt x="723" y="1713"/>
                  </a:lnTo>
                  <a:lnTo>
                    <a:pt x="689" y="1748"/>
                  </a:lnTo>
                  <a:lnTo>
                    <a:pt x="650" y="1787"/>
                  </a:lnTo>
                  <a:lnTo>
                    <a:pt x="598" y="1821"/>
                  </a:lnTo>
                  <a:lnTo>
                    <a:pt x="563" y="1856"/>
                  </a:lnTo>
                  <a:lnTo>
                    <a:pt x="542" y="1895"/>
                  </a:lnTo>
                  <a:lnTo>
                    <a:pt x="524" y="1895"/>
                  </a:lnTo>
                  <a:lnTo>
                    <a:pt x="490" y="1930"/>
                  </a:lnTo>
                  <a:lnTo>
                    <a:pt x="455" y="1964"/>
                  </a:lnTo>
                  <a:lnTo>
                    <a:pt x="399" y="2003"/>
                  </a:lnTo>
                  <a:lnTo>
                    <a:pt x="364" y="2038"/>
                  </a:lnTo>
                  <a:lnTo>
                    <a:pt x="325" y="2072"/>
                  </a:lnTo>
                  <a:lnTo>
                    <a:pt x="291" y="2111"/>
                  </a:lnTo>
                  <a:lnTo>
                    <a:pt x="291" y="2129"/>
                  </a:lnTo>
                  <a:lnTo>
                    <a:pt x="256" y="2146"/>
                  </a:lnTo>
                  <a:lnTo>
                    <a:pt x="217" y="2181"/>
                  </a:lnTo>
                  <a:lnTo>
                    <a:pt x="183" y="2237"/>
                  </a:lnTo>
                  <a:lnTo>
                    <a:pt x="148" y="2271"/>
                  </a:lnTo>
                  <a:lnTo>
                    <a:pt x="109" y="2306"/>
                  </a:lnTo>
                  <a:lnTo>
                    <a:pt x="74" y="2328"/>
                  </a:lnTo>
                  <a:lnTo>
                    <a:pt x="74" y="2345"/>
                  </a:lnTo>
                  <a:lnTo>
                    <a:pt x="1" y="2345"/>
                  </a:lnTo>
                  <a:lnTo>
                    <a:pt x="1" y="2271"/>
                  </a:lnTo>
                  <a:lnTo>
                    <a:pt x="1" y="2271"/>
                  </a:lnTo>
                  <a:lnTo>
                    <a:pt x="40" y="2237"/>
                  </a:lnTo>
                  <a:lnTo>
                    <a:pt x="74" y="2198"/>
                  </a:lnTo>
                  <a:lnTo>
                    <a:pt x="92" y="2163"/>
                  </a:lnTo>
                  <a:lnTo>
                    <a:pt x="131" y="2111"/>
                  </a:lnTo>
                  <a:lnTo>
                    <a:pt x="165" y="2072"/>
                  </a:lnTo>
                  <a:lnTo>
                    <a:pt x="200" y="2038"/>
                  </a:lnTo>
                  <a:lnTo>
                    <a:pt x="200" y="2038"/>
                  </a:lnTo>
                  <a:lnTo>
                    <a:pt x="239" y="2003"/>
                  </a:lnTo>
                  <a:lnTo>
                    <a:pt x="273" y="1947"/>
                  </a:lnTo>
                  <a:lnTo>
                    <a:pt x="325" y="1912"/>
                  </a:lnTo>
                  <a:lnTo>
                    <a:pt x="364" y="1873"/>
                  </a:lnTo>
                  <a:lnTo>
                    <a:pt x="399" y="1839"/>
                  </a:lnTo>
                  <a:lnTo>
                    <a:pt x="433" y="1804"/>
                  </a:lnTo>
                  <a:lnTo>
                    <a:pt x="455" y="1787"/>
                  </a:lnTo>
                  <a:lnTo>
                    <a:pt x="472" y="1765"/>
                  </a:lnTo>
                  <a:lnTo>
                    <a:pt x="507" y="1731"/>
                  </a:lnTo>
                  <a:lnTo>
                    <a:pt x="542" y="1696"/>
                  </a:lnTo>
                  <a:lnTo>
                    <a:pt x="598" y="1657"/>
                  </a:lnTo>
                  <a:lnTo>
                    <a:pt x="632" y="1622"/>
                  </a:lnTo>
                  <a:lnTo>
                    <a:pt x="671" y="1588"/>
                  </a:lnTo>
                  <a:lnTo>
                    <a:pt x="723" y="1549"/>
                  </a:lnTo>
                  <a:lnTo>
                    <a:pt x="758" y="1514"/>
                  </a:lnTo>
                  <a:lnTo>
                    <a:pt x="831" y="1441"/>
                  </a:lnTo>
                  <a:lnTo>
                    <a:pt x="922" y="1372"/>
                  </a:lnTo>
                  <a:lnTo>
                    <a:pt x="1013" y="1298"/>
                  </a:lnTo>
                  <a:lnTo>
                    <a:pt x="1082" y="1246"/>
                  </a:lnTo>
                  <a:lnTo>
                    <a:pt x="1173" y="1173"/>
                  </a:lnTo>
                  <a:lnTo>
                    <a:pt x="1264" y="1099"/>
                  </a:lnTo>
                  <a:lnTo>
                    <a:pt x="1429" y="956"/>
                  </a:lnTo>
                  <a:lnTo>
                    <a:pt x="1606" y="831"/>
                  </a:lnTo>
                  <a:lnTo>
                    <a:pt x="1679" y="757"/>
                  </a:lnTo>
                  <a:lnTo>
                    <a:pt x="1697" y="757"/>
                  </a:lnTo>
                  <a:lnTo>
                    <a:pt x="1770" y="705"/>
                  </a:lnTo>
                  <a:lnTo>
                    <a:pt x="1861" y="632"/>
                  </a:lnTo>
                  <a:lnTo>
                    <a:pt x="1930" y="558"/>
                  </a:lnTo>
                  <a:lnTo>
                    <a:pt x="2021" y="489"/>
                  </a:lnTo>
                  <a:lnTo>
                    <a:pt x="2112" y="415"/>
                  </a:lnTo>
                  <a:lnTo>
                    <a:pt x="2186" y="359"/>
                  </a:lnTo>
                  <a:lnTo>
                    <a:pt x="2220" y="325"/>
                  </a:lnTo>
                  <a:lnTo>
                    <a:pt x="2272" y="290"/>
                  </a:lnTo>
                  <a:lnTo>
                    <a:pt x="2311" y="251"/>
                  </a:lnTo>
                  <a:lnTo>
                    <a:pt x="2346" y="216"/>
                  </a:lnTo>
                  <a:lnTo>
                    <a:pt x="2380" y="182"/>
                  </a:lnTo>
                  <a:lnTo>
                    <a:pt x="2437" y="143"/>
                  </a:lnTo>
                  <a:lnTo>
                    <a:pt x="2471" y="108"/>
                  </a:lnTo>
                  <a:lnTo>
                    <a:pt x="2510" y="74"/>
                  </a:lnTo>
                  <a:lnTo>
                    <a:pt x="2545" y="35"/>
                  </a:lnTo>
                  <a:lnTo>
                    <a:pt x="2562" y="17"/>
                  </a:lnTo>
                  <a:lnTo>
                    <a:pt x="2579"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6"/>
            <p:cNvSpPr/>
            <p:nvPr/>
          </p:nvSpPr>
          <p:spPr>
            <a:xfrm>
              <a:off x="2113400" y="4121925"/>
              <a:ext cx="11275" cy="466950"/>
            </a:xfrm>
            <a:custGeom>
              <a:rect b="b" l="l" r="r" t="t"/>
              <a:pathLst>
                <a:path extrusionOk="0" h="18678" w="451">
                  <a:moveTo>
                    <a:pt x="303" y="56"/>
                  </a:moveTo>
                  <a:lnTo>
                    <a:pt x="303" y="108"/>
                  </a:lnTo>
                  <a:lnTo>
                    <a:pt x="303" y="126"/>
                  </a:lnTo>
                  <a:lnTo>
                    <a:pt x="325" y="182"/>
                  </a:lnTo>
                  <a:lnTo>
                    <a:pt x="325" y="251"/>
                  </a:lnTo>
                  <a:lnTo>
                    <a:pt x="325" y="325"/>
                  </a:lnTo>
                  <a:lnTo>
                    <a:pt x="325" y="398"/>
                  </a:lnTo>
                  <a:lnTo>
                    <a:pt x="325" y="467"/>
                  </a:lnTo>
                  <a:lnTo>
                    <a:pt x="325" y="541"/>
                  </a:lnTo>
                  <a:lnTo>
                    <a:pt x="325" y="632"/>
                  </a:lnTo>
                  <a:lnTo>
                    <a:pt x="325" y="792"/>
                  </a:lnTo>
                  <a:lnTo>
                    <a:pt x="325" y="974"/>
                  </a:lnTo>
                  <a:lnTo>
                    <a:pt x="325" y="1155"/>
                  </a:lnTo>
                  <a:lnTo>
                    <a:pt x="325" y="1354"/>
                  </a:lnTo>
                  <a:lnTo>
                    <a:pt x="325" y="1549"/>
                  </a:lnTo>
                  <a:lnTo>
                    <a:pt x="325" y="1748"/>
                  </a:lnTo>
                  <a:lnTo>
                    <a:pt x="325" y="1787"/>
                  </a:lnTo>
                  <a:lnTo>
                    <a:pt x="325" y="1964"/>
                  </a:lnTo>
                  <a:lnTo>
                    <a:pt x="325" y="2181"/>
                  </a:lnTo>
                  <a:lnTo>
                    <a:pt x="303" y="2613"/>
                  </a:lnTo>
                  <a:lnTo>
                    <a:pt x="303" y="2938"/>
                  </a:lnTo>
                  <a:lnTo>
                    <a:pt x="303" y="3046"/>
                  </a:lnTo>
                  <a:lnTo>
                    <a:pt x="303" y="3496"/>
                  </a:lnTo>
                  <a:lnTo>
                    <a:pt x="286" y="3859"/>
                  </a:lnTo>
                  <a:lnTo>
                    <a:pt x="286" y="3928"/>
                  </a:lnTo>
                  <a:lnTo>
                    <a:pt x="286" y="4145"/>
                  </a:lnTo>
                  <a:lnTo>
                    <a:pt x="268" y="4361"/>
                  </a:lnTo>
                  <a:lnTo>
                    <a:pt x="268" y="4560"/>
                  </a:lnTo>
                  <a:lnTo>
                    <a:pt x="268" y="4759"/>
                  </a:lnTo>
                  <a:lnTo>
                    <a:pt x="268" y="4958"/>
                  </a:lnTo>
                  <a:lnTo>
                    <a:pt x="268" y="5140"/>
                  </a:lnTo>
                  <a:lnTo>
                    <a:pt x="251" y="5317"/>
                  </a:lnTo>
                  <a:lnTo>
                    <a:pt x="251" y="5482"/>
                  </a:lnTo>
                  <a:lnTo>
                    <a:pt x="251" y="5572"/>
                  </a:lnTo>
                  <a:lnTo>
                    <a:pt x="251" y="5642"/>
                  </a:lnTo>
                  <a:lnTo>
                    <a:pt x="251" y="5715"/>
                  </a:lnTo>
                  <a:lnTo>
                    <a:pt x="251" y="5789"/>
                  </a:lnTo>
                  <a:lnTo>
                    <a:pt x="251" y="5858"/>
                  </a:lnTo>
                  <a:lnTo>
                    <a:pt x="251" y="5932"/>
                  </a:lnTo>
                  <a:lnTo>
                    <a:pt x="251" y="5984"/>
                  </a:lnTo>
                  <a:lnTo>
                    <a:pt x="268" y="6040"/>
                  </a:lnTo>
                  <a:lnTo>
                    <a:pt x="268" y="6239"/>
                  </a:lnTo>
                  <a:lnTo>
                    <a:pt x="268" y="6438"/>
                  </a:lnTo>
                  <a:lnTo>
                    <a:pt x="286" y="6632"/>
                  </a:lnTo>
                  <a:lnTo>
                    <a:pt x="286" y="6831"/>
                  </a:lnTo>
                  <a:lnTo>
                    <a:pt x="286" y="6940"/>
                  </a:lnTo>
                  <a:lnTo>
                    <a:pt x="286" y="7013"/>
                  </a:lnTo>
                  <a:lnTo>
                    <a:pt x="286" y="7212"/>
                  </a:lnTo>
                  <a:lnTo>
                    <a:pt x="303" y="7606"/>
                  </a:lnTo>
                  <a:lnTo>
                    <a:pt x="303" y="8004"/>
                  </a:lnTo>
                  <a:lnTo>
                    <a:pt x="303" y="8385"/>
                  </a:lnTo>
                  <a:lnTo>
                    <a:pt x="325" y="8778"/>
                  </a:lnTo>
                  <a:lnTo>
                    <a:pt x="325" y="9176"/>
                  </a:lnTo>
                  <a:lnTo>
                    <a:pt x="325" y="9553"/>
                  </a:lnTo>
                  <a:lnTo>
                    <a:pt x="325" y="9951"/>
                  </a:lnTo>
                  <a:lnTo>
                    <a:pt x="342" y="10349"/>
                  </a:lnTo>
                  <a:lnTo>
                    <a:pt x="342" y="10725"/>
                  </a:lnTo>
                  <a:lnTo>
                    <a:pt x="342" y="11032"/>
                  </a:lnTo>
                  <a:lnTo>
                    <a:pt x="342" y="11521"/>
                  </a:lnTo>
                  <a:lnTo>
                    <a:pt x="342" y="12296"/>
                  </a:lnTo>
                  <a:lnTo>
                    <a:pt x="342" y="12689"/>
                  </a:lnTo>
                  <a:lnTo>
                    <a:pt x="359" y="13070"/>
                  </a:lnTo>
                  <a:lnTo>
                    <a:pt x="359" y="13468"/>
                  </a:lnTo>
                  <a:lnTo>
                    <a:pt x="359" y="13862"/>
                  </a:lnTo>
                  <a:lnTo>
                    <a:pt x="359" y="14243"/>
                  </a:lnTo>
                  <a:lnTo>
                    <a:pt x="377" y="14636"/>
                  </a:lnTo>
                  <a:lnTo>
                    <a:pt x="377" y="15034"/>
                  </a:lnTo>
                  <a:lnTo>
                    <a:pt x="377" y="15415"/>
                  </a:lnTo>
                  <a:lnTo>
                    <a:pt x="394" y="15610"/>
                  </a:lnTo>
                  <a:lnTo>
                    <a:pt x="394" y="15809"/>
                  </a:lnTo>
                  <a:lnTo>
                    <a:pt x="394" y="16008"/>
                  </a:lnTo>
                  <a:lnTo>
                    <a:pt x="394" y="16207"/>
                  </a:lnTo>
                  <a:lnTo>
                    <a:pt x="411" y="16388"/>
                  </a:lnTo>
                  <a:lnTo>
                    <a:pt x="411" y="16583"/>
                  </a:lnTo>
                  <a:lnTo>
                    <a:pt x="411" y="16782"/>
                  </a:lnTo>
                  <a:lnTo>
                    <a:pt x="433" y="16981"/>
                  </a:lnTo>
                  <a:lnTo>
                    <a:pt x="433" y="17180"/>
                  </a:lnTo>
                  <a:lnTo>
                    <a:pt x="433" y="17362"/>
                  </a:lnTo>
                  <a:lnTo>
                    <a:pt x="450" y="17557"/>
                  </a:lnTo>
                  <a:lnTo>
                    <a:pt x="450" y="17756"/>
                  </a:lnTo>
                  <a:lnTo>
                    <a:pt x="450" y="17795"/>
                  </a:lnTo>
                  <a:lnTo>
                    <a:pt x="450" y="17955"/>
                  </a:lnTo>
                  <a:lnTo>
                    <a:pt x="450" y="18154"/>
                  </a:lnTo>
                  <a:lnTo>
                    <a:pt x="450" y="18314"/>
                  </a:lnTo>
                  <a:lnTo>
                    <a:pt x="450" y="18335"/>
                  </a:lnTo>
                  <a:lnTo>
                    <a:pt x="411" y="18530"/>
                  </a:lnTo>
                  <a:lnTo>
                    <a:pt x="325" y="18677"/>
                  </a:lnTo>
                  <a:lnTo>
                    <a:pt x="234" y="18552"/>
                  </a:lnTo>
                  <a:lnTo>
                    <a:pt x="177" y="18353"/>
                  </a:lnTo>
                  <a:lnTo>
                    <a:pt x="177" y="18314"/>
                  </a:lnTo>
                  <a:lnTo>
                    <a:pt x="160" y="18154"/>
                  </a:lnTo>
                  <a:lnTo>
                    <a:pt x="143" y="17972"/>
                  </a:lnTo>
                  <a:lnTo>
                    <a:pt x="126" y="17812"/>
                  </a:lnTo>
                  <a:lnTo>
                    <a:pt x="126" y="17773"/>
                  </a:lnTo>
                  <a:lnTo>
                    <a:pt x="126" y="17578"/>
                  </a:lnTo>
                  <a:lnTo>
                    <a:pt x="126" y="17379"/>
                  </a:lnTo>
                  <a:lnTo>
                    <a:pt x="108" y="17180"/>
                  </a:lnTo>
                  <a:lnTo>
                    <a:pt x="108" y="16981"/>
                  </a:lnTo>
                  <a:lnTo>
                    <a:pt x="108" y="16799"/>
                  </a:lnTo>
                  <a:lnTo>
                    <a:pt x="87" y="16605"/>
                  </a:lnTo>
                  <a:lnTo>
                    <a:pt x="87" y="16406"/>
                  </a:lnTo>
                  <a:lnTo>
                    <a:pt x="87" y="16207"/>
                  </a:lnTo>
                  <a:lnTo>
                    <a:pt x="87" y="16008"/>
                  </a:lnTo>
                  <a:lnTo>
                    <a:pt x="69" y="15809"/>
                  </a:lnTo>
                  <a:lnTo>
                    <a:pt x="69" y="15631"/>
                  </a:lnTo>
                  <a:lnTo>
                    <a:pt x="69" y="15432"/>
                  </a:lnTo>
                  <a:lnTo>
                    <a:pt x="69" y="15034"/>
                  </a:lnTo>
                  <a:lnTo>
                    <a:pt x="52" y="14636"/>
                  </a:lnTo>
                  <a:lnTo>
                    <a:pt x="52" y="14260"/>
                  </a:lnTo>
                  <a:lnTo>
                    <a:pt x="52" y="13862"/>
                  </a:lnTo>
                  <a:lnTo>
                    <a:pt x="52" y="13468"/>
                  </a:lnTo>
                  <a:lnTo>
                    <a:pt x="52" y="13087"/>
                  </a:lnTo>
                  <a:lnTo>
                    <a:pt x="52" y="12689"/>
                  </a:lnTo>
                  <a:lnTo>
                    <a:pt x="35" y="12296"/>
                  </a:lnTo>
                  <a:lnTo>
                    <a:pt x="35" y="11521"/>
                  </a:lnTo>
                  <a:lnTo>
                    <a:pt x="35" y="11032"/>
                  </a:lnTo>
                  <a:lnTo>
                    <a:pt x="35" y="10725"/>
                  </a:lnTo>
                  <a:lnTo>
                    <a:pt x="35" y="10349"/>
                  </a:lnTo>
                  <a:lnTo>
                    <a:pt x="35" y="9951"/>
                  </a:lnTo>
                  <a:lnTo>
                    <a:pt x="35" y="9553"/>
                  </a:lnTo>
                  <a:lnTo>
                    <a:pt x="35" y="9176"/>
                  </a:lnTo>
                  <a:lnTo>
                    <a:pt x="35" y="8778"/>
                  </a:lnTo>
                  <a:lnTo>
                    <a:pt x="35" y="8385"/>
                  </a:lnTo>
                  <a:lnTo>
                    <a:pt x="17" y="8004"/>
                  </a:lnTo>
                  <a:lnTo>
                    <a:pt x="17" y="7606"/>
                  </a:lnTo>
                  <a:lnTo>
                    <a:pt x="17" y="7230"/>
                  </a:lnTo>
                  <a:lnTo>
                    <a:pt x="17" y="7030"/>
                  </a:lnTo>
                  <a:lnTo>
                    <a:pt x="17" y="6957"/>
                  </a:lnTo>
                  <a:lnTo>
                    <a:pt x="0" y="6831"/>
                  </a:lnTo>
                  <a:lnTo>
                    <a:pt x="0" y="6632"/>
                  </a:lnTo>
                  <a:lnTo>
                    <a:pt x="0" y="6438"/>
                  </a:lnTo>
                  <a:lnTo>
                    <a:pt x="0" y="6256"/>
                  </a:lnTo>
                  <a:lnTo>
                    <a:pt x="0" y="6057"/>
                  </a:lnTo>
                  <a:lnTo>
                    <a:pt x="0" y="5984"/>
                  </a:lnTo>
                  <a:lnTo>
                    <a:pt x="0" y="5932"/>
                  </a:lnTo>
                  <a:lnTo>
                    <a:pt x="0" y="5858"/>
                  </a:lnTo>
                  <a:lnTo>
                    <a:pt x="0" y="5789"/>
                  </a:lnTo>
                  <a:lnTo>
                    <a:pt x="0" y="5715"/>
                  </a:lnTo>
                  <a:lnTo>
                    <a:pt x="0" y="5642"/>
                  </a:lnTo>
                  <a:lnTo>
                    <a:pt x="0" y="5551"/>
                  </a:lnTo>
                  <a:lnTo>
                    <a:pt x="0" y="5482"/>
                  </a:lnTo>
                  <a:lnTo>
                    <a:pt x="0" y="5317"/>
                  </a:lnTo>
                  <a:lnTo>
                    <a:pt x="0" y="5140"/>
                  </a:lnTo>
                  <a:lnTo>
                    <a:pt x="0" y="4941"/>
                  </a:lnTo>
                  <a:lnTo>
                    <a:pt x="17" y="4759"/>
                  </a:lnTo>
                  <a:lnTo>
                    <a:pt x="17" y="4560"/>
                  </a:lnTo>
                  <a:lnTo>
                    <a:pt x="17" y="4344"/>
                  </a:lnTo>
                  <a:lnTo>
                    <a:pt x="35" y="4145"/>
                  </a:lnTo>
                  <a:lnTo>
                    <a:pt x="35" y="3928"/>
                  </a:lnTo>
                  <a:lnTo>
                    <a:pt x="35" y="3859"/>
                  </a:lnTo>
                  <a:lnTo>
                    <a:pt x="52" y="3496"/>
                  </a:lnTo>
                  <a:lnTo>
                    <a:pt x="87" y="3046"/>
                  </a:lnTo>
                  <a:lnTo>
                    <a:pt x="87" y="2938"/>
                  </a:lnTo>
                  <a:lnTo>
                    <a:pt x="108" y="2596"/>
                  </a:lnTo>
                  <a:lnTo>
                    <a:pt x="143" y="2163"/>
                  </a:lnTo>
                  <a:lnTo>
                    <a:pt x="143" y="1964"/>
                  </a:lnTo>
                  <a:lnTo>
                    <a:pt x="160" y="1765"/>
                  </a:lnTo>
                  <a:lnTo>
                    <a:pt x="160" y="1748"/>
                  </a:lnTo>
                  <a:lnTo>
                    <a:pt x="160" y="1549"/>
                  </a:lnTo>
                  <a:lnTo>
                    <a:pt x="177" y="1354"/>
                  </a:lnTo>
                  <a:lnTo>
                    <a:pt x="195" y="1155"/>
                  </a:lnTo>
                  <a:lnTo>
                    <a:pt x="195" y="974"/>
                  </a:lnTo>
                  <a:lnTo>
                    <a:pt x="195" y="792"/>
                  </a:lnTo>
                  <a:lnTo>
                    <a:pt x="216" y="632"/>
                  </a:lnTo>
                  <a:lnTo>
                    <a:pt x="216" y="541"/>
                  </a:lnTo>
                  <a:lnTo>
                    <a:pt x="216" y="467"/>
                  </a:lnTo>
                  <a:lnTo>
                    <a:pt x="216" y="398"/>
                  </a:lnTo>
                  <a:lnTo>
                    <a:pt x="216" y="325"/>
                  </a:lnTo>
                  <a:lnTo>
                    <a:pt x="216" y="251"/>
                  </a:lnTo>
                  <a:lnTo>
                    <a:pt x="216" y="182"/>
                  </a:lnTo>
                  <a:lnTo>
                    <a:pt x="216" y="126"/>
                  </a:lnTo>
                  <a:lnTo>
                    <a:pt x="216" y="108"/>
                  </a:lnTo>
                  <a:lnTo>
                    <a:pt x="216" y="56"/>
                  </a:lnTo>
                  <a:lnTo>
                    <a:pt x="26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6"/>
            <p:cNvSpPr/>
            <p:nvPr/>
          </p:nvSpPr>
          <p:spPr>
            <a:xfrm>
              <a:off x="2238650" y="4281450"/>
              <a:ext cx="292050" cy="427250"/>
            </a:xfrm>
            <a:custGeom>
              <a:rect b="b" l="l" r="r" t="t"/>
              <a:pathLst>
                <a:path extrusionOk="0" h="17090" w="11682">
                  <a:moveTo>
                    <a:pt x="7554" y="17090"/>
                  </a:moveTo>
                  <a:lnTo>
                    <a:pt x="4127" y="17090"/>
                  </a:lnTo>
                  <a:cubicBezTo>
                    <a:pt x="1458" y="16856"/>
                    <a:pt x="0" y="13252"/>
                    <a:pt x="2903" y="11357"/>
                  </a:cubicBezTo>
                  <a:cubicBezTo>
                    <a:pt x="5823" y="9467"/>
                    <a:pt x="506" y="8688"/>
                    <a:pt x="2903" y="6438"/>
                  </a:cubicBezTo>
                  <a:cubicBezTo>
                    <a:pt x="5317" y="4201"/>
                    <a:pt x="4292" y="4902"/>
                    <a:pt x="4127" y="2579"/>
                  </a:cubicBezTo>
                  <a:cubicBezTo>
                    <a:pt x="4076" y="1787"/>
                    <a:pt x="4309" y="217"/>
                    <a:pt x="5590" y="126"/>
                  </a:cubicBezTo>
                  <a:cubicBezTo>
                    <a:pt x="7281" y="1"/>
                    <a:pt x="7623" y="1658"/>
                    <a:pt x="7554" y="2579"/>
                  </a:cubicBezTo>
                  <a:cubicBezTo>
                    <a:pt x="7390" y="4902"/>
                    <a:pt x="6364" y="4201"/>
                    <a:pt x="8778" y="6438"/>
                  </a:cubicBezTo>
                  <a:cubicBezTo>
                    <a:pt x="11175" y="8688"/>
                    <a:pt x="5858" y="9467"/>
                    <a:pt x="8778" y="11357"/>
                  </a:cubicBezTo>
                  <a:cubicBezTo>
                    <a:pt x="11681" y="13252"/>
                    <a:pt x="10219" y="16856"/>
                    <a:pt x="7554" y="1709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6"/>
            <p:cNvSpPr/>
            <p:nvPr/>
          </p:nvSpPr>
          <p:spPr>
            <a:xfrm>
              <a:off x="2327875" y="4572175"/>
              <a:ext cx="67625" cy="51400"/>
            </a:xfrm>
            <a:custGeom>
              <a:rect b="b" l="l" r="r" t="t"/>
              <a:pathLst>
                <a:path extrusionOk="0" h="2056" w="2705">
                  <a:moveTo>
                    <a:pt x="126" y="53"/>
                  </a:moveTo>
                  <a:lnTo>
                    <a:pt x="199" y="126"/>
                  </a:lnTo>
                  <a:lnTo>
                    <a:pt x="290" y="178"/>
                  </a:lnTo>
                  <a:lnTo>
                    <a:pt x="377" y="234"/>
                  </a:lnTo>
                  <a:lnTo>
                    <a:pt x="416" y="269"/>
                  </a:lnTo>
                  <a:lnTo>
                    <a:pt x="450" y="304"/>
                  </a:lnTo>
                  <a:lnTo>
                    <a:pt x="541" y="360"/>
                  </a:lnTo>
                  <a:lnTo>
                    <a:pt x="632" y="412"/>
                  </a:lnTo>
                  <a:lnTo>
                    <a:pt x="701" y="485"/>
                  </a:lnTo>
                  <a:lnTo>
                    <a:pt x="775" y="520"/>
                  </a:lnTo>
                  <a:lnTo>
                    <a:pt x="792" y="542"/>
                  </a:lnTo>
                  <a:lnTo>
                    <a:pt x="883" y="594"/>
                  </a:lnTo>
                  <a:lnTo>
                    <a:pt x="1047" y="719"/>
                  </a:lnTo>
                  <a:lnTo>
                    <a:pt x="1082" y="736"/>
                  </a:lnTo>
                  <a:lnTo>
                    <a:pt x="1225" y="827"/>
                  </a:lnTo>
                  <a:lnTo>
                    <a:pt x="1389" y="953"/>
                  </a:lnTo>
                  <a:lnTo>
                    <a:pt x="1480" y="1026"/>
                  </a:lnTo>
                  <a:lnTo>
                    <a:pt x="1731" y="1208"/>
                  </a:lnTo>
                  <a:lnTo>
                    <a:pt x="1891" y="1316"/>
                  </a:lnTo>
                  <a:lnTo>
                    <a:pt x="1930" y="1351"/>
                  </a:lnTo>
                  <a:lnTo>
                    <a:pt x="2055" y="1442"/>
                  </a:lnTo>
                  <a:lnTo>
                    <a:pt x="2146" y="1515"/>
                  </a:lnTo>
                  <a:lnTo>
                    <a:pt x="2215" y="1567"/>
                  </a:lnTo>
                  <a:lnTo>
                    <a:pt x="2306" y="1641"/>
                  </a:lnTo>
                  <a:lnTo>
                    <a:pt x="2380" y="1692"/>
                  </a:lnTo>
                  <a:lnTo>
                    <a:pt x="2471" y="1766"/>
                  </a:lnTo>
                  <a:lnTo>
                    <a:pt x="2562" y="1818"/>
                  </a:lnTo>
                  <a:lnTo>
                    <a:pt x="2631" y="1891"/>
                  </a:lnTo>
                  <a:lnTo>
                    <a:pt x="2648" y="1909"/>
                  </a:lnTo>
                  <a:lnTo>
                    <a:pt x="2687" y="1982"/>
                  </a:lnTo>
                  <a:lnTo>
                    <a:pt x="2704" y="2056"/>
                  </a:lnTo>
                  <a:lnTo>
                    <a:pt x="2631" y="2056"/>
                  </a:lnTo>
                  <a:lnTo>
                    <a:pt x="2562" y="2034"/>
                  </a:lnTo>
                  <a:lnTo>
                    <a:pt x="2540" y="2017"/>
                  </a:lnTo>
                  <a:lnTo>
                    <a:pt x="2453" y="1948"/>
                  </a:lnTo>
                  <a:lnTo>
                    <a:pt x="2363" y="1891"/>
                  </a:lnTo>
                  <a:lnTo>
                    <a:pt x="2289" y="1840"/>
                  </a:lnTo>
                  <a:lnTo>
                    <a:pt x="2198" y="1766"/>
                  </a:lnTo>
                  <a:lnTo>
                    <a:pt x="2129" y="1710"/>
                  </a:lnTo>
                  <a:lnTo>
                    <a:pt x="2038" y="1641"/>
                  </a:lnTo>
                  <a:lnTo>
                    <a:pt x="1965" y="1584"/>
                  </a:lnTo>
                  <a:lnTo>
                    <a:pt x="1839" y="1493"/>
                  </a:lnTo>
                  <a:lnTo>
                    <a:pt x="1783" y="1459"/>
                  </a:lnTo>
                  <a:lnTo>
                    <a:pt x="1623" y="1333"/>
                  </a:lnTo>
                  <a:lnTo>
                    <a:pt x="1389" y="1152"/>
                  </a:lnTo>
                  <a:lnTo>
                    <a:pt x="1298" y="1082"/>
                  </a:lnTo>
                  <a:lnTo>
                    <a:pt x="1117" y="974"/>
                  </a:lnTo>
                  <a:lnTo>
                    <a:pt x="991" y="866"/>
                  </a:lnTo>
                  <a:lnTo>
                    <a:pt x="956" y="845"/>
                  </a:lnTo>
                  <a:lnTo>
                    <a:pt x="792" y="702"/>
                  </a:lnTo>
                  <a:lnTo>
                    <a:pt x="723" y="650"/>
                  </a:lnTo>
                  <a:lnTo>
                    <a:pt x="684" y="628"/>
                  </a:lnTo>
                  <a:lnTo>
                    <a:pt x="632" y="576"/>
                  </a:lnTo>
                  <a:lnTo>
                    <a:pt x="558" y="520"/>
                  </a:lnTo>
                  <a:lnTo>
                    <a:pt x="468" y="451"/>
                  </a:lnTo>
                  <a:lnTo>
                    <a:pt x="398" y="377"/>
                  </a:lnTo>
                  <a:lnTo>
                    <a:pt x="359" y="360"/>
                  </a:lnTo>
                  <a:lnTo>
                    <a:pt x="325" y="304"/>
                  </a:lnTo>
                  <a:lnTo>
                    <a:pt x="234" y="252"/>
                  </a:lnTo>
                  <a:lnTo>
                    <a:pt x="160" y="178"/>
                  </a:lnTo>
                  <a:lnTo>
                    <a:pt x="74" y="109"/>
                  </a:lnTo>
                  <a:lnTo>
                    <a:pt x="0" y="35"/>
                  </a:lnTo>
                  <a:lnTo>
                    <a:pt x="0" y="1"/>
                  </a:lnTo>
                  <a:lnTo>
                    <a:pt x="35"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6"/>
            <p:cNvSpPr/>
            <p:nvPr/>
          </p:nvSpPr>
          <p:spPr>
            <a:xfrm>
              <a:off x="2393200" y="4585700"/>
              <a:ext cx="75300" cy="63525"/>
            </a:xfrm>
            <a:custGeom>
              <a:rect b="b" l="l" r="r" t="t"/>
              <a:pathLst>
                <a:path extrusionOk="0" h="2541" w="3012">
                  <a:moveTo>
                    <a:pt x="2994" y="53"/>
                  </a:moveTo>
                  <a:lnTo>
                    <a:pt x="2813" y="217"/>
                  </a:lnTo>
                  <a:lnTo>
                    <a:pt x="2705" y="325"/>
                  </a:lnTo>
                  <a:lnTo>
                    <a:pt x="2631" y="377"/>
                  </a:lnTo>
                  <a:lnTo>
                    <a:pt x="2454" y="541"/>
                  </a:lnTo>
                  <a:lnTo>
                    <a:pt x="2454" y="541"/>
                  </a:lnTo>
                  <a:lnTo>
                    <a:pt x="2272" y="684"/>
                  </a:lnTo>
                  <a:lnTo>
                    <a:pt x="2255" y="719"/>
                  </a:lnTo>
                  <a:lnTo>
                    <a:pt x="2181" y="775"/>
                  </a:lnTo>
                  <a:lnTo>
                    <a:pt x="2090" y="844"/>
                  </a:lnTo>
                  <a:lnTo>
                    <a:pt x="2004" y="918"/>
                  </a:lnTo>
                  <a:lnTo>
                    <a:pt x="1913" y="1009"/>
                  </a:lnTo>
                  <a:lnTo>
                    <a:pt x="1822" y="1082"/>
                  </a:lnTo>
                  <a:lnTo>
                    <a:pt x="1731" y="1169"/>
                  </a:lnTo>
                  <a:lnTo>
                    <a:pt x="1696" y="1190"/>
                  </a:lnTo>
                  <a:lnTo>
                    <a:pt x="1640" y="1242"/>
                  </a:lnTo>
                  <a:lnTo>
                    <a:pt x="1549" y="1316"/>
                  </a:lnTo>
                  <a:lnTo>
                    <a:pt x="1463" y="1407"/>
                  </a:lnTo>
                  <a:lnTo>
                    <a:pt x="1372" y="1476"/>
                  </a:lnTo>
                  <a:lnTo>
                    <a:pt x="1281" y="1567"/>
                  </a:lnTo>
                  <a:lnTo>
                    <a:pt x="1190" y="1640"/>
                  </a:lnTo>
                  <a:lnTo>
                    <a:pt x="1117" y="1692"/>
                  </a:lnTo>
                  <a:lnTo>
                    <a:pt x="1099" y="1710"/>
                  </a:lnTo>
                  <a:lnTo>
                    <a:pt x="991" y="1800"/>
                  </a:lnTo>
                  <a:lnTo>
                    <a:pt x="900" y="1874"/>
                  </a:lnTo>
                  <a:lnTo>
                    <a:pt x="831" y="1965"/>
                  </a:lnTo>
                  <a:lnTo>
                    <a:pt x="740" y="2034"/>
                  </a:lnTo>
                  <a:lnTo>
                    <a:pt x="649" y="2108"/>
                  </a:lnTo>
                  <a:lnTo>
                    <a:pt x="598" y="2164"/>
                  </a:lnTo>
                  <a:lnTo>
                    <a:pt x="559" y="2198"/>
                  </a:lnTo>
                  <a:lnTo>
                    <a:pt x="468" y="2272"/>
                  </a:lnTo>
                  <a:lnTo>
                    <a:pt x="381" y="2341"/>
                  </a:lnTo>
                  <a:lnTo>
                    <a:pt x="342" y="2380"/>
                  </a:lnTo>
                  <a:lnTo>
                    <a:pt x="290" y="2432"/>
                  </a:lnTo>
                  <a:lnTo>
                    <a:pt x="200" y="2506"/>
                  </a:lnTo>
                  <a:lnTo>
                    <a:pt x="182" y="2523"/>
                  </a:lnTo>
                  <a:lnTo>
                    <a:pt x="74" y="2540"/>
                  </a:lnTo>
                  <a:lnTo>
                    <a:pt x="1" y="2540"/>
                  </a:lnTo>
                  <a:lnTo>
                    <a:pt x="1" y="2467"/>
                  </a:lnTo>
                  <a:lnTo>
                    <a:pt x="18" y="2359"/>
                  </a:lnTo>
                  <a:lnTo>
                    <a:pt x="35" y="2341"/>
                  </a:lnTo>
                  <a:lnTo>
                    <a:pt x="126" y="2250"/>
                  </a:lnTo>
                  <a:lnTo>
                    <a:pt x="182" y="2198"/>
                  </a:lnTo>
                  <a:lnTo>
                    <a:pt x="217" y="2164"/>
                  </a:lnTo>
                  <a:lnTo>
                    <a:pt x="290" y="2090"/>
                  </a:lnTo>
                  <a:lnTo>
                    <a:pt x="381" y="1999"/>
                  </a:lnTo>
                  <a:lnTo>
                    <a:pt x="416" y="1965"/>
                  </a:lnTo>
                  <a:lnTo>
                    <a:pt x="468" y="1926"/>
                  </a:lnTo>
                  <a:lnTo>
                    <a:pt x="559" y="1839"/>
                  </a:lnTo>
                  <a:lnTo>
                    <a:pt x="649" y="1766"/>
                  </a:lnTo>
                  <a:lnTo>
                    <a:pt x="740" y="1675"/>
                  </a:lnTo>
                  <a:lnTo>
                    <a:pt x="831" y="1601"/>
                  </a:lnTo>
                  <a:lnTo>
                    <a:pt x="922" y="1515"/>
                  </a:lnTo>
                  <a:lnTo>
                    <a:pt x="957" y="1493"/>
                  </a:lnTo>
                  <a:lnTo>
                    <a:pt x="1009" y="1441"/>
                  </a:lnTo>
                  <a:lnTo>
                    <a:pt x="1099" y="1368"/>
                  </a:lnTo>
                  <a:lnTo>
                    <a:pt x="1208" y="1277"/>
                  </a:lnTo>
                  <a:lnTo>
                    <a:pt x="1298" y="1208"/>
                  </a:lnTo>
                  <a:lnTo>
                    <a:pt x="1389" y="1134"/>
                  </a:lnTo>
                  <a:lnTo>
                    <a:pt x="1480" y="1061"/>
                  </a:lnTo>
                  <a:lnTo>
                    <a:pt x="1549" y="1009"/>
                  </a:lnTo>
                  <a:lnTo>
                    <a:pt x="1588" y="974"/>
                  </a:lnTo>
                  <a:lnTo>
                    <a:pt x="1679" y="901"/>
                  </a:lnTo>
                  <a:lnTo>
                    <a:pt x="1766" y="827"/>
                  </a:lnTo>
                  <a:lnTo>
                    <a:pt x="1874" y="758"/>
                  </a:lnTo>
                  <a:lnTo>
                    <a:pt x="1965" y="684"/>
                  </a:lnTo>
                  <a:lnTo>
                    <a:pt x="2056" y="611"/>
                  </a:lnTo>
                  <a:lnTo>
                    <a:pt x="2129" y="559"/>
                  </a:lnTo>
                  <a:lnTo>
                    <a:pt x="2164" y="541"/>
                  </a:lnTo>
                  <a:lnTo>
                    <a:pt x="2345" y="412"/>
                  </a:lnTo>
                  <a:lnTo>
                    <a:pt x="2363" y="394"/>
                  </a:lnTo>
                  <a:lnTo>
                    <a:pt x="2562" y="269"/>
                  </a:lnTo>
                  <a:lnTo>
                    <a:pt x="2614" y="217"/>
                  </a:lnTo>
                  <a:lnTo>
                    <a:pt x="2739" y="126"/>
                  </a:lnTo>
                  <a:lnTo>
                    <a:pt x="2938" y="1"/>
                  </a:lnTo>
                  <a:lnTo>
                    <a:pt x="301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6"/>
            <p:cNvSpPr/>
            <p:nvPr/>
          </p:nvSpPr>
          <p:spPr>
            <a:xfrm>
              <a:off x="2339975" y="4437850"/>
              <a:ext cx="52375" cy="46000"/>
            </a:xfrm>
            <a:custGeom>
              <a:rect b="b" l="l" r="r" t="t"/>
              <a:pathLst>
                <a:path extrusionOk="0" h="1840" w="2095">
                  <a:moveTo>
                    <a:pt x="74" y="0"/>
                  </a:moveTo>
                  <a:lnTo>
                    <a:pt x="200" y="109"/>
                  </a:lnTo>
                  <a:lnTo>
                    <a:pt x="347" y="217"/>
                  </a:lnTo>
                  <a:lnTo>
                    <a:pt x="472" y="308"/>
                  </a:lnTo>
                  <a:lnTo>
                    <a:pt x="581" y="399"/>
                  </a:lnTo>
                  <a:lnTo>
                    <a:pt x="598" y="416"/>
                  </a:lnTo>
                  <a:lnTo>
                    <a:pt x="780" y="559"/>
                  </a:lnTo>
                  <a:lnTo>
                    <a:pt x="849" y="615"/>
                  </a:lnTo>
                  <a:lnTo>
                    <a:pt x="974" y="723"/>
                  </a:lnTo>
                  <a:lnTo>
                    <a:pt x="1031" y="775"/>
                  </a:lnTo>
                  <a:lnTo>
                    <a:pt x="1104" y="831"/>
                  </a:lnTo>
                  <a:lnTo>
                    <a:pt x="1230" y="939"/>
                  </a:lnTo>
                  <a:lnTo>
                    <a:pt x="1320" y="1026"/>
                  </a:lnTo>
                  <a:lnTo>
                    <a:pt x="1355" y="1047"/>
                  </a:lnTo>
                  <a:lnTo>
                    <a:pt x="1481" y="1156"/>
                  </a:lnTo>
                  <a:lnTo>
                    <a:pt x="1537" y="1208"/>
                  </a:lnTo>
                  <a:lnTo>
                    <a:pt x="1606" y="1264"/>
                  </a:lnTo>
                  <a:lnTo>
                    <a:pt x="1662" y="1316"/>
                  </a:lnTo>
                  <a:lnTo>
                    <a:pt x="1731" y="1372"/>
                  </a:lnTo>
                  <a:lnTo>
                    <a:pt x="1788" y="1424"/>
                  </a:lnTo>
                  <a:lnTo>
                    <a:pt x="1805" y="1424"/>
                  </a:lnTo>
                  <a:lnTo>
                    <a:pt x="1861" y="1458"/>
                  </a:lnTo>
                  <a:lnTo>
                    <a:pt x="1913" y="1515"/>
                  </a:lnTo>
                  <a:lnTo>
                    <a:pt x="1969" y="1549"/>
                  </a:lnTo>
                  <a:lnTo>
                    <a:pt x="1987" y="1567"/>
                  </a:lnTo>
                  <a:lnTo>
                    <a:pt x="2039" y="1623"/>
                  </a:lnTo>
                  <a:lnTo>
                    <a:pt x="2095" y="1675"/>
                  </a:lnTo>
                  <a:lnTo>
                    <a:pt x="2078" y="1731"/>
                  </a:lnTo>
                  <a:lnTo>
                    <a:pt x="2004" y="1805"/>
                  </a:lnTo>
                  <a:lnTo>
                    <a:pt x="1969" y="1839"/>
                  </a:lnTo>
                  <a:lnTo>
                    <a:pt x="1913" y="1805"/>
                  </a:lnTo>
                  <a:lnTo>
                    <a:pt x="1840" y="1748"/>
                  </a:lnTo>
                  <a:lnTo>
                    <a:pt x="1822" y="1731"/>
                  </a:lnTo>
                  <a:lnTo>
                    <a:pt x="1770" y="1696"/>
                  </a:lnTo>
                  <a:lnTo>
                    <a:pt x="1714" y="1640"/>
                  </a:lnTo>
                  <a:lnTo>
                    <a:pt x="1662" y="1606"/>
                  </a:lnTo>
                  <a:lnTo>
                    <a:pt x="1645" y="1588"/>
                  </a:lnTo>
                  <a:lnTo>
                    <a:pt x="1589" y="1532"/>
                  </a:lnTo>
                  <a:lnTo>
                    <a:pt x="1515" y="1480"/>
                  </a:lnTo>
                  <a:lnTo>
                    <a:pt x="1463" y="1424"/>
                  </a:lnTo>
                  <a:lnTo>
                    <a:pt x="1390" y="1372"/>
                  </a:lnTo>
                  <a:lnTo>
                    <a:pt x="1338" y="1316"/>
                  </a:lnTo>
                  <a:lnTo>
                    <a:pt x="1212" y="1208"/>
                  </a:lnTo>
                  <a:lnTo>
                    <a:pt x="1173" y="1173"/>
                  </a:lnTo>
                  <a:lnTo>
                    <a:pt x="1083" y="1099"/>
                  </a:lnTo>
                  <a:lnTo>
                    <a:pt x="957" y="991"/>
                  </a:lnTo>
                  <a:lnTo>
                    <a:pt x="905" y="918"/>
                  </a:lnTo>
                  <a:lnTo>
                    <a:pt x="849" y="866"/>
                  </a:lnTo>
                  <a:lnTo>
                    <a:pt x="723" y="758"/>
                  </a:lnTo>
                  <a:lnTo>
                    <a:pt x="672" y="701"/>
                  </a:lnTo>
                  <a:lnTo>
                    <a:pt x="490" y="524"/>
                  </a:lnTo>
                  <a:lnTo>
                    <a:pt x="472" y="507"/>
                  </a:lnTo>
                  <a:lnTo>
                    <a:pt x="364" y="416"/>
                  </a:lnTo>
                  <a:lnTo>
                    <a:pt x="256" y="308"/>
                  </a:lnTo>
                  <a:lnTo>
                    <a:pt x="256" y="290"/>
                  </a:lnTo>
                  <a:lnTo>
                    <a:pt x="148" y="182"/>
                  </a:lnTo>
                  <a:lnTo>
                    <a:pt x="23" y="52"/>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6"/>
            <p:cNvSpPr/>
            <p:nvPr/>
          </p:nvSpPr>
          <p:spPr>
            <a:xfrm>
              <a:off x="2391350" y="4424325"/>
              <a:ext cx="27625" cy="31075"/>
            </a:xfrm>
            <a:custGeom>
              <a:rect b="b" l="l" r="r" t="t"/>
              <a:pathLst>
                <a:path extrusionOk="0" h="1243" w="1105">
                  <a:moveTo>
                    <a:pt x="1104" y="35"/>
                  </a:moveTo>
                  <a:lnTo>
                    <a:pt x="1065" y="74"/>
                  </a:lnTo>
                  <a:lnTo>
                    <a:pt x="1031" y="126"/>
                  </a:lnTo>
                  <a:lnTo>
                    <a:pt x="996" y="161"/>
                  </a:lnTo>
                  <a:lnTo>
                    <a:pt x="974" y="200"/>
                  </a:lnTo>
                  <a:lnTo>
                    <a:pt x="905" y="269"/>
                  </a:lnTo>
                  <a:lnTo>
                    <a:pt x="905" y="269"/>
                  </a:lnTo>
                  <a:lnTo>
                    <a:pt x="849" y="342"/>
                  </a:lnTo>
                  <a:lnTo>
                    <a:pt x="780" y="416"/>
                  </a:lnTo>
                  <a:lnTo>
                    <a:pt x="741" y="485"/>
                  </a:lnTo>
                  <a:lnTo>
                    <a:pt x="723" y="485"/>
                  </a:lnTo>
                  <a:lnTo>
                    <a:pt x="650" y="576"/>
                  </a:lnTo>
                  <a:lnTo>
                    <a:pt x="598" y="650"/>
                  </a:lnTo>
                  <a:lnTo>
                    <a:pt x="581" y="667"/>
                  </a:lnTo>
                  <a:lnTo>
                    <a:pt x="524" y="723"/>
                  </a:lnTo>
                  <a:lnTo>
                    <a:pt x="473" y="792"/>
                  </a:lnTo>
                  <a:lnTo>
                    <a:pt x="455" y="810"/>
                  </a:lnTo>
                  <a:lnTo>
                    <a:pt x="434" y="831"/>
                  </a:lnTo>
                  <a:lnTo>
                    <a:pt x="399" y="866"/>
                  </a:lnTo>
                  <a:lnTo>
                    <a:pt x="364" y="901"/>
                  </a:lnTo>
                  <a:lnTo>
                    <a:pt x="325" y="940"/>
                  </a:lnTo>
                  <a:lnTo>
                    <a:pt x="308" y="957"/>
                  </a:lnTo>
                  <a:lnTo>
                    <a:pt x="308" y="974"/>
                  </a:lnTo>
                  <a:lnTo>
                    <a:pt x="274" y="1009"/>
                  </a:lnTo>
                  <a:lnTo>
                    <a:pt x="239" y="1048"/>
                  </a:lnTo>
                  <a:lnTo>
                    <a:pt x="200" y="1082"/>
                  </a:lnTo>
                  <a:lnTo>
                    <a:pt x="183" y="1117"/>
                  </a:lnTo>
                  <a:lnTo>
                    <a:pt x="148" y="1156"/>
                  </a:lnTo>
                  <a:lnTo>
                    <a:pt x="109" y="1190"/>
                  </a:lnTo>
                  <a:lnTo>
                    <a:pt x="92" y="1225"/>
                  </a:lnTo>
                  <a:lnTo>
                    <a:pt x="92" y="1225"/>
                  </a:lnTo>
                  <a:lnTo>
                    <a:pt x="23" y="1242"/>
                  </a:lnTo>
                  <a:lnTo>
                    <a:pt x="1" y="1173"/>
                  </a:lnTo>
                  <a:lnTo>
                    <a:pt x="23" y="1173"/>
                  </a:lnTo>
                  <a:lnTo>
                    <a:pt x="40" y="1134"/>
                  </a:lnTo>
                  <a:lnTo>
                    <a:pt x="75" y="1082"/>
                  </a:lnTo>
                  <a:lnTo>
                    <a:pt x="92" y="1048"/>
                  </a:lnTo>
                  <a:lnTo>
                    <a:pt x="131" y="1009"/>
                  </a:lnTo>
                  <a:lnTo>
                    <a:pt x="148" y="974"/>
                  </a:lnTo>
                  <a:lnTo>
                    <a:pt x="183" y="940"/>
                  </a:lnTo>
                  <a:lnTo>
                    <a:pt x="217" y="883"/>
                  </a:lnTo>
                  <a:lnTo>
                    <a:pt x="217" y="883"/>
                  </a:lnTo>
                  <a:lnTo>
                    <a:pt x="239" y="849"/>
                  </a:lnTo>
                  <a:lnTo>
                    <a:pt x="274" y="810"/>
                  </a:lnTo>
                  <a:lnTo>
                    <a:pt x="308" y="775"/>
                  </a:lnTo>
                  <a:lnTo>
                    <a:pt x="347" y="740"/>
                  </a:lnTo>
                  <a:lnTo>
                    <a:pt x="347" y="723"/>
                  </a:lnTo>
                  <a:lnTo>
                    <a:pt x="382" y="702"/>
                  </a:lnTo>
                  <a:lnTo>
                    <a:pt x="434" y="632"/>
                  </a:lnTo>
                  <a:lnTo>
                    <a:pt x="490" y="576"/>
                  </a:lnTo>
                  <a:lnTo>
                    <a:pt x="507" y="559"/>
                  </a:lnTo>
                  <a:lnTo>
                    <a:pt x="581" y="485"/>
                  </a:lnTo>
                  <a:lnTo>
                    <a:pt x="650" y="416"/>
                  </a:lnTo>
                  <a:lnTo>
                    <a:pt x="650" y="416"/>
                  </a:lnTo>
                  <a:lnTo>
                    <a:pt x="723" y="360"/>
                  </a:lnTo>
                  <a:lnTo>
                    <a:pt x="780" y="291"/>
                  </a:lnTo>
                  <a:lnTo>
                    <a:pt x="849" y="234"/>
                  </a:lnTo>
                  <a:lnTo>
                    <a:pt x="849" y="217"/>
                  </a:lnTo>
                  <a:lnTo>
                    <a:pt x="922" y="143"/>
                  </a:lnTo>
                  <a:lnTo>
                    <a:pt x="957" y="109"/>
                  </a:lnTo>
                  <a:lnTo>
                    <a:pt x="996" y="92"/>
                  </a:lnTo>
                  <a:lnTo>
                    <a:pt x="1031" y="53"/>
                  </a:lnTo>
                  <a:lnTo>
                    <a:pt x="1065" y="18"/>
                  </a:lnTo>
                  <a:lnTo>
                    <a:pt x="108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6"/>
            <p:cNvSpPr/>
            <p:nvPr/>
          </p:nvSpPr>
          <p:spPr>
            <a:xfrm>
              <a:off x="2037675" y="3205250"/>
              <a:ext cx="310450" cy="85275"/>
            </a:xfrm>
            <a:custGeom>
              <a:rect b="b" l="l" r="r" t="t"/>
              <a:pathLst>
                <a:path extrusionOk="0" h="3411" w="12418">
                  <a:moveTo>
                    <a:pt x="6110" y="1"/>
                  </a:moveTo>
                  <a:cubicBezTo>
                    <a:pt x="5063" y="1"/>
                    <a:pt x="4128" y="615"/>
                    <a:pt x="3548" y="1589"/>
                  </a:cubicBezTo>
                  <a:cubicBezTo>
                    <a:pt x="3301" y="2001"/>
                    <a:pt x="2908" y="2234"/>
                    <a:pt x="2504" y="2234"/>
                  </a:cubicBezTo>
                  <a:cubicBezTo>
                    <a:pt x="2377" y="2234"/>
                    <a:pt x="2250" y="2212"/>
                    <a:pt x="2125" y="2164"/>
                  </a:cubicBezTo>
                  <a:cubicBezTo>
                    <a:pt x="1874" y="2073"/>
                    <a:pt x="1601" y="2021"/>
                    <a:pt x="1333" y="2021"/>
                  </a:cubicBezTo>
                  <a:lnTo>
                    <a:pt x="1151" y="2021"/>
                  </a:lnTo>
                  <a:cubicBezTo>
                    <a:pt x="433" y="2091"/>
                    <a:pt x="35" y="2722"/>
                    <a:pt x="1" y="3410"/>
                  </a:cubicBezTo>
                  <a:lnTo>
                    <a:pt x="12417" y="3410"/>
                  </a:lnTo>
                  <a:cubicBezTo>
                    <a:pt x="12365" y="2722"/>
                    <a:pt x="11985" y="2091"/>
                    <a:pt x="11249" y="2021"/>
                  </a:cubicBezTo>
                  <a:lnTo>
                    <a:pt x="11068" y="2021"/>
                  </a:lnTo>
                  <a:cubicBezTo>
                    <a:pt x="10760" y="2021"/>
                    <a:pt x="10471" y="2073"/>
                    <a:pt x="10202" y="2199"/>
                  </a:cubicBezTo>
                  <a:cubicBezTo>
                    <a:pt x="10052" y="2263"/>
                    <a:pt x="9899" y="2294"/>
                    <a:pt x="9749" y="2294"/>
                  </a:cubicBezTo>
                  <a:cubicBezTo>
                    <a:pt x="9341" y="2294"/>
                    <a:pt x="8955" y="2064"/>
                    <a:pt x="8705" y="1641"/>
                  </a:cubicBezTo>
                  <a:cubicBezTo>
                    <a:pt x="8130" y="650"/>
                    <a:pt x="7191" y="1"/>
                    <a:pt x="6110"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6"/>
            <p:cNvSpPr/>
            <p:nvPr/>
          </p:nvSpPr>
          <p:spPr>
            <a:xfrm>
              <a:off x="1182250" y="3247650"/>
              <a:ext cx="310550" cy="85150"/>
            </a:xfrm>
            <a:custGeom>
              <a:rect b="b" l="l" r="r" t="t"/>
              <a:pathLst>
                <a:path extrusionOk="0" h="3406" w="12422">
                  <a:moveTo>
                    <a:pt x="6131" y="1"/>
                  </a:moveTo>
                  <a:cubicBezTo>
                    <a:pt x="5066" y="1"/>
                    <a:pt x="4149" y="633"/>
                    <a:pt x="3569" y="1584"/>
                  </a:cubicBezTo>
                  <a:cubicBezTo>
                    <a:pt x="3322" y="1997"/>
                    <a:pt x="2927" y="2234"/>
                    <a:pt x="2514" y="2234"/>
                  </a:cubicBezTo>
                  <a:cubicBezTo>
                    <a:pt x="2386" y="2234"/>
                    <a:pt x="2257" y="2211"/>
                    <a:pt x="2129" y="2164"/>
                  </a:cubicBezTo>
                  <a:cubicBezTo>
                    <a:pt x="1895" y="2073"/>
                    <a:pt x="1623" y="2017"/>
                    <a:pt x="1354" y="2017"/>
                  </a:cubicBezTo>
                  <a:cubicBezTo>
                    <a:pt x="1298" y="2017"/>
                    <a:pt x="1246" y="2017"/>
                    <a:pt x="1173" y="2039"/>
                  </a:cubicBezTo>
                  <a:cubicBezTo>
                    <a:pt x="433" y="2091"/>
                    <a:pt x="56" y="2722"/>
                    <a:pt x="0" y="3406"/>
                  </a:cubicBezTo>
                  <a:lnTo>
                    <a:pt x="12421" y="3406"/>
                  </a:lnTo>
                  <a:cubicBezTo>
                    <a:pt x="12387" y="2722"/>
                    <a:pt x="12006" y="2091"/>
                    <a:pt x="11266" y="2039"/>
                  </a:cubicBezTo>
                  <a:cubicBezTo>
                    <a:pt x="11197" y="2017"/>
                    <a:pt x="11141" y="2017"/>
                    <a:pt x="11089" y="2017"/>
                  </a:cubicBezTo>
                  <a:cubicBezTo>
                    <a:pt x="10782" y="2017"/>
                    <a:pt x="10492" y="2091"/>
                    <a:pt x="10223" y="2199"/>
                  </a:cubicBezTo>
                  <a:cubicBezTo>
                    <a:pt x="10075" y="2261"/>
                    <a:pt x="9922" y="2291"/>
                    <a:pt x="9771" y="2291"/>
                  </a:cubicBezTo>
                  <a:cubicBezTo>
                    <a:pt x="9358" y="2291"/>
                    <a:pt x="8964" y="2063"/>
                    <a:pt x="8726" y="1641"/>
                  </a:cubicBezTo>
                  <a:cubicBezTo>
                    <a:pt x="8151" y="650"/>
                    <a:pt x="7212" y="1"/>
                    <a:pt x="6131"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6"/>
            <p:cNvSpPr/>
            <p:nvPr/>
          </p:nvSpPr>
          <p:spPr>
            <a:xfrm>
              <a:off x="1289100" y="2734775"/>
              <a:ext cx="310550" cy="84700"/>
            </a:xfrm>
            <a:custGeom>
              <a:rect b="b" l="l" r="r" t="t"/>
              <a:pathLst>
                <a:path extrusionOk="0" h="3388" w="12422">
                  <a:moveTo>
                    <a:pt x="6127" y="0"/>
                  </a:moveTo>
                  <a:cubicBezTo>
                    <a:pt x="5067" y="0"/>
                    <a:pt x="4145" y="615"/>
                    <a:pt x="3570" y="1588"/>
                  </a:cubicBezTo>
                  <a:cubicBezTo>
                    <a:pt x="3323" y="2000"/>
                    <a:pt x="2927" y="2234"/>
                    <a:pt x="2514" y="2234"/>
                  </a:cubicBezTo>
                  <a:cubicBezTo>
                    <a:pt x="2385" y="2234"/>
                    <a:pt x="2254" y="2211"/>
                    <a:pt x="2125" y="2163"/>
                  </a:cubicBezTo>
                  <a:cubicBezTo>
                    <a:pt x="1891" y="2073"/>
                    <a:pt x="1623" y="2021"/>
                    <a:pt x="1350" y="2021"/>
                  </a:cubicBezTo>
                  <a:lnTo>
                    <a:pt x="1173" y="2021"/>
                  </a:lnTo>
                  <a:cubicBezTo>
                    <a:pt x="433" y="2090"/>
                    <a:pt x="53" y="2722"/>
                    <a:pt x="1" y="3388"/>
                  </a:cubicBezTo>
                  <a:lnTo>
                    <a:pt x="12422" y="3388"/>
                  </a:lnTo>
                  <a:cubicBezTo>
                    <a:pt x="12383" y="2722"/>
                    <a:pt x="11989" y="2090"/>
                    <a:pt x="11267" y="2021"/>
                  </a:cubicBezTo>
                  <a:lnTo>
                    <a:pt x="11085" y="2021"/>
                  </a:lnTo>
                  <a:cubicBezTo>
                    <a:pt x="10778" y="2021"/>
                    <a:pt x="10492" y="2073"/>
                    <a:pt x="10202" y="2198"/>
                  </a:cubicBezTo>
                  <a:cubicBezTo>
                    <a:pt x="10057" y="2262"/>
                    <a:pt x="9906" y="2293"/>
                    <a:pt x="9757" y="2293"/>
                  </a:cubicBezTo>
                  <a:cubicBezTo>
                    <a:pt x="9352" y="2293"/>
                    <a:pt x="8960" y="2064"/>
                    <a:pt x="8723" y="1640"/>
                  </a:cubicBezTo>
                  <a:cubicBezTo>
                    <a:pt x="8147" y="649"/>
                    <a:pt x="7208" y="0"/>
                    <a:pt x="6127"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6"/>
            <p:cNvSpPr/>
            <p:nvPr/>
          </p:nvSpPr>
          <p:spPr>
            <a:xfrm>
              <a:off x="2125500" y="3015125"/>
              <a:ext cx="310550" cy="85150"/>
            </a:xfrm>
            <a:custGeom>
              <a:rect b="b" l="l" r="r" t="t"/>
              <a:pathLst>
                <a:path extrusionOk="0" h="3406" w="12422">
                  <a:moveTo>
                    <a:pt x="6131" y="0"/>
                  </a:moveTo>
                  <a:cubicBezTo>
                    <a:pt x="5067" y="0"/>
                    <a:pt x="4128" y="632"/>
                    <a:pt x="3553" y="1584"/>
                  </a:cubicBezTo>
                  <a:cubicBezTo>
                    <a:pt x="3305" y="1997"/>
                    <a:pt x="2921" y="2233"/>
                    <a:pt x="2512" y="2233"/>
                  </a:cubicBezTo>
                  <a:cubicBezTo>
                    <a:pt x="2386" y="2233"/>
                    <a:pt x="2257" y="2210"/>
                    <a:pt x="2129" y="2163"/>
                  </a:cubicBezTo>
                  <a:cubicBezTo>
                    <a:pt x="1874" y="2073"/>
                    <a:pt x="1623" y="2016"/>
                    <a:pt x="1355" y="2016"/>
                  </a:cubicBezTo>
                  <a:lnTo>
                    <a:pt x="1173" y="2016"/>
                  </a:lnTo>
                  <a:cubicBezTo>
                    <a:pt x="433" y="2090"/>
                    <a:pt x="57" y="2722"/>
                    <a:pt x="1" y="3405"/>
                  </a:cubicBezTo>
                  <a:lnTo>
                    <a:pt x="12422" y="3405"/>
                  </a:lnTo>
                  <a:cubicBezTo>
                    <a:pt x="12366" y="2722"/>
                    <a:pt x="11989" y="2090"/>
                    <a:pt x="11249" y="2016"/>
                  </a:cubicBezTo>
                  <a:lnTo>
                    <a:pt x="11089" y="2016"/>
                  </a:lnTo>
                  <a:cubicBezTo>
                    <a:pt x="10782" y="2016"/>
                    <a:pt x="10475" y="2090"/>
                    <a:pt x="10202" y="2198"/>
                  </a:cubicBezTo>
                  <a:cubicBezTo>
                    <a:pt x="10058" y="2260"/>
                    <a:pt x="9909" y="2291"/>
                    <a:pt x="9761" y="2291"/>
                  </a:cubicBezTo>
                  <a:cubicBezTo>
                    <a:pt x="9356" y="2291"/>
                    <a:pt x="8965" y="2062"/>
                    <a:pt x="8727" y="1640"/>
                  </a:cubicBezTo>
                  <a:cubicBezTo>
                    <a:pt x="8147" y="649"/>
                    <a:pt x="7195" y="0"/>
                    <a:pt x="6131"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6"/>
            <p:cNvSpPr/>
            <p:nvPr/>
          </p:nvSpPr>
          <p:spPr>
            <a:xfrm>
              <a:off x="2387800" y="2813625"/>
              <a:ext cx="150575" cy="200550"/>
            </a:xfrm>
            <a:custGeom>
              <a:rect b="b" l="l" r="r" t="t"/>
              <a:pathLst>
                <a:path extrusionOk="0" h="8022" w="6023">
                  <a:moveTo>
                    <a:pt x="199" y="3643"/>
                  </a:moveTo>
                  <a:cubicBezTo>
                    <a:pt x="56" y="3894"/>
                    <a:pt x="35" y="4236"/>
                    <a:pt x="17" y="4543"/>
                  </a:cubicBezTo>
                  <a:cubicBezTo>
                    <a:pt x="0" y="4634"/>
                    <a:pt x="17" y="4850"/>
                    <a:pt x="165" y="4850"/>
                  </a:cubicBezTo>
                  <a:cubicBezTo>
                    <a:pt x="342" y="4867"/>
                    <a:pt x="558" y="4383"/>
                    <a:pt x="684" y="4257"/>
                  </a:cubicBezTo>
                  <a:cubicBezTo>
                    <a:pt x="723" y="4218"/>
                    <a:pt x="865" y="4041"/>
                    <a:pt x="922" y="4166"/>
                  </a:cubicBezTo>
                  <a:cubicBezTo>
                    <a:pt x="991" y="4400"/>
                    <a:pt x="922" y="4776"/>
                    <a:pt x="883" y="5014"/>
                  </a:cubicBezTo>
                  <a:cubicBezTo>
                    <a:pt x="775" y="5681"/>
                    <a:pt x="792" y="6399"/>
                    <a:pt x="757" y="7069"/>
                  </a:cubicBezTo>
                  <a:cubicBezTo>
                    <a:pt x="757" y="7230"/>
                    <a:pt x="723" y="7969"/>
                    <a:pt x="956" y="8004"/>
                  </a:cubicBezTo>
                  <a:cubicBezTo>
                    <a:pt x="1030" y="8021"/>
                    <a:pt x="1082" y="7879"/>
                    <a:pt x="1116" y="7827"/>
                  </a:cubicBezTo>
                  <a:cubicBezTo>
                    <a:pt x="1225" y="7589"/>
                    <a:pt x="1281" y="7394"/>
                    <a:pt x="1354" y="7156"/>
                  </a:cubicBezTo>
                  <a:cubicBezTo>
                    <a:pt x="1549" y="6382"/>
                    <a:pt x="1480" y="5573"/>
                    <a:pt x="1657" y="4798"/>
                  </a:cubicBezTo>
                  <a:cubicBezTo>
                    <a:pt x="1679" y="4668"/>
                    <a:pt x="1874" y="4093"/>
                    <a:pt x="2038" y="4093"/>
                  </a:cubicBezTo>
                  <a:cubicBezTo>
                    <a:pt x="2453" y="4093"/>
                    <a:pt x="2362" y="4668"/>
                    <a:pt x="2380" y="4958"/>
                  </a:cubicBezTo>
                  <a:cubicBezTo>
                    <a:pt x="2397" y="5032"/>
                    <a:pt x="2380" y="5283"/>
                    <a:pt x="2522" y="5283"/>
                  </a:cubicBezTo>
                  <a:cubicBezTo>
                    <a:pt x="2903" y="5283"/>
                    <a:pt x="2631" y="4002"/>
                    <a:pt x="3154" y="4582"/>
                  </a:cubicBezTo>
                  <a:cubicBezTo>
                    <a:pt x="3245" y="4690"/>
                    <a:pt x="3228" y="4776"/>
                    <a:pt x="3228" y="4906"/>
                  </a:cubicBezTo>
                  <a:cubicBezTo>
                    <a:pt x="3228" y="5066"/>
                    <a:pt x="3301" y="5265"/>
                    <a:pt x="3301" y="5425"/>
                  </a:cubicBezTo>
                  <a:cubicBezTo>
                    <a:pt x="3319" y="5607"/>
                    <a:pt x="3262" y="5841"/>
                    <a:pt x="3319" y="6005"/>
                  </a:cubicBezTo>
                  <a:cubicBezTo>
                    <a:pt x="3353" y="6096"/>
                    <a:pt x="3370" y="6438"/>
                    <a:pt x="3496" y="6438"/>
                  </a:cubicBezTo>
                  <a:cubicBezTo>
                    <a:pt x="3734" y="6438"/>
                    <a:pt x="3695" y="5823"/>
                    <a:pt x="3695" y="5681"/>
                  </a:cubicBezTo>
                  <a:cubicBezTo>
                    <a:pt x="3695" y="5408"/>
                    <a:pt x="3734" y="5123"/>
                    <a:pt x="3751" y="4850"/>
                  </a:cubicBezTo>
                  <a:cubicBezTo>
                    <a:pt x="3786" y="4383"/>
                    <a:pt x="3712" y="3825"/>
                    <a:pt x="4093" y="3461"/>
                  </a:cubicBezTo>
                  <a:cubicBezTo>
                    <a:pt x="4145" y="3392"/>
                    <a:pt x="4344" y="3461"/>
                    <a:pt x="4383" y="3552"/>
                  </a:cubicBezTo>
                  <a:cubicBezTo>
                    <a:pt x="4491" y="3911"/>
                    <a:pt x="4417" y="4365"/>
                    <a:pt x="4634" y="4668"/>
                  </a:cubicBezTo>
                  <a:cubicBezTo>
                    <a:pt x="4668" y="4725"/>
                    <a:pt x="4759" y="4526"/>
                    <a:pt x="4759" y="4491"/>
                  </a:cubicBezTo>
                  <a:cubicBezTo>
                    <a:pt x="4815" y="4400"/>
                    <a:pt x="4815" y="3911"/>
                    <a:pt x="4924" y="3877"/>
                  </a:cubicBezTo>
                  <a:cubicBezTo>
                    <a:pt x="4976" y="3859"/>
                    <a:pt x="5101" y="4058"/>
                    <a:pt x="5118" y="4110"/>
                  </a:cubicBezTo>
                  <a:cubicBezTo>
                    <a:pt x="5192" y="4365"/>
                    <a:pt x="5157" y="4725"/>
                    <a:pt x="5317" y="4958"/>
                  </a:cubicBezTo>
                  <a:cubicBezTo>
                    <a:pt x="5499" y="5192"/>
                    <a:pt x="5789" y="5157"/>
                    <a:pt x="5824" y="4850"/>
                  </a:cubicBezTo>
                  <a:cubicBezTo>
                    <a:pt x="6023" y="3552"/>
                    <a:pt x="5949" y="1804"/>
                    <a:pt x="4794" y="939"/>
                  </a:cubicBezTo>
                  <a:cubicBezTo>
                    <a:pt x="4417" y="632"/>
                    <a:pt x="3877" y="273"/>
                    <a:pt x="3370" y="182"/>
                  </a:cubicBezTo>
                  <a:cubicBezTo>
                    <a:pt x="2436" y="0"/>
                    <a:pt x="1424" y="740"/>
                    <a:pt x="974" y="1497"/>
                  </a:cubicBezTo>
                  <a:cubicBezTo>
                    <a:pt x="848" y="1696"/>
                    <a:pt x="705" y="1912"/>
                    <a:pt x="684" y="214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6"/>
            <p:cNvSpPr/>
            <p:nvPr/>
          </p:nvSpPr>
          <p:spPr>
            <a:xfrm>
              <a:off x="2381950" y="4336400"/>
              <a:ext cx="19825" cy="444025"/>
            </a:xfrm>
            <a:custGeom>
              <a:rect b="b" l="l" r="r" t="t"/>
              <a:pathLst>
                <a:path extrusionOk="0" h="17761" w="793">
                  <a:moveTo>
                    <a:pt x="52" y="0"/>
                  </a:moveTo>
                  <a:lnTo>
                    <a:pt x="1" y="57"/>
                  </a:lnTo>
                  <a:lnTo>
                    <a:pt x="18" y="199"/>
                  </a:lnTo>
                  <a:lnTo>
                    <a:pt x="18" y="325"/>
                  </a:lnTo>
                  <a:lnTo>
                    <a:pt x="1" y="472"/>
                  </a:lnTo>
                  <a:lnTo>
                    <a:pt x="1" y="507"/>
                  </a:lnTo>
                  <a:lnTo>
                    <a:pt x="18" y="615"/>
                  </a:lnTo>
                  <a:lnTo>
                    <a:pt x="18" y="740"/>
                  </a:lnTo>
                  <a:lnTo>
                    <a:pt x="35" y="887"/>
                  </a:lnTo>
                  <a:lnTo>
                    <a:pt x="35" y="1030"/>
                  </a:lnTo>
                  <a:lnTo>
                    <a:pt x="52" y="1155"/>
                  </a:lnTo>
                  <a:lnTo>
                    <a:pt x="52" y="1298"/>
                  </a:lnTo>
                  <a:lnTo>
                    <a:pt x="52" y="1428"/>
                  </a:lnTo>
                  <a:lnTo>
                    <a:pt x="74" y="1571"/>
                  </a:lnTo>
                  <a:lnTo>
                    <a:pt x="74" y="1714"/>
                  </a:lnTo>
                  <a:lnTo>
                    <a:pt x="74" y="1822"/>
                  </a:lnTo>
                  <a:lnTo>
                    <a:pt x="74" y="1839"/>
                  </a:lnTo>
                  <a:lnTo>
                    <a:pt x="91" y="1986"/>
                  </a:lnTo>
                  <a:lnTo>
                    <a:pt x="91" y="2129"/>
                  </a:lnTo>
                  <a:lnTo>
                    <a:pt x="109" y="2254"/>
                  </a:lnTo>
                  <a:lnTo>
                    <a:pt x="109" y="2401"/>
                  </a:lnTo>
                  <a:lnTo>
                    <a:pt x="126" y="2544"/>
                  </a:lnTo>
                  <a:lnTo>
                    <a:pt x="143" y="2812"/>
                  </a:lnTo>
                  <a:lnTo>
                    <a:pt x="143" y="3085"/>
                  </a:lnTo>
                  <a:lnTo>
                    <a:pt x="161" y="3353"/>
                  </a:lnTo>
                  <a:lnTo>
                    <a:pt x="182" y="3643"/>
                  </a:lnTo>
                  <a:lnTo>
                    <a:pt x="182" y="3916"/>
                  </a:lnTo>
                  <a:lnTo>
                    <a:pt x="200" y="4184"/>
                  </a:lnTo>
                  <a:lnTo>
                    <a:pt x="217" y="4474"/>
                  </a:lnTo>
                  <a:lnTo>
                    <a:pt x="217" y="4742"/>
                  </a:lnTo>
                  <a:lnTo>
                    <a:pt x="234" y="5015"/>
                  </a:lnTo>
                  <a:lnTo>
                    <a:pt x="234" y="5283"/>
                  </a:lnTo>
                  <a:lnTo>
                    <a:pt x="234" y="5573"/>
                  </a:lnTo>
                  <a:lnTo>
                    <a:pt x="251" y="5841"/>
                  </a:lnTo>
                  <a:lnTo>
                    <a:pt x="251" y="6040"/>
                  </a:lnTo>
                  <a:lnTo>
                    <a:pt x="251" y="6114"/>
                  </a:lnTo>
                  <a:lnTo>
                    <a:pt x="251" y="6403"/>
                  </a:lnTo>
                  <a:lnTo>
                    <a:pt x="269" y="6672"/>
                  </a:lnTo>
                  <a:lnTo>
                    <a:pt x="269" y="6944"/>
                  </a:lnTo>
                  <a:lnTo>
                    <a:pt x="269" y="7230"/>
                  </a:lnTo>
                  <a:lnTo>
                    <a:pt x="290" y="7502"/>
                  </a:lnTo>
                  <a:lnTo>
                    <a:pt x="290" y="7771"/>
                  </a:lnTo>
                  <a:lnTo>
                    <a:pt x="290" y="8060"/>
                  </a:lnTo>
                  <a:lnTo>
                    <a:pt x="290" y="8329"/>
                  </a:lnTo>
                  <a:lnTo>
                    <a:pt x="308" y="8601"/>
                  </a:lnTo>
                  <a:lnTo>
                    <a:pt x="308" y="8891"/>
                  </a:lnTo>
                  <a:lnTo>
                    <a:pt x="308" y="9432"/>
                  </a:lnTo>
                  <a:lnTo>
                    <a:pt x="325" y="9990"/>
                  </a:lnTo>
                  <a:lnTo>
                    <a:pt x="325" y="10548"/>
                  </a:lnTo>
                  <a:lnTo>
                    <a:pt x="325" y="10782"/>
                  </a:lnTo>
                  <a:lnTo>
                    <a:pt x="342" y="11089"/>
                  </a:lnTo>
                  <a:lnTo>
                    <a:pt x="342" y="11647"/>
                  </a:lnTo>
                  <a:lnTo>
                    <a:pt x="360" y="11937"/>
                  </a:lnTo>
                  <a:lnTo>
                    <a:pt x="360" y="12205"/>
                  </a:lnTo>
                  <a:lnTo>
                    <a:pt x="360" y="12279"/>
                  </a:lnTo>
                  <a:lnTo>
                    <a:pt x="377" y="12478"/>
                  </a:lnTo>
                  <a:lnTo>
                    <a:pt x="377" y="12763"/>
                  </a:lnTo>
                  <a:lnTo>
                    <a:pt x="377" y="13036"/>
                  </a:lnTo>
                  <a:lnTo>
                    <a:pt x="399" y="13304"/>
                  </a:lnTo>
                  <a:lnTo>
                    <a:pt x="416" y="13594"/>
                  </a:lnTo>
                  <a:lnTo>
                    <a:pt x="416" y="13845"/>
                  </a:lnTo>
                  <a:lnTo>
                    <a:pt x="416" y="13866"/>
                  </a:lnTo>
                  <a:lnTo>
                    <a:pt x="433" y="14135"/>
                  </a:lnTo>
                  <a:lnTo>
                    <a:pt x="451" y="14425"/>
                  </a:lnTo>
                  <a:lnTo>
                    <a:pt x="451" y="14693"/>
                  </a:lnTo>
                  <a:lnTo>
                    <a:pt x="468" y="14965"/>
                  </a:lnTo>
                  <a:lnTo>
                    <a:pt x="485" y="15251"/>
                  </a:lnTo>
                  <a:lnTo>
                    <a:pt x="485" y="15307"/>
                  </a:lnTo>
                  <a:lnTo>
                    <a:pt x="507" y="15523"/>
                  </a:lnTo>
                  <a:lnTo>
                    <a:pt x="524" y="15792"/>
                  </a:lnTo>
                  <a:lnTo>
                    <a:pt x="541" y="16082"/>
                  </a:lnTo>
                  <a:lnTo>
                    <a:pt x="559" y="16354"/>
                  </a:lnTo>
                  <a:lnTo>
                    <a:pt x="559" y="16389"/>
                  </a:lnTo>
                  <a:lnTo>
                    <a:pt x="576" y="16622"/>
                  </a:lnTo>
                  <a:lnTo>
                    <a:pt x="615" y="16895"/>
                  </a:lnTo>
                  <a:lnTo>
                    <a:pt x="632" y="17038"/>
                  </a:lnTo>
                  <a:lnTo>
                    <a:pt x="632" y="17128"/>
                  </a:lnTo>
                  <a:lnTo>
                    <a:pt x="650" y="17180"/>
                  </a:lnTo>
                  <a:lnTo>
                    <a:pt x="667" y="17306"/>
                  </a:lnTo>
                  <a:lnTo>
                    <a:pt x="684" y="17453"/>
                  </a:lnTo>
                  <a:lnTo>
                    <a:pt x="701" y="17596"/>
                  </a:lnTo>
                  <a:lnTo>
                    <a:pt x="701" y="17721"/>
                  </a:lnTo>
                  <a:lnTo>
                    <a:pt x="758" y="17760"/>
                  </a:lnTo>
                  <a:lnTo>
                    <a:pt x="792" y="17721"/>
                  </a:lnTo>
                  <a:lnTo>
                    <a:pt x="775" y="17578"/>
                  </a:lnTo>
                  <a:lnTo>
                    <a:pt x="775" y="17453"/>
                  </a:lnTo>
                  <a:lnTo>
                    <a:pt x="775" y="17306"/>
                  </a:lnTo>
                  <a:lnTo>
                    <a:pt x="775" y="17163"/>
                  </a:lnTo>
                  <a:lnTo>
                    <a:pt x="775" y="17111"/>
                  </a:lnTo>
                  <a:lnTo>
                    <a:pt x="775" y="17038"/>
                  </a:lnTo>
                  <a:lnTo>
                    <a:pt x="775" y="16895"/>
                  </a:lnTo>
                  <a:lnTo>
                    <a:pt x="775" y="16622"/>
                  </a:lnTo>
                  <a:lnTo>
                    <a:pt x="775" y="16371"/>
                  </a:lnTo>
                  <a:lnTo>
                    <a:pt x="775" y="16332"/>
                  </a:lnTo>
                  <a:lnTo>
                    <a:pt x="758" y="16064"/>
                  </a:lnTo>
                  <a:lnTo>
                    <a:pt x="758" y="15792"/>
                  </a:lnTo>
                  <a:lnTo>
                    <a:pt x="740" y="15506"/>
                  </a:lnTo>
                  <a:lnTo>
                    <a:pt x="740" y="15290"/>
                  </a:lnTo>
                  <a:lnTo>
                    <a:pt x="740" y="15234"/>
                  </a:lnTo>
                  <a:lnTo>
                    <a:pt x="740" y="14965"/>
                  </a:lnTo>
                  <a:lnTo>
                    <a:pt x="723" y="14675"/>
                  </a:lnTo>
                  <a:lnTo>
                    <a:pt x="723" y="14407"/>
                  </a:lnTo>
                  <a:lnTo>
                    <a:pt x="701" y="14135"/>
                  </a:lnTo>
                  <a:lnTo>
                    <a:pt x="701" y="13845"/>
                  </a:lnTo>
                  <a:lnTo>
                    <a:pt x="701" y="13577"/>
                  </a:lnTo>
                  <a:lnTo>
                    <a:pt x="701" y="13304"/>
                  </a:lnTo>
                  <a:lnTo>
                    <a:pt x="684" y="13036"/>
                  </a:lnTo>
                  <a:lnTo>
                    <a:pt x="684" y="12746"/>
                  </a:lnTo>
                  <a:lnTo>
                    <a:pt x="684" y="12478"/>
                  </a:lnTo>
                  <a:lnTo>
                    <a:pt x="684" y="12261"/>
                  </a:lnTo>
                  <a:lnTo>
                    <a:pt x="684" y="12205"/>
                  </a:lnTo>
                  <a:lnTo>
                    <a:pt x="667" y="11920"/>
                  </a:lnTo>
                  <a:lnTo>
                    <a:pt x="667" y="11647"/>
                  </a:lnTo>
                  <a:lnTo>
                    <a:pt x="667" y="11089"/>
                  </a:lnTo>
                  <a:lnTo>
                    <a:pt x="667" y="10782"/>
                  </a:lnTo>
                  <a:lnTo>
                    <a:pt x="650" y="10548"/>
                  </a:lnTo>
                  <a:lnTo>
                    <a:pt x="650" y="9990"/>
                  </a:lnTo>
                  <a:lnTo>
                    <a:pt x="632" y="9432"/>
                  </a:lnTo>
                  <a:lnTo>
                    <a:pt x="632" y="8869"/>
                  </a:lnTo>
                  <a:lnTo>
                    <a:pt x="615" y="8601"/>
                  </a:lnTo>
                  <a:lnTo>
                    <a:pt x="615" y="8329"/>
                  </a:lnTo>
                  <a:lnTo>
                    <a:pt x="615" y="8043"/>
                  </a:lnTo>
                  <a:lnTo>
                    <a:pt x="593" y="7771"/>
                  </a:lnTo>
                  <a:lnTo>
                    <a:pt x="593" y="7502"/>
                  </a:lnTo>
                  <a:lnTo>
                    <a:pt x="593" y="7212"/>
                  </a:lnTo>
                  <a:lnTo>
                    <a:pt x="576" y="6944"/>
                  </a:lnTo>
                  <a:lnTo>
                    <a:pt x="576" y="6672"/>
                  </a:lnTo>
                  <a:lnTo>
                    <a:pt x="559" y="6382"/>
                  </a:lnTo>
                  <a:lnTo>
                    <a:pt x="559" y="6114"/>
                  </a:lnTo>
                  <a:lnTo>
                    <a:pt x="559" y="6040"/>
                  </a:lnTo>
                  <a:lnTo>
                    <a:pt x="541" y="5841"/>
                  </a:lnTo>
                  <a:lnTo>
                    <a:pt x="541" y="5555"/>
                  </a:lnTo>
                  <a:lnTo>
                    <a:pt x="524" y="5283"/>
                  </a:lnTo>
                  <a:lnTo>
                    <a:pt x="524" y="5015"/>
                  </a:lnTo>
                  <a:lnTo>
                    <a:pt x="507" y="4725"/>
                  </a:lnTo>
                  <a:lnTo>
                    <a:pt x="485" y="4457"/>
                  </a:lnTo>
                  <a:lnTo>
                    <a:pt x="485" y="4184"/>
                  </a:lnTo>
                  <a:lnTo>
                    <a:pt x="468" y="3894"/>
                  </a:lnTo>
                  <a:lnTo>
                    <a:pt x="451" y="3626"/>
                  </a:lnTo>
                  <a:lnTo>
                    <a:pt x="433" y="3353"/>
                  </a:lnTo>
                  <a:lnTo>
                    <a:pt x="416" y="3068"/>
                  </a:lnTo>
                  <a:lnTo>
                    <a:pt x="399" y="2795"/>
                  </a:lnTo>
                  <a:lnTo>
                    <a:pt x="377" y="2527"/>
                  </a:lnTo>
                  <a:lnTo>
                    <a:pt x="377" y="2380"/>
                  </a:lnTo>
                  <a:lnTo>
                    <a:pt x="360" y="2237"/>
                  </a:lnTo>
                  <a:lnTo>
                    <a:pt x="360" y="2112"/>
                  </a:lnTo>
                  <a:lnTo>
                    <a:pt x="342" y="1969"/>
                  </a:lnTo>
                  <a:lnTo>
                    <a:pt x="342" y="1822"/>
                  </a:lnTo>
                  <a:lnTo>
                    <a:pt x="325" y="1804"/>
                  </a:lnTo>
                  <a:lnTo>
                    <a:pt x="325" y="1696"/>
                  </a:lnTo>
                  <a:lnTo>
                    <a:pt x="308" y="1554"/>
                  </a:lnTo>
                  <a:lnTo>
                    <a:pt x="290" y="1406"/>
                  </a:lnTo>
                  <a:lnTo>
                    <a:pt x="269" y="1281"/>
                  </a:lnTo>
                  <a:lnTo>
                    <a:pt x="269" y="1138"/>
                  </a:lnTo>
                  <a:lnTo>
                    <a:pt x="251" y="1013"/>
                  </a:lnTo>
                  <a:lnTo>
                    <a:pt x="234" y="866"/>
                  </a:lnTo>
                  <a:lnTo>
                    <a:pt x="217" y="723"/>
                  </a:lnTo>
                  <a:lnTo>
                    <a:pt x="200" y="597"/>
                  </a:lnTo>
                  <a:lnTo>
                    <a:pt x="182" y="489"/>
                  </a:lnTo>
                  <a:lnTo>
                    <a:pt x="182" y="455"/>
                  </a:lnTo>
                  <a:lnTo>
                    <a:pt x="161" y="325"/>
                  </a:lnTo>
                  <a:lnTo>
                    <a:pt x="126" y="182"/>
                  </a:lnTo>
                  <a:lnTo>
                    <a:pt x="109" y="39"/>
                  </a:lnTo>
                  <a:lnTo>
                    <a:pt x="5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6"/>
            <p:cNvSpPr/>
            <p:nvPr/>
          </p:nvSpPr>
          <p:spPr>
            <a:xfrm>
              <a:off x="2326025" y="3333750"/>
              <a:ext cx="931625" cy="1360575"/>
            </a:xfrm>
            <a:custGeom>
              <a:rect b="b" l="l" r="r" t="t"/>
              <a:pathLst>
                <a:path extrusionOk="0" h="54423" w="37265">
                  <a:moveTo>
                    <a:pt x="23112" y="1"/>
                  </a:moveTo>
                  <a:cubicBezTo>
                    <a:pt x="13884" y="4829"/>
                    <a:pt x="9251" y="7442"/>
                    <a:pt x="1" y="12725"/>
                  </a:cubicBezTo>
                  <a:cubicBezTo>
                    <a:pt x="6097" y="23255"/>
                    <a:pt x="9160" y="28464"/>
                    <a:pt x="15290" y="38506"/>
                  </a:cubicBezTo>
                  <a:cubicBezTo>
                    <a:pt x="18695" y="44091"/>
                    <a:pt x="21455" y="49733"/>
                    <a:pt x="19686" y="54422"/>
                  </a:cubicBezTo>
                  <a:cubicBezTo>
                    <a:pt x="25492" y="45661"/>
                    <a:pt x="28412" y="41335"/>
                    <a:pt x="34218" y="33007"/>
                  </a:cubicBezTo>
                  <a:cubicBezTo>
                    <a:pt x="37264" y="28317"/>
                    <a:pt x="37208" y="23000"/>
                    <a:pt x="34344" y="18440"/>
                  </a:cubicBezTo>
                  <a:cubicBezTo>
                    <a:pt x="29836" y="11249"/>
                    <a:pt x="27599" y="7550"/>
                    <a:pt x="23112"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6"/>
            <p:cNvSpPr/>
            <p:nvPr/>
          </p:nvSpPr>
          <p:spPr>
            <a:xfrm>
              <a:off x="1509000" y="2182300"/>
              <a:ext cx="44150" cy="652975"/>
            </a:xfrm>
            <a:custGeom>
              <a:rect b="b" l="l" r="r" t="t"/>
              <a:pathLst>
                <a:path extrusionOk="0" h="26119" w="1766">
                  <a:moveTo>
                    <a:pt x="217" y="0"/>
                  </a:moveTo>
                  <a:lnTo>
                    <a:pt x="0" y="26118"/>
                  </a:lnTo>
                  <a:lnTo>
                    <a:pt x="1765" y="26118"/>
                  </a:lnTo>
                  <a:lnTo>
                    <a:pt x="1298" y="91"/>
                  </a:lnTo>
                  <a:lnTo>
                    <a:pt x="21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6"/>
            <p:cNvSpPr/>
            <p:nvPr/>
          </p:nvSpPr>
          <p:spPr>
            <a:xfrm>
              <a:off x="1521650" y="1907775"/>
              <a:ext cx="53125" cy="254200"/>
            </a:xfrm>
            <a:custGeom>
              <a:rect b="b" l="l" r="r" t="t"/>
              <a:pathLst>
                <a:path extrusionOk="0" h="10168" w="2125">
                  <a:moveTo>
                    <a:pt x="1008" y="1"/>
                  </a:moveTo>
                  <a:lnTo>
                    <a:pt x="0" y="9899"/>
                  </a:lnTo>
                  <a:lnTo>
                    <a:pt x="740" y="10168"/>
                  </a:lnTo>
                  <a:lnTo>
                    <a:pt x="2125" y="8710"/>
                  </a:lnTo>
                  <a:lnTo>
                    <a:pt x="1532" y="416"/>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6"/>
            <p:cNvSpPr/>
            <p:nvPr/>
          </p:nvSpPr>
          <p:spPr>
            <a:xfrm>
              <a:off x="1528775" y="2172350"/>
              <a:ext cx="218200" cy="150150"/>
            </a:xfrm>
            <a:custGeom>
              <a:rect b="b" l="l" r="r" t="t"/>
              <a:pathLst>
                <a:path extrusionOk="0" h="6006" w="8728">
                  <a:moveTo>
                    <a:pt x="598" y="0"/>
                  </a:moveTo>
                  <a:lnTo>
                    <a:pt x="1" y="506"/>
                  </a:lnTo>
                  <a:lnTo>
                    <a:pt x="598" y="2453"/>
                  </a:lnTo>
                  <a:lnTo>
                    <a:pt x="8113" y="6005"/>
                  </a:lnTo>
                  <a:lnTo>
                    <a:pt x="8727" y="5750"/>
                  </a:lnTo>
                  <a:lnTo>
                    <a:pt x="5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6"/>
            <p:cNvSpPr/>
            <p:nvPr/>
          </p:nvSpPr>
          <p:spPr>
            <a:xfrm>
              <a:off x="1293100" y="2152975"/>
              <a:ext cx="222725" cy="140625"/>
            </a:xfrm>
            <a:custGeom>
              <a:rect b="b" l="l" r="r" t="t"/>
              <a:pathLst>
                <a:path extrusionOk="0" h="5625" w="8909">
                  <a:moveTo>
                    <a:pt x="6746" y="1"/>
                  </a:moveTo>
                  <a:lnTo>
                    <a:pt x="74" y="4959"/>
                  </a:lnTo>
                  <a:lnTo>
                    <a:pt x="1" y="5625"/>
                  </a:lnTo>
                  <a:lnTo>
                    <a:pt x="8909" y="1173"/>
                  </a:lnTo>
                  <a:lnTo>
                    <a:pt x="8727" y="377"/>
                  </a:lnTo>
                  <a:lnTo>
                    <a:pt x="67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6"/>
            <p:cNvSpPr/>
            <p:nvPr/>
          </p:nvSpPr>
          <p:spPr>
            <a:xfrm>
              <a:off x="1496350" y="2141625"/>
              <a:ext cx="61350" cy="58400"/>
            </a:xfrm>
            <a:custGeom>
              <a:rect b="b" l="l" r="r" t="t"/>
              <a:pathLst>
                <a:path extrusionOk="0" h="2336" w="2454">
                  <a:moveTo>
                    <a:pt x="1223" y="0"/>
                  </a:moveTo>
                  <a:cubicBezTo>
                    <a:pt x="1189" y="0"/>
                    <a:pt x="1155" y="2"/>
                    <a:pt x="1121" y="5"/>
                  </a:cubicBezTo>
                  <a:cubicBezTo>
                    <a:pt x="472" y="74"/>
                    <a:pt x="0" y="654"/>
                    <a:pt x="74" y="1285"/>
                  </a:cubicBezTo>
                  <a:cubicBezTo>
                    <a:pt x="142" y="1889"/>
                    <a:pt x="630" y="2336"/>
                    <a:pt x="1220" y="2336"/>
                  </a:cubicBezTo>
                  <a:cubicBezTo>
                    <a:pt x="1264" y="2336"/>
                    <a:pt x="1309" y="2333"/>
                    <a:pt x="1354" y="2328"/>
                  </a:cubicBezTo>
                  <a:cubicBezTo>
                    <a:pt x="1986" y="2259"/>
                    <a:pt x="2453" y="1696"/>
                    <a:pt x="2401" y="1047"/>
                  </a:cubicBezTo>
                  <a:cubicBezTo>
                    <a:pt x="2332" y="454"/>
                    <a:pt x="1813" y="0"/>
                    <a:pt x="1223"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6"/>
            <p:cNvSpPr/>
            <p:nvPr/>
          </p:nvSpPr>
          <p:spPr>
            <a:xfrm>
              <a:off x="1140825" y="2342700"/>
              <a:ext cx="43275" cy="631875"/>
            </a:xfrm>
            <a:custGeom>
              <a:rect b="b" l="l" r="r" t="t"/>
              <a:pathLst>
                <a:path extrusionOk="0" h="25275" w="1731">
                  <a:moveTo>
                    <a:pt x="216" y="0"/>
                  </a:moveTo>
                  <a:lnTo>
                    <a:pt x="0" y="25275"/>
                  </a:lnTo>
                  <a:lnTo>
                    <a:pt x="1731" y="25275"/>
                  </a:lnTo>
                  <a:lnTo>
                    <a:pt x="1263" y="91"/>
                  </a:lnTo>
                  <a:lnTo>
                    <a:pt x="216"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6"/>
            <p:cNvSpPr/>
            <p:nvPr/>
          </p:nvSpPr>
          <p:spPr>
            <a:xfrm>
              <a:off x="1152925" y="2076825"/>
              <a:ext cx="51950" cy="246525"/>
            </a:xfrm>
            <a:custGeom>
              <a:rect b="b" l="l" r="r" t="t"/>
              <a:pathLst>
                <a:path extrusionOk="0" h="9861" w="2078">
                  <a:moveTo>
                    <a:pt x="996" y="1"/>
                  </a:moveTo>
                  <a:lnTo>
                    <a:pt x="1" y="9571"/>
                  </a:lnTo>
                  <a:lnTo>
                    <a:pt x="723" y="9861"/>
                  </a:lnTo>
                  <a:lnTo>
                    <a:pt x="2077" y="8437"/>
                  </a:lnTo>
                  <a:lnTo>
                    <a:pt x="1498" y="395"/>
                  </a:lnTo>
                  <a:lnTo>
                    <a:pt x="9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6"/>
            <p:cNvSpPr/>
            <p:nvPr/>
          </p:nvSpPr>
          <p:spPr>
            <a:xfrm>
              <a:off x="1160175" y="2332750"/>
              <a:ext cx="210950" cy="145175"/>
            </a:xfrm>
            <a:custGeom>
              <a:rect b="b" l="l" r="r" t="t"/>
              <a:pathLst>
                <a:path extrusionOk="0" h="5807" w="8438">
                  <a:moveTo>
                    <a:pt x="598" y="0"/>
                  </a:moveTo>
                  <a:lnTo>
                    <a:pt x="1" y="506"/>
                  </a:lnTo>
                  <a:lnTo>
                    <a:pt x="576" y="2380"/>
                  </a:lnTo>
                  <a:lnTo>
                    <a:pt x="7862" y="5806"/>
                  </a:lnTo>
                  <a:lnTo>
                    <a:pt x="8437" y="5572"/>
                  </a:lnTo>
                  <a:lnTo>
                    <a:pt x="5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6"/>
            <p:cNvSpPr/>
            <p:nvPr/>
          </p:nvSpPr>
          <p:spPr>
            <a:xfrm>
              <a:off x="932175" y="2314350"/>
              <a:ext cx="215375" cy="135650"/>
            </a:xfrm>
            <a:custGeom>
              <a:rect b="b" l="l" r="r" t="t"/>
              <a:pathLst>
                <a:path extrusionOk="0" h="5426" w="8615">
                  <a:moveTo>
                    <a:pt x="6525" y="1"/>
                  </a:moveTo>
                  <a:lnTo>
                    <a:pt x="70" y="4794"/>
                  </a:lnTo>
                  <a:lnTo>
                    <a:pt x="1" y="5426"/>
                  </a:lnTo>
                  <a:lnTo>
                    <a:pt x="8614" y="1117"/>
                  </a:lnTo>
                  <a:lnTo>
                    <a:pt x="8454" y="360"/>
                  </a:lnTo>
                  <a:lnTo>
                    <a:pt x="65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6"/>
            <p:cNvSpPr/>
            <p:nvPr/>
          </p:nvSpPr>
          <p:spPr>
            <a:xfrm>
              <a:off x="1129125" y="2303425"/>
              <a:ext cx="58975" cy="56500"/>
            </a:xfrm>
            <a:custGeom>
              <a:rect b="b" l="l" r="r" t="t"/>
              <a:pathLst>
                <a:path extrusionOk="0" h="2260" w="2359">
                  <a:moveTo>
                    <a:pt x="1167" y="0"/>
                  </a:moveTo>
                  <a:cubicBezTo>
                    <a:pt x="1132" y="0"/>
                    <a:pt x="1097" y="2"/>
                    <a:pt x="1061" y="5"/>
                  </a:cubicBezTo>
                  <a:cubicBezTo>
                    <a:pt x="451" y="74"/>
                    <a:pt x="1" y="615"/>
                    <a:pt x="53" y="1247"/>
                  </a:cubicBezTo>
                  <a:cubicBezTo>
                    <a:pt x="122" y="1826"/>
                    <a:pt x="623" y="2259"/>
                    <a:pt x="1195" y="2259"/>
                  </a:cubicBezTo>
                  <a:cubicBezTo>
                    <a:pt x="1229" y="2259"/>
                    <a:pt x="1264" y="2258"/>
                    <a:pt x="1299" y="2255"/>
                  </a:cubicBezTo>
                  <a:cubicBezTo>
                    <a:pt x="1909" y="2185"/>
                    <a:pt x="2359" y="1627"/>
                    <a:pt x="2307" y="1013"/>
                  </a:cubicBezTo>
                  <a:cubicBezTo>
                    <a:pt x="2237" y="433"/>
                    <a:pt x="1752" y="0"/>
                    <a:pt x="1167"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6"/>
            <p:cNvSpPr/>
            <p:nvPr/>
          </p:nvSpPr>
          <p:spPr>
            <a:xfrm>
              <a:off x="1046600" y="3092100"/>
              <a:ext cx="298875" cy="165000"/>
            </a:xfrm>
            <a:custGeom>
              <a:rect b="b" l="l" r="r" t="t"/>
              <a:pathLst>
                <a:path extrusionOk="0" h="6600" w="11955">
                  <a:moveTo>
                    <a:pt x="1731" y="400"/>
                  </a:moveTo>
                  <a:lnTo>
                    <a:pt x="2848" y="452"/>
                  </a:lnTo>
                  <a:cubicBezTo>
                    <a:pt x="2778" y="759"/>
                    <a:pt x="2722" y="975"/>
                    <a:pt x="2653" y="1282"/>
                  </a:cubicBezTo>
                  <a:lnTo>
                    <a:pt x="1498" y="1248"/>
                  </a:lnTo>
                  <a:cubicBezTo>
                    <a:pt x="1589" y="923"/>
                    <a:pt x="1641" y="724"/>
                    <a:pt x="1731" y="400"/>
                  </a:cubicBezTo>
                  <a:close/>
                  <a:moveTo>
                    <a:pt x="3086" y="473"/>
                  </a:moveTo>
                  <a:lnTo>
                    <a:pt x="4202" y="508"/>
                  </a:lnTo>
                  <a:cubicBezTo>
                    <a:pt x="4146" y="832"/>
                    <a:pt x="4111" y="1031"/>
                    <a:pt x="4059" y="1338"/>
                  </a:cubicBezTo>
                  <a:lnTo>
                    <a:pt x="2904" y="1300"/>
                  </a:lnTo>
                  <a:cubicBezTo>
                    <a:pt x="2977" y="975"/>
                    <a:pt x="3012" y="776"/>
                    <a:pt x="3086" y="473"/>
                  </a:cubicBezTo>
                  <a:close/>
                  <a:moveTo>
                    <a:pt x="4435" y="525"/>
                  </a:moveTo>
                  <a:lnTo>
                    <a:pt x="5573" y="560"/>
                  </a:lnTo>
                  <a:cubicBezTo>
                    <a:pt x="5517" y="884"/>
                    <a:pt x="5500" y="1083"/>
                    <a:pt x="5465" y="1408"/>
                  </a:cubicBezTo>
                  <a:lnTo>
                    <a:pt x="4310" y="1356"/>
                  </a:lnTo>
                  <a:cubicBezTo>
                    <a:pt x="4362" y="1049"/>
                    <a:pt x="4383" y="832"/>
                    <a:pt x="4435" y="525"/>
                  </a:cubicBezTo>
                  <a:close/>
                  <a:moveTo>
                    <a:pt x="5807" y="616"/>
                  </a:moveTo>
                  <a:cubicBezTo>
                    <a:pt x="6257" y="633"/>
                    <a:pt x="6473" y="651"/>
                    <a:pt x="6923" y="668"/>
                  </a:cubicBezTo>
                  <a:cubicBezTo>
                    <a:pt x="6888" y="975"/>
                    <a:pt x="6888" y="1157"/>
                    <a:pt x="6850" y="1464"/>
                  </a:cubicBezTo>
                  <a:lnTo>
                    <a:pt x="5699" y="1408"/>
                  </a:lnTo>
                  <a:cubicBezTo>
                    <a:pt x="5733" y="1100"/>
                    <a:pt x="5768" y="923"/>
                    <a:pt x="5807" y="616"/>
                  </a:cubicBezTo>
                  <a:close/>
                  <a:moveTo>
                    <a:pt x="7157" y="633"/>
                  </a:moveTo>
                  <a:lnTo>
                    <a:pt x="8295" y="689"/>
                  </a:lnTo>
                  <a:cubicBezTo>
                    <a:pt x="8277" y="992"/>
                    <a:pt x="8277" y="1209"/>
                    <a:pt x="8256" y="1516"/>
                  </a:cubicBezTo>
                  <a:lnTo>
                    <a:pt x="7105" y="1481"/>
                  </a:lnTo>
                  <a:cubicBezTo>
                    <a:pt x="7122" y="1157"/>
                    <a:pt x="7139" y="958"/>
                    <a:pt x="7157" y="633"/>
                  </a:cubicBezTo>
                  <a:close/>
                  <a:moveTo>
                    <a:pt x="8528" y="689"/>
                  </a:moveTo>
                  <a:lnTo>
                    <a:pt x="9644" y="741"/>
                  </a:lnTo>
                  <a:cubicBezTo>
                    <a:pt x="9644" y="1049"/>
                    <a:pt x="9644" y="1265"/>
                    <a:pt x="9662" y="1589"/>
                  </a:cubicBezTo>
                  <a:lnTo>
                    <a:pt x="8511" y="1533"/>
                  </a:lnTo>
                  <a:cubicBezTo>
                    <a:pt x="8511" y="1209"/>
                    <a:pt x="8528" y="1014"/>
                    <a:pt x="8528" y="689"/>
                  </a:cubicBezTo>
                  <a:close/>
                  <a:moveTo>
                    <a:pt x="9878" y="741"/>
                  </a:moveTo>
                  <a:lnTo>
                    <a:pt x="10999" y="798"/>
                  </a:lnTo>
                  <a:cubicBezTo>
                    <a:pt x="11033" y="1122"/>
                    <a:pt x="11033" y="1317"/>
                    <a:pt x="11050" y="1641"/>
                  </a:cubicBezTo>
                  <a:lnTo>
                    <a:pt x="9900" y="1589"/>
                  </a:lnTo>
                  <a:cubicBezTo>
                    <a:pt x="9900" y="1282"/>
                    <a:pt x="9900" y="1066"/>
                    <a:pt x="9878" y="741"/>
                  </a:cubicBezTo>
                  <a:close/>
                  <a:moveTo>
                    <a:pt x="1463" y="1338"/>
                  </a:moveTo>
                  <a:lnTo>
                    <a:pt x="2614" y="1390"/>
                  </a:lnTo>
                  <a:cubicBezTo>
                    <a:pt x="2545" y="1698"/>
                    <a:pt x="2506" y="1914"/>
                    <a:pt x="2437" y="2221"/>
                  </a:cubicBezTo>
                  <a:lnTo>
                    <a:pt x="1225" y="2165"/>
                  </a:lnTo>
                  <a:cubicBezTo>
                    <a:pt x="1316" y="1858"/>
                    <a:pt x="1372" y="1663"/>
                    <a:pt x="1463" y="1338"/>
                  </a:cubicBezTo>
                  <a:close/>
                  <a:moveTo>
                    <a:pt x="2869" y="1408"/>
                  </a:moveTo>
                  <a:lnTo>
                    <a:pt x="4020" y="1447"/>
                  </a:lnTo>
                  <a:cubicBezTo>
                    <a:pt x="3968" y="1771"/>
                    <a:pt x="3929" y="1966"/>
                    <a:pt x="3877" y="2290"/>
                  </a:cubicBezTo>
                  <a:lnTo>
                    <a:pt x="2688" y="2238"/>
                  </a:lnTo>
                  <a:cubicBezTo>
                    <a:pt x="2761" y="1914"/>
                    <a:pt x="2796" y="1715"/>
                    <a:pt x="2869" y="1408"/>
                  </a:cubicBezTo>
                  <a:close/>
                  <a:moveTo>
                    <a:pt x="4275" y="1464"/>
                  </a:moveTo>
                  <a:lnTo>
                    <a:pt x="5443" y="1516"/>
                  </a:lnTo>
                  <a:cubicBezTo>
                    <a:pt x="5392" y="1823"/>
                    <a:pt x="5374" y="1987"/>
                    <a:pt x="5335" y="2312"/>
                  </a:cubicBezTo>
                  <a:cubicBezTo>
                    <a:pt x="4851" y="2273"/>
                    <a:pt x="4617" y="2273"/>
                    <a:pt x="4146" y="2238"/>
                  </a:cubicBezTo>
                  <a:cubicBezTo>
                    <a:pt x="4202" y="1931"/>
                    <a:pt x="4219" y="1771"/>
                    <a:pt x="4275" y="1464"/>
                  </a:cubicBezTo>
                  <a:close/>
                  <a:moveTo>
                    <a:pt x="5681" y="1516"/>
                  </a:moveTo>
                  <a:lnTo>
                    <a:pt x="6850" y="1572"/>
                  </a:lnTo>
                  <a:cubicBezTo>
                    <a:pt x="6832" y="1879"/>
                    <a:pt x="6815" y="2096"/>
                    <a:pt x="6780" y="2398"/>
                  </a:cubicBezTo>
                  <a:lnTo>
                    <a:pt x="5591" y="2364"/>
                  </a:lnTo>
                  <a:cubicBezTo>
                    <a:pt x="5625" y="2039"/>
                    <a:pt x="5642" y="1840"/>
                    <a:pt x="5681" y="1516"/>
                  </a:cubicBezTo>
                  <a:close/>
                  <a:moveTo>
                    <a:pt x="7105" y="1572"/>
                  </a:moveTo>
                  <a:lnTo>
                    <a:pt x="8256" y="1624"/>
                  </a:lnTo>
                  <a:cubicBezTo>
                    <a:pt x="8256" y="1948"/>
                    <a:pt x="8238" y="2147"/>
                    <a:pt x="8238" y="2472"/>
                  </a:cubicBezTo>
                  <a:lnTo>
                    <a:pt x="7031" y="2420"/>
                  </a:lnTo>
                  <a:cubicBezTo>
                    <a:pt x="7066" y="2096"/>
                    <a:pt x="7066" y="1897"/>
                    <a:pt x="7105" y="1572"/>
                  </a:cubicBezTo>
                  <a:close/>
                  <a:moveTo>
                    <a:pt x="8511" y="1641"/>
                  </a:moveTo>
                  <a:lnTo>
                    <a:pt x="9662" y="1680"/>
                  </a:lnTo>
                  <a:cubicBezTo>
                    <a:pt x="9683" y="2005"/>
                    <a:pt x="9683" y="2221"/>
                    <a:pt x="9683" y="2528"/>
                  </a:cubicBezTo>
                  <a:lnTo>
                    <a:pt x="8494" y="2472"/>
                  </a:lnTo>
                  <a:cubicBezTo>
                    <a:pt x="8494" y="2165"/>
                    <a:pt x="8511" y="1948"/>
                    <a:pt x="8511" y="1641"/>
                  </a:cubicBezTo>
                  <a:close/>
                  <a:moveTo>
                    <a:pt x="9917" y="1698"/>
                  </a:moveTo>
                  <a:lnTo>
                    <a:pt x="11089" y="1749"/>
                  </a:lnTo>
                  <a:cubicBezTo>
                    <a:pt x="11107" y="2057"/>
                    <a:pt x="11107" y="2273"/>
                    <a:pt x="11141" y="2580"/>
                  </a:cubicBezTo>
                  <a:lnTo>
                    <a:pt x="9934" y="2546"/>
                  </a:lnTo>
                  <a:cubicBezTo>
                    <a:pt x="9934" y="2221"/>
                    <a:pt x="9934" y="2022"/>
                    <a:pt x="9917" y="1698"/>
                  </a:cubicBezTo>
                  <a:close/>
                  <a:moveTo>
                    <a:pt x="1191" y="2273"/>
                  </a:moveTo>
                  <a:lnTo>
                    <a:pt x="2398" y="2329"/>
                  </a:lnTo>
                  <a:cubicBezTo>
                    <a:pt x="2328" y="2636"/>
                    <a:pt x="2272" y="2853"/>
                    <a:pt x="2199" y="3156"/>
                  </a:cubicBezTo>
                  <a:lnTo>
                    <a:pt x="974" y="3104"/>
                  </a:lnTo>
                  <a:cubicBezTo>
                    <a:pt x="1048" y="2796"/>
                    <a:pt x="1100" y="2580"/>
                    <a:pt x="1191" y="2273"/>
                  </a:cubicBezTo>
                  <a:close/>
                  <a:moveTo>
                    <a:pt x="2653" y="2329"/>
                  </a:moveTo>
                  <a:lnTo>
                    <a:pt x="3860" y="2381"/>
                  </a:lnTo>
                  <a:cubicBezTo>
                    <a:pt x="3804" y="2706"/>
                    <a:pt x="3769" y="2905"/>
                    <a:pt x="3696" y="3229"/>
                  </a:cubicBezTo>
                  <a:lnTo>
                    <a:pt x="2471" y="3177"/>
                  </a:lnTo>
                  <a:cubicBezTo>
                    <a:pt x="2545" y="2853"/>
                    <a:pt x="2579" y="2654"/>
                    <a:pt x="2653" y="2329"/>
                  </a:cubicBezTo>
                  <a:close/>
                  <a:moveTo>
                    <a:pt x="4111" y="2398"/>
                  </a:moveTo>
                  <a:lnTo>
                    <a:pt x="5318" y="2455"/>
                  </a:lnTo>
                  <a:cubicBezTo>
                    <a:pt x="5266" y="2762"/>
                    <a:pt x="5249" y="2978"/>
                    <a:pt x="5210" y="3285"/>
                  </a:cubicBezTo>
                  <a:lnTo>
                    <a:pt x="3968" y="3229"/>
                  </a:lnTo>
                  <a:cubicBezTo>
                    <a:pt x="4020" y="2922"/>
                    <a:pt x="4059" y="2706"/>
                    <a:pt x="4111" y="2398"/>
                  </a:cubicBezTo>
                  <a:close/>
                  <a:moveTo>
                    <a:pt x="5573" y="2455"/>
                  </a:moveTo>
                  <a:lnTo>
                    <a:pt x="6780" y="2507"/>
                  </a:lnTo>
                  <a:cubicBezTo>
                    <a:pt x="6741" y="2831"/>
                    <a:pt x="6724" y="3030"/>
                    <a:pt x="6707" y="3355"/>
                  </a:cubicBezTo>
                  <a:lnTo>
                    <a:pt x="5465" y="3303"/>
                  </a:lnTo>
                  <a:cubicBezTo>
                    <a:pt x="5517" y="2978"/>
                    <a:pt x="5534" y="2779"/>
                    <a:pt x="5573" y="2455"/>
                  </a:cubicBezTo>
                  <a:close/>
                  <a:moveTo>
                    <a:pt x="7031" y="2528"/>
                  </a:moveTo>
                  <a:lnTo>
                    <a:pt x="8238" y="2580"/>
                  </a:lnTo>
                  <a:cubicBezTo>
                    <a:pt x="8221" y="2887"/>
                    <a:pt x="8221" y="3104"/>
                    <a:pt x="8204" y="3411"/>
                  </a:cubicBezTo>
                  <a:lnTo>
                    <a:pt x="6979" y="3355"/>
                  </a:lnTo>
                  <a:cubicBezTo>
                    <a:pt x="6997" y="3047"/>
                    <a:pt x="7014" y="2831"/>
                    <a:pt x="7031" y="2528"/>
                  </a:cubicBezTo>
                  <a:close/>
                  <a:moveTo>
                    <a:pt x="8494" y="2580"/>
                  </a:moveTo>
                  <a:lnTo>
                    <a:pt x="9701" y="2636"/>
                  </a:lnTo>
                  <a:cubicBezTo>
                    <a:pt x="9701" y="2939"/>
                    <a:pt x="9701" y="3156"/>
                    <a:pt x="9718" y="3480"/>
                  </a:cubicBezTo>
                  <a:lnTo>
                    <a:pt x="8472" y="3428"/>
                  </a:lnTo>
                  <a:cubicBezTo>
                    <a:pt x="8472" y="3104"/>
                    <a:pt x="8494" y="2905"/>
                    <a:pt x="8494" y="2580"/>
                  </a:cubicBezTo>
                  <a:close/>
                  <a:moveTo>
                    <a:pt x="9952" y="2654"/>
                  </a:moveTo>
                  <a:lnTo>
                    <a:pt x="11159" y="2688"/>
                  </a:lnTo>
                  <a:cubicBezTo>
                    <a:pt x="11176" y="3013"/>
                    <a:pt x="11176" y="3229"/>
                    <a:pt x="11215" y="3536"/>
                  </a:cubicBezTo>
                  <a:lnTo>
                    <a:pt x="9969" y="3480"/>
                  </a:lnTo>
                  <a:cubicBezTo>
                    <a:pt x="9969" y="3177"/>
                    <a:pt x="9969" y="2961"/>
                    <a:pt x="9952" y="2654"/>
                  </a:cubicBezTo>
                  <a:close/>
                  <a:moveTo>
                    <a:pt x="922" y="3212"/>
                  </a:moveTo>
                  <a:lnTo>
                    <a:pt x="2164" y="3264"/>
                  </a:lnTo>
                  <a:cubicBezTo>
                    <a:pt x="2090" y="3571"/>
                    <a:pt x="2056" y="3787"/>
                    <a:pt x="1982" y="4094"/>
                  </a:cubicBezTo>
                  <a:lnTo>
                    <a:pt x="706" y="4042"/>
                  </a:lnTo>
                  <a:cubicBezTo>
                    <a:pt x="793" y="3735"/>
                    <a:pt x="832" y="3519"/>
                    <a:pt x="922" y="3212"/>
                  </a:cubicBezTo>
                  <a:close/>
                  <a:moveTo>
                    <a:pt x="2437" y="3264"/>
                  </a:moveTo>
                  <a:lnTo>
                    <a:pt x="3678" y="3320"/>
                  </a:lnTo>
                  <a:cubicBezTo>
                    <a:pt x="3626" y="3644"/>
                    <a:pt x="3587" y="3843"/>
                    <a:pt x="3536" y="4168"/>
                  </a:cubicBezTo>
                  <a:lnTo>
                    <a:pt x="2255" y="4112"/>
                  </a:lnTo>
                  <a:cubicBezTo>
                    <a:pt x="2328" y="3787"/>
                    <a:pt x="2363" y="3588"/>
                    <a:pt x="2437" y="3264"/>
                  </a:cubicBezTo>
                  <a:close/>
                  <a:moveTo>
                    <a:pt x="3951" y="3337"/>
                  </a:moveTo>
                  <a:lnTo>
                    <a:pt x="5193" y="3393"/>
                  </a:lnTo>
                  <a:cubicBezTo>
                    <a:pt x="5158" y="3696"/>
                    <a:pt x="5119" y="3913"/>
                    <a:pt x="5084" y="4220"/>
                  </a:cubicBezTo>
                  <a:lnTo>
                    <a:pt x="3804" y="4168"/>
                  </a:lnTo>
                  <a:cubicBezTo>
                    <a:pt x="3860" y="3861"/>
                    <a:pt x="3895" y="3644"/>
                    <a:pt x="3951" y="3337"/>
                  </a:cubicBezTo>
                  <a:close/>
                  <a:moveTo>
                    <a:pt x="5465" y="3411"/>
                  </a:moveTo>
                  <a:lnTo>
                    <a:pt x="6707" y="3445"/>
                  </a:lnTo>
                  <a:cubicBezTo>
                    <a:pt x="6672" y="3770"/>
                    <a:pt x="6655" y="3969"/>
                    <a:pt x="6633" y="4293"/>
                  </a:cubicBezTo>
                  <a:lnTo>
                    <a:pt x="5357" y="4237"/>
                  </a:lnTo>
                  <a:cubicBezTo>
                    <a:pt x="5392" y="3934"/>
                    <a:pt x="5409" y="3718"/>
                    <a:pt x="5465" y="3411"/>
                  </a:cubicBezTo>
                  <a:close/>
                  <a:moveTo>
                    <a:pt x="6958" y="3463"/>
                  </a:moveTo>
                  <a:lnTo>
                    <a:pt x="8204" y="3519"/>
                  </a:lnTo>
                  <a:cubicBezTo>
                    <a:pt x="8204" y="3826"/>
                    <a:pt x="8186" y="4042"/>
                    <a:pt x="8186" y="4367"/>
                  </a:cubicBezTo>
                  <a:lnTo>
                    <a:pt x="6906" y="4311"/>
                  </a:lnTo>
                  <a:cubicBezTo>
                    <a:pt x="6923" y="3986"/>
                    <a:pt x="6940" y="3770"/>
                    <a:pt x="6958" y="3463"/>
                  </a:cubicBezTo>
                  <a:close/>
                  <a:moveTo>
                    <a:pt x="8472" y="3536"/>
                  </a:moveTo>
                  <a:lnTo>
                    <a:pt x="9718" y="3571"/>
                  </a:lnTo>
                  <a:cubicBezTo>
                    <a:pt x="9735" y="3895"/>
                    <a:pt x="9718" y="4112"/>
                    <a:pt x="9735" y="4419"/>
                  </a:cubicBezTo>
                  <a:lnTo>
                    <a:pt x="8455" y="4367"/>
                  </a:lnTo>
                  <a:cubicBezTo>
                    <a:pt x="8455" y="4060"/>
                    <a:pt x="8472" y="3843"/>
                    <a:pt x="8472" y="3536"/>
                  </a:cubicBezTo>
                  <a:close/>
                  <a:moveTo>
                    <a:pt x="9986" y="3588"/>
                  </a:moveTo>
                  <a:lnTo>
                    <a:pt x="11232" y="3644"/>
                  </a:lnTo>
                  <a:cubicBezTo>
                    <a:pt x="11249" y="3969"/>
                    <a:pt x="11267" y="4168"/>
                    <a:pt x="11284" y="4492"/>
                  </a:cubicBezTo>
                  <a:lnTo>
                    <a:pt x="10008" y="4436"/>
                  </a:lnTo>
                  <a:cubicBezTo>
                    <a:pt x="10008" y="4112"/>
                    <a:pt x="10008" y="3913"/>
                    <a:pt x="9986" y="3588"/>
                  </a:cubicBezTo>
                  <a:close/>
                  <a:moveTo>
                    <a:pt x="1883" y="0"/>
                  </a:moveTo>
                  <a:cubicBezTo>
                    <a:pt x="1543" y="0"/>
                    <a:pt x="1243" y="176"/>
                    <a:pt x="1156" y="400"/>
                  </a:cubicBezTo>
                  <a:cubicBezTo>
                    <a:pt x="793" y="1624"/>
                    <a:pt x="416" y="2831"/>
                    <a:pt x="57" y="4060"/>
                  </a:cubicBezTo>
                  <a:cubicBezTo>
                    <a:pt x="1" y="4220"/>
                    <a:pt x="92" y="4367"/>
                    <a:pt x="273" y="4436"/>
                  </a:cubicBezTo>
                  <a:lnTo>
                    <a:pt x="109" y="6115"/>
                  </a:lnTo>
                  <a:lnTo>
                    <a:pt x="507" y="6132"/>
                  </a:lnTo>
                  <a:lnTo>
                    <a:pt x="667" y="4562"/>
                  </a:lnTo>
                  <a:lnTo>
                    <a:pt x="1065" y="4583"/>
                  </a:lnTo>
                  <a:lnTo>
                    <a:pt x="992" y="5319"/>
                  </a:lnTo>
                  <a:lnTo>
                    <a:pt x="1390" y="5340"/>
                  </a:lnTo>
                  <a:lnTo>
                    <a:pt x="1463" y="4601"/>
                  </a:lnTo>
                  <a:lnTo>
                    <a:pt x="10185" y="4960"/>
                  </a:lnTo>
                  <a:lnTo>
                    <a:pt x="10116" y="5699"/>
                  </a:lnTo>
                  <a:lnTo>
                    <a:pt x="10635" y="5717"/>
                  </a:lnTo>
                  <a:lnTo>
                    <a:pt x="10709" y="4994"/>
                  </a:lnTo>
                  <a:lnTo>
                    <a:pt x="10981" y="4994"/>
                  </a:lnTo>
                  <a:lnTo>
                    <a:pt x="10817" y="6565"/>
                  </a:lnTo>
                  <a:lnTo>
                    <a:pt x="11358" y="6599"/>
                  </a:lnTo>
                  <a:lnTo>
                    <a:pt x="11522" y="4960"/>
                  </a:lnTo>
                  <a:cubicBezTo>
                    <a:pt x="11773" y="4908"/>
                    <a:pt x="11955" y="4743"/>
                    <a:pt x="11933" y="4562"/>
                  </a:cubicBezTo>
                  <a:cubicBezTo>
                    <a:pt x="11808" y="3320"/>
                    <a:pt x="11682" y="2074"/>
                    <a:pt x="11557" y="832"/>
                  </a:cubicBezTo>
                  <a:cubicBezTo>
                    <a:pt x="11539" y="599"/>
                    <a:pt x="11232" y="382"/>
                    <a:pt x="10890" y="365"/>
                  </a:cubicBezTo>
                  <a:lnTo>
                    <a:pt x="1930" y="2"/>
                  </a:lnTo>
                  <a:cubicBezTo>
                    <a:pt x="1915" y="1"/>
                    <a:pt x="1899" y="0"/>
                    <a:pt x="18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6"/>
            <p:cNvSpPr/>
            <p:nvPr/>
          </p:nvSpPr>
          <p:spPr>
            <a:xfrm>
              <a:off x="1084025" y="3102075"/>
              <a:ext cx="33775" cy="22100"/>
            </a:xfrm>
            <a:custGeom>
              <a:rect b="b" l="l" r="r" t="t"/>
              <a:pathLst>
                <a:path extrusionOk="0" h="884" w="1351">
                  <a:moveTo>
                    <a:pt x="234" y="1"/>
                  </a:moveTo>
                  <a:cubicBezTo>
                    <a:pt x="144" y="325"/>
                    <a:pt x="92" y="524"/>
                    <a:pt x="1" y="849"/>
                  </a:cubicBezTo>
                  <a:lnTo>
                    <a:pt x="1156" y="883"/>
                  </a:lnTo>
                  <a:cubicBezTo>
                    <a:pt x="1225" y="576"/>
                    <a:pt x="1281" y="360"/>
                    <a:pt x="1351" y="53"/>
                  </a:cubicBezTo>
                  <a:lnTo>
                    <a:pt x="234"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6"/>
            <p:cNvSpPr/>
            <p:nvPr/>
          </p:nvSpPr>
          <p:spPr>
            <a:xfrm>
              <a:off x="1119175" y="3103925"/>
              <a:ext cx="32475" cy="21650"/>
            </a:xfrm>
            <a:custGeom>
              <a:rect b="b" l="l" r="r" t="t"/>
              <a:pathLst>
                <a:path extrusionOk="0" h="866" w="1299">
                  <a:moveTo>
                    <a:pt x="183" y="0"/>
                  </a:moveTo>
                  <a:cubicBezTo>
                    <a:pt x="109" y="303"/>
                    <a:pt x="74" y="502"/>
                    <a:pt x="1" y="827"/>
                  </a:cubicBezTo>
                  <a:lnTo>
                    <a:pt x="1156" y="865"/>
                  </a:lnTo>
                  <a:cubicBezTo>
                    <a:pt x="1208" y="558"/>
                    <a:pt x="1243" y="359"/>
                    <a:pt x="1299" y="35"/>
                  </a:cubicBezTo>
                  <a:lnTo>
                    <a:pt x="183"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6"/>
            <p:cNvSpPr/>
            <p:nvPr/>
          </p:nvSpPr>
          <p:spPr>
            <a:xfrm>
              <a:off x="1154325" y="3105225"/>
              <a:ext cx="31625" cy="22075"/>
            </a:xfrm>
            <a:custGeom>
              <a:rect b="b" l="l" r="r" t="t"/>
              <a:pathLst>
                <a:path extrusionOk="0" h="883" w="1265">
                  <a:moveTo>
                    <a:pt x="126" y="0"/>
                  </a:moveTo>
                  <a:cubicBezTo>
                    <a:pt x="74" y="307"/>
                    <a:pt x="53" y="524"/>
                    <a:pt x="1" y="831"/>
                  </a:cubicBezTo>
                  <a:lnTo>
                    <a:pt x="1156" y="883"/>
                  </a:lnTo>
                  <a:cubicBezTo>
                    <a:pt x="1191" y="558"/>
                    <a:pt x="1208" y="359"/>
                    <a:pt x="1264" y="35"/>
                  </a:cubicBezTo>
                  <a:lnTo>
                    <a:pt x="126"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6"/>
            <p:cNvSpPr/>
            <p:nvPr/>
          </p:nvSpPr>
          <p:spPr>
            <a:xfrm>
              <a:off x="1189050" y="3107475"/>
              <a:ext cx="30650" cy="21225"/>
            </a:xfrm>
            <a:custGeom>
              <a:rect b="b" l="l" r="r" t="t"/>
              <a:pathLst>
                <a:path extrusionOk="0" h="849" w="1226">
                  <a:moveTo>
                    <a:pt x="109" y="1"/>
                  </a:moveTo>
                  <a:cubicBezTo>
                    <a:pt x="70" y="325"/>
                    <a:pt x="35" y="485"/>
                    <a:pt x="1" y="793"/>
                  </a:cubicBezTo>
                  <a:lnTo>
                    <a:pt x="1152" y="849"/>
                  </a:lnTo>
                  <a:cubicBezTo>
                    <a:pt x="1190" y="542"/>
                    <a:pt x="1190" y="360"/>
                    <a:pt x="1225" y="36"/>
                  </a:cubicBezTo>
                  <a:cubicBezTo>
                    <a:pt x="775" y="18"/>
                    <a:pt x="559" y="18"/>
                    <a:pt x="109"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6"/>
            <p:cNvSpPr/>
            <p:nvPr/>
          </p:nvSpPr>
          <p:spPr>
            <a:xfrm>
              <a:off x="1224200" y="3107925"/>
              <a:ext cx="29775" cy="22075"/>
            </a:xfrm>
            <a:custGeom>
              <a:rect b="b" l="l" r="r" t="t"/>
              <a:pathLst>
                <a:path extrusionOk="0" h="883" w="1191">
                  <a:moveTo>
                    <a:pt x="53" y="0"/>
                  </a:moveTo>
                  <a:cubicBezTo>
                    <a:pt x="35" y="325"/>
                    <a:pt x="18" y="524"/>
                    <a:pt x="1" y="848"/>
                  </a:cubicBezTo>
                  <a:lnTo>
                    <a:pt x="1152" y="883"/>
                  </a:lnTo>
                  <a:cubicBezTo>
                    <a:pt x="1173" y="576"/>
                    <a:pt x="1173" y="359"/>
                    <a:pt x="1191" y="56"/>
                  </a:cubicBezTo>
                  <a:lnTo>
                    <a:pt x="53"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6"/>
            <p:cNvSpPr/>
            <p:nvPr/>
          </p:nvSpPr>
          <p:spPr>
            <a:xfrm>
              <a:off x="1259350" y="3109325"/>
              <a:ext cx="28800" cy="22525"/>
            </a:xfrm>
            <a:custGeom>
              <a:rect b="b" l="l" r="r" t="t"/>
              <a:pathLst>
                <a:path extrusionOk="0" h="901" w="1152">
                  <a:moveTo>
                    <a:pt x="18" y="0"/>
                  </a:moveTo>
                  <a:cubicBezTo>
                    <a:pt x="18" y="325"/>
                    <a:pt x="1" y="520"/>
                    <a:pt x="1" y="844"/>
                  </a:cubicBezTo>
                  <a:lnTo>
                    <a:pt x="1152" y="900"/>
                  </a:lnTo>
                  <a:cubicBezTo>
                    <a:pt x="1134" y="576"/>
                    <a:pt x="1134" y="360"/>
                    <a:pt x="1134" y="52"/>
                  </a:cubicBezTo>
                  <a:lnTo>
                    <a:pt x="18"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6"/>
            <p:cNvSpPr/>
            <p:nvPr/>
          </p:nvSpPr>
          <p:spPr>
            <a:xfrm>
              <a:off x="1293550" y="3110625"/>
              <a:ext cx="29750" cy="22525"/>
            </a:xfrm>
            <a:custGeom>
              <a:rect b="b" l="l" r="r" t="t"/>
              <a:pathLst>
                <a:path extrusionOk="0" h="901" w="1190">
                  <a:moveTo>
                    <a:pt x="0" y="0"/>
                  </a:moveTo>
                  <a:lnTo>
                    <a:pt x="0" y="0"/>
                  </a:lnTo>
                  <a:cubicBezTo>
                    <a:pt x="22" y="325"/>
                    <a:pt x="22" y="541"/>
                    <a:pt x="39" y="848"/>
                  </a:cubicBezTo>
                  <a:lnTo>
                    <a:pt x="1190" y="900"/>
                  </a:lnTo>
                  <a:cubicBezTo>
                    <a:pt x="1155" y="576"/>
                    <a:pt x="1155" y="381"/>
                    <a:pt x="1121" y="57"/>
                  </a:cubicBezTo>
                  <a:lnTo>
                    <a:pt x="0"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6"/>
            <p:cNvSpPr/>
            <p:nvPr/>
          </p:nvSpPr>
          <p:spPr>
            <a:xfrm>
              <a:off x="1077225" y="3125550"/>
              <a:ext cx="34725" cy="22100"/>
            </a:xfrm>
            <a:custGeom>
              <a:rect b="b" l="l" r="r" t="t"/>
              <a:pathLst>
                <a:path extrusionOk="0" h="884" w="1389">
                  <a:moveTo>
                    <a:pt x="238" y="0"/>
                  </a:moveTo>
                  <a:cubicBezTo>
                    <a:pt x="147" y="325"/>
                    <a:pt x="91" y="520"/>
                    <a:pt x="0" y="827"/>
                  </a:cubicBezTo>
                  <a:lnTo>
                    <a:pt x="1212" y="883"/>
                  </a:lnTo>
                  <a:cubicBezTo>
                    <a:pt x="1281" y="576"/>
                    <a:pt x="1320" y="360"/>
                    <a:pt x="1389" y="52"/>
                  </a:cubicBezTo>
                  <a:lnTo>
                    <a:pt x="238"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6"/>
            <p:cNvSpPr/>
            <p:nvPr/>
          </p:nvSpPr>
          <p:spPr>
            <a:xfrm>
              <a:off x="1113775" y="3127275"/>
              <a:ext cx="33350" cy="22100"/>
            </a:xfrm>
            <a:custGeom>
              <a:rect b="b" l="l" r="r" t="t"/>
              <a:pathLst>
                <a:path extrusionOk="0" h="884" w="1334">
                  <a:moveTo>
                    <a:pt x="182" y="1"/>
                  </a:moveTo>
                  <a:cubicBezTo>
                    <a:pt x="109" y="308"/>
                    <a:pt x="74" y="507"/>
                    <a:pt x="1" y="831"/>
                  </a:cubicBezTo>
                  <a:lnTo>
                    <a:pt x="1190" y="883"/>
                  </a:lnTo>
                  <a:cubicBezTo>
                    <a:pt x="1242" y="559"/>
                    <a:pt x="1281" y="364"/>
                    <a:pt x="1333" y="40"/>
                  </a:cubicBezTo>
                  <a:lnTo>
                    <a:pt x="182"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6"/>
            <p:cNvSpPr/>
            <p:nvPr/>
          </p:nvSpPr>
          <p:spPr>
            <a:xfrm>
              <a:off x="1150225" y="3128675"/>
              <a:ext cx="32475" cy="20700"/>
            </a:xfrm>
            <a:custGeom>
              <a:rect b="b" l="l" r="r" t="t"/>
              <a:pathLst>
                <a:path extrusionOk="0" h="828" w="1299">
                  <a:moveTo>
                    <a:pt x="130" y="1"/>
                  </a:moveTo>
                  <a:cubicBezTo>
                    <a:pt x="74" y="308"/>
                    <a:pt x="57" y="468"/>
                    <a:pt x="1" y="793"/>
                  </a:cubicBezTo>
                  <a:cubicBezTo>
                    <a:pt x="472" y="810"/>
                    <a:pt x="706" y="810"/>
                    <a:pt x="1190" y="827"/>
                  </a:cubicBezTo>
                  <a:cubicBezTo>
                    <a:pt x="1229" y="524"/>
                    <a:pt x="1247" y="360"/>
                    <a:pt x="1298" y="53"/>
                  </a:cubicBezTo>
                  <a:lnTo>
                    <a:pt x="130"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6"/>
            <p:cNvSpPr/>
            <p:nvPr/>
          </p:nvSpPr>
          <p:spPr>
            <a:xfrm>
              <a:off x="1186350" y="3129975"/>
              <a:ext cx="31500" cy="22100"/>
            </a:xfrm>
            <a:custGeom>
              <a:rect b="b" l="l" r="r" t="t"/>
              <a:pathLst>
                <a:path extrusionOk="0" h="884" w="1260">
                  <a:moveTo>
                    <a:pt x="91" y="1"/>
                  </a:moveTo>
                  <a:cubicBezTo>
                    <a:pt x="52" y="325"/>
                    <a:pt x="35" y="524"/>
                    <a:pt x="1" y="849"/>
                  </a:cubicBezTo>
                  <a:lnTo>
                    <a:pt x="1190" y="883"/>
                  </a:lnTo>
                  <a:cubicBezTo>
                    <a:pt x="1225" y="581"/>
                    <a:pt x="1242" y="364"/>
                    <a:pt x="1260" y="57"/>
                  </a:cubicBezTo>
                  <a:lnTo>
                    <a:pt x="91"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6"/>
            <p:cNvSpPr/>
            <p:nvPr/>
          </p:nvSpPr>
          <p:spPr>
            <a:xfrm>
              <a:off x="1222375" y="3131400"/>
              <a:ext cx="30625" cy="22500"/>
            </a:xfrm>
            <a:custGeom>
              <a:rect b="b" l="l" r="r" t="t"/>
              <a:pathLst>
                <a:path extrusionOk="0" h="900" w="1225">
                  <a:moveTo>
                    <a:pt x="74" y="0"/>
                  </a:moveTo>
                  <a:cubicBezTo>
                    <a:pt x="35" y="325"/>
                    <a:pt x="35" y="524"/>
                    <a:pt x="0" y="848"/>
                  </a:cubicBezTo>
                  <a:lnTo>
                    <a:pt x="1207" y="900"/>
                  </a:lnTo>
                  <a:cubicBezTo>
                    <a:pt x="1207" y="575"/>
                    <a:pt x="1225" y="376"/>
                    <a:pt x="1225" y="52"/>
                  </a:cubicBezTo>
                  <a:lnTo>
                    <a:pt x="74"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6"/>
            <p:cNvSpPr/>
            <p:nvPr/>
          </p:nvSpPr>
          <p:spPr>
            <a:xfrm>
              <a:off x="1258925" y="3133125"/>
              <a:ext cx="29775" cy="22200"/>
            </a:xfrm>
            <a:custGeom>
              <a:rect b="b" l="l" r="r" t="t"/>
              <a:pathLst>
                <a:path extrusionOk="0" h="888" w="1191">
                  <a:moveTo>
                    <a:pt x="18" y="0"/>
                  </a:moveTo>
                  <a:cubicBezTo>
                    <a:pt x="18" y="307"/>
                    <a:pt x="1" y="524"/>
                    <a:pt x="1" y="831"/>
                  </a:cubicBezTo>
                  <a:lnTo>
                    <a:pt x="1190" y="887"/>
                  </a:lnTo>
                  <a:cubicBezTo>
                    <a:pt x="1190" y="580"/>
                    <a:pt x="1190" y="364"/>
                    <a:pt x="1169" y="39"/>
                  </a:cubicBezTo>
                  <a:lnTo>
                    <a:pt x="18"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6"/>
            <p:cNvSpPr/>
            <p:nvPr/>
          </p:nvSpPr>
          <p:spPr>
            <a:xfrm>
              <a:off x="1294500" y="3134525"/>
              <a:ext cx="30650" cy="22100"/>
            </a:xfrm>
            <a:custGeom>
              <a:rect b="b" l="l" r="r" t="t"/>
              <a:pathLst>
                <a:path extrusionOk="0" h="884" w="1226">
                  <a:moveTo>
                    <a:pt x="1" y="1"/>
                  </a:moveTo>
                  <a:lnTo>
                    <a:pt x="1" y="1"/>
                  </a:lnTo>
                  <a:cubicBezTo>
                    <a:pt x="18" y="325"/>
                    <a:pt x="18" y="524"/>
                    <a:pt x="18" y="849"/>
                  </a:cubicBezTo>
                  <a:lnTo>
                    <a:pt x="1225" y="883"/>
                  </a:lnTo>
                  <a:cubicBezTo>
                    <a:pt x="1191" y="576"/>
                    <a:pt x="1191" y="360"/>
                    <a:pt x="1173" y="52"/>
                  </a:cubicBezTo>
                  <a:lnTo>
                    <a:pt x="1"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6"/>
            <p:cNvSpPr/>
            <p:nvPr/>
          </p:nvSpPr>
          <p:spPr>
            <a:xfrm>
              <a:off x="1070950" y="3148900"/>
              <a:ext cx="35600" cy="22100"/>
            </a:xfrm>
            <a:custGeom>
              <a:rect b="b" l="l" r="r" t="t"/>
              <a:pathLst>
                <a:path extrusionOk="0" h="884" w="1424">
                  <a:moveTo>
                    <a:pt x="217" y="1"/>
                  </a:moveTo>
                  <a:cubicBezTo>
                    <a:pt x="126" y="308"/>
                    <a:pt x="74" y="524"/>
                    <a:pt x="0" y="832"/>
                  </a:cubicBezTo>
                  <a:lnTo>
                    <a:pt x="1225" y="884"/>
                  </a:lnTo>
                  <a:cubicBezTo>
                    <a:pt x="1298" y="581"/>
                    <a:pt x="1354" y="364"/>
                    <a:pt x="1424" y="57"/>
                  </a:cubicBezTo>
                  <a:lnTo>
                    <a:pt x="217"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6"/>
            <p:cNvSpPr/>
            <p:nvPr/>
          </p:nvSpPr>
          <p:spPr>
            <a:xfrm>
              <a:off x="1108375" y="3150325"/>
              <a:ext cx="34725" cy="22525"/>
            </a:xfrm>
            <a:custGeom>
              <a:rect b="b" l="l" r="r" t="t"/>
              <a:pathLst>
                <a:path extrusionOk="0" h="901" w="1389">
                  <a:moveTo>
                    <a:pt x="182" y="0"/>
                  </a:moveTo>
                  <a:cubicBezTo>
                    <a:pt x="108" y="325"/>
                    <a:pt x="74" y="524"/>
                    <a:pt x="0" y="848"/>
                  </a:cubicBezTo>
                  <a:lnTo>
                    <a:pt x="1225" y="900"/>
                  </a:lnTo>
                  <a:cubicBezTo>
                    <a:pt x="1298" y="576"/>
                    <a:pt x="1333" y="377"/>
                    <a:pt x="1389" y="52"/>
                  </a:cubicBezTo>
                  <a:lnTo>
                    <a:pt x="182"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6"/>
            <p:cNvSpPr/>
            <p:nvPr/>
          </p:nvSpPr>
          <p:spPr>
            <a:xfrm>
              <a:off x="1145800" y="3152050"/>
              <a:ext cx="33750" cy="22200"/>
            </a:xfrm>
            <a:custGeom>
              <a:rect b="b" l="l" r="r" t="t"/>
              <a:pathLst>
                <a:path extrusionOk="0" h="888" w="1350">
                  <a:moveTo>
                    <a:pt x="143" y="0"/>
                  </a:moveTo>
                  <a:cubicBezTo>
                    <a:pt x="91" y="308"/>
                    <a:pt x="52" y="524"/>
                    <a:pt x="0" y="831"/>
                  </a:cubicBezTo>
                  <a:lnTo>
                    <a:pt x="1242" y="887"/>
                  </a:lnTo>
                  <a:cubicBezTo>
                    <a:pt x="1281" y="580"/>
                    <a:pt x="1298" y="364"/>
                    <a:pt x="1350" y="57"/>
                  </a:cubicBezTo>
                  <a:lnTo>
                    <a:pt x="143"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6"/>
            <p:cNvSpPr/>
            <p:nvPr/>
          </p:nvSpPr>
          <p:spPr>
            <a:xfrm>
              <a:off x="1183225" y="3153450"/>
              <a:ext cx="32900" cy="22525"/>
            </a:xfrm>
            <a:custGeom>
              <a:rect b="b" l="l" r="r" t="t"/>
              <a:pathLst>
                <a:path extrusionOk="0" h="901" w="1316">
                  <a:moveTo>
                    <a:pt x="108" y="1"/>
                  </a:moveTo>
                  <a:cubicBezTo>
                    <a:pt x="69" y="325"/>
                    <a:pt x="52" y="524"/>
                    <a:pt x="0" y="849"/>
                  </a:cubicBezTo>
                  <a:lnTo>
                    <a:pt x="1242" y="901"/>
                  </a:lnTo>
                  <a:cubicBezTo>
                    <a:pt x="1259" y="576"/>
                    <a:pt x="1276" y="377"/>
                    <a:pt x="1315" y="53"/>
                  </a:cubicBezTo>
                  <a:lnTo>
                    <a:pt x="108"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6"/>
            <p:cNvSpPr/>
            <p:nvPr/>
          </p:nvSpPr>
          <p:spPr>
            <a:xfrm>
              <a:off x="1221075" y="3155300"/>
              <a:ext cx="31500" cy="22075"/>
            </a:xfrm>
            <a:custGeom>
              <a:rect b="b" l="l" r="r" t="t"/>
              <a:pathLst>
                <a:path extrusionOk="0" h="883" w="1260">
                  <a:moveTo>
                    <a:pt x="52" y="0"/>
                  </a:moveTo>
                  <a:cubicBezTo>
                    <a:pt x="35" y="303"/>
                    <a:pt x="18" y="519"/>
                    <a:pt x="0" y="827"/>
                  </a:cubicBezTo>
                  <a:lnTo>
                    <a:pt x="1225" y="883"/>
                  </a:lnTo>
                  <a:cubicBezTo>
                    <a:pt x="1242" y="576"/>
                    <a:pt x="1242" y="359"/>
                    <a:pt x="1259" y="52"/>
                  </a:cubicBezTo>
                  <a:lnTo>
                    <a:pt x="52"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6"/>
            <p:cNvSpPr/>
            <p:nvPr/>
          </p:nvSpPr>
          <p:spPr>
            <a:xfrm>
              <a:off x="1258375" y="3156600"/>
              <a:ext cx="31175" cy="22525"/>
            </a:xfrm>
            <a:custGeom>
              <a:rect b="b" l="l" r="r" t="t"/>
              <a:pathLst>
                <a:path extrusionOk="0" h="901" w="1247">
                  <a:moveTo>
                    <a:pt x="23" y="0"/>
                  </a:moveTo>
                  <a:cubicBezTo>
                    <a:pt x="23" y="325"/>
                    <a:pt x="1" y="524"/>
                    <a:pt x="1" y="848"/>
                  </a:cubicBezTo>
                  <a:lnTo>
                    <a:pt x="1247" y="900"/>
                  </a:lnTo>
                  <a:cubicBezTo>
                    <a:pt x="1230" y="576"/>
                    <a:pt x="1230" y="359"/>
                    <a:pt x="1230" y="56"/>
                  </a:cubicBezTo>
                  <a:lnTo>
                    <a:pt x="23"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6"/>
            <p:cNvSpPr/>
            <p:nvPr/>
          </p:nvSpPr>
          <p:spPr>
            <a:xfrm>
              <a:off x="1295375" y="3158425"/>
              <a:ext cx="31600" cy="22100"/>
            </a:xfrm>
            <a:custGeom>
              <a:rect b="b" l="l" r="r" t="t"/>
              <a:pathLst>
                <a:path extrusionOk="0" h="884" w="1264">
                  <a:moveTo>
                    <a:pt x="1" y="1"/>
                  </a:moveTo>
                  <a:cubicBezTo>
                    <a:pt x="18" y="308"/>
                    <a:pt x="18" y="524"/>
                    <a:pt x="18" y="827"/>
                  </a:cubicBezTo>
                  <a:lnTo>
                    <a:pt x="1264" y="883"/>
                  </a:lnTo>
                  <a:cubicBezTo>
                    <a:pt x="1225" y="576"/>
                    <a:pt x="1225" y="360"/>
                    <a:pt x="1208" y="35"/>
                  </a:cubicBezTo>
                  <a:lnTo>
                    <a:pt x="1"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6"/>
            <p:cNvSpPr/>
            <p:nvPr/>
          </p:nvSpPr>
          <p:spPr>
            <a:xfrm>
              <a:off x="1064250" y="3172375"/>
              <a:ext cx="36475" cy="22100"/>
            </a:xfrm>
            <a:custGeom>
              <a:rect b="b" l="l" r="r" t="t"/>
              <a:pathLst>
                <a:path extrusionOk="0" h="884" w="1459">
                  <a:moveTo>
                    <a:pt x="216" y="1"/>
                  </a:moveTo>
                  <a:cubicBezTo>
                    <a:pt x="126" y="308"/>
                    <a:pt x="87" y="524"/>
                    <a:pt x="0" y="831"/>
                  </a:cubicBezTo>
                  <a:lnTo>
                    <a:pt x="1276" y="883"/>
                  </a:lnTo>
                  <a:cubicBezTo>
                    <a:pt x="1350" y="576"/>
                    <a:pt x="1384" y="360"/>
                    <a:pt x="1458" y="53"/>
                  </a:cubicBezTo>
                  <a:lnTo>
                    <a:pt x="216"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6"/>
            <p:cNvSpPr/>
            <p:nvPr/>
          </p:nvSpPr>
          <p:spPr>
            <a:xfrm>
              <a:off x="1102950" y="3173675"/>
              <a:ext cx="35625" cy="22625"/>
            </a:xfrm>
            <a:custGeom>
              <a:rect b="b" l="l" r="r" t="t"/>
              <a:pathLst>
                <a:path extrusionOk="0" h="905" w="1425">
                  <a:moveTo>
                    <a:pt x="183" y="1"/>
                  </a:moveTo>
                  <a:cubicBezTo>
                    <a:pt x="109" y="325"/>
                    <a:pt x="74" y="524"/>
                    <a:pt x="1" y="849"/>
                  </a:cubicBezTo>
                  <a:lnTo>
                    <a:pt x="1282" y="905"/>
                  </a:lnTo>
                  <a:cubicBezTo>
                    <a:pt x="1333" y="580"/>
                    <a:pt x="1372" y="381"/>
                    <a:pt x="1424" y="57"/>
                  </a:cubicBezTo>
                  <a:lnTo>
                    <a:pt x="18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6"/>
            <p:cNvSpPr/>
            <p:nvPr/>
          </p:nvSpPr>
          <p:spPr>
            <a:xfrm>
              <a:off x="1141675" y="3175525"/>
              <a:ext cx="34750" cy="22075"/>
            </a:xfrm>
            <a:custGeom>
              <a:rect b="b" l="l" r="r" t="t"/>
              <a:pathLst>
                <a:path extrusionOk="0" h="883" w="1390">
                  <a:moveTo>
                    <a:pt x="148" y="0"/>
                  </a:moveTo>
                  <a:cubicBezTo>
                    <a:pt x="92" y="307"/>
                    <a:pt x="57" y="524"/>
                    <a:pt x="1" y="831"/>
                  </a:cubicBezTo>
                  <a:lnTo>
                    <a:pt x="1281" y="883"/>
                  </a:lnTo>
                  <a:cubicBezTo>
                    <a:pt x="1316" y="576"/>
                    <a:pt x="1355" y="359"/>
                    <a:pt x="1390" y="56"/>
                  </a:cubicBezTo>
                  <a:lnTo>
                    <a:pt x="148"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6"/>
            <p:cNvSpPr/>
            <p:nvPr/>
          </p:nvSpPr>
          <p:spPr>
            <a:xfrm>
              <a:off x="1180500" y="3177350"/>
              <a:ext cx="33775" cy="22100"/>
            </a:xfrm>
            <a:custGeom>
              <a:rect b="b" l="l" r="r" t="t"/>
              <a:pathLst>
                <a:path extrusionOk="0" h="884" w="1351">
                  <a:moveTo>
                    <a:pt x="109" y="1"/>
                  </a:moveTo>
                  <a:cubicBezTo>
                    <a:pt x="53" y="308"/>
                    <a:pt x="36" y="524"/>
                    <a:pt x="1" y="827"/>
                  </a:cubicBezTo>
                  <a:lnTo>
                    <a:pt x="1277" y="883"/>
                  </a:lnTo>
                  <a:cubicBezTo>
                    <a:pt x="1299" y="559"/>
                    <a:pt x="1316" y="360"/>
                    <a:pt x="1351" y="35"/>
                  </a:cubicBezTo>
                  <a:lnTo>
                    <a:pt x="109"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6"/>
            <p:cNvSpPr/>
            <p:nvPr/>
          </p:nvSpPr>
          <p:spPr>
            <a:xfrm>
              <a:off x="1219225" y="3178650"/>
              <a:ext cx="32475" cy="22625"/>
            </a:xfrm>
            <a:custGeom>
              <a:rect b="b" l="l" r="r" t="t"/>
              <a:pathLst>
                <a:path extrusionOk="0" h="905" w="1299">
                  <a:moveTo>
                    <a:pt x="53" y="1"/>
                  </a:moveTo>
                  <a:cubicBezTo>
                    <a:pt x="35" y="308"/>
                    <a:pt x="18" y="524"/>
                    <a:pt x="1" y="849"/>
                  </a:cubicBezTo>
                  <a:lnTo>
                    <a:pt x="1281" y="905"/>
                  </a:lnTo>
                  <a:cubicBezTo>
                    <a:pt x="1281" y="580"/>
                    <a:pt x="1299" y="364"/>
                    <a:pt x="1299" y="57"/>
                  </a:cubicBezTo>
                  <a:lnTo>
                    <a:pt x="5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6"/>
            <p:cNvSpPr/>
            <p:nvPr/>
          </p:nvSpPr>
          <p:spPr>
            <a:xfrm>
              <a:off x="1257950" y="3180500"/>
              <a:ext cx="32050" cy="22075"/>
            </a:xfrm>
            <a:custGeom>
              <a:rect b="b" l="l" r="r" t="t"/>
              <a:pathLst>
                <a:path extrusionOk="0" h="883" w="1282">
                  <a:moveTo>
                    <a:pt x="18" y="0"/>
                  </a:moveTo>
                  <a:cubicBezTo>
                    <a:pt x="18" y="307"/>
                    <a:pt x="1" y="524"/>
                    <a:pt x="1" y="831"/>
                  </a:cubicBezTo>
                  <a:lnTo>
                    <a:pt x="1281" y="883"/>
                  </a:lnTo>
                  <a:cubicBezTo>
                    <a:pt x="1264" y="576"/>
                    <a:pt x="1281" y="359"/>
                    <a:pt x="1264" y="35"/>
                  </a:cubicBezTo>
                  <a:lnTo>
                    <a:pt x="18"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6"/>
            <p:cNvSpPr/>
            <p:nvPr/>
          </p:nvSpPr>
          <p:spPr>
            <a:xfrm>
              <a:off x="1296250" y="3181800"/>
              <a:ext cx="32475" cy="22625"/>
            </a:xfrm>
            <a:custGeom>
              <a:rect b="b" l="l" r="r" t="t"/>
              <a:pathLst>
                <a:path extrusionOk="0" h="905" w="1299">
                  <a:moveTo>
                    <a:pt x="0" y="0"/>
                  </a:moveTo>
                  <a:cubicBezTo>
                    <a:pt x="22" y="325"/>
                    <a:pt x="22" y="524"/>
                    <a:pt x="22" y="848"/>
                  </a:cubicBezTo>
                  <a:lnTo>
                    <a:pt x="1298" y="904"/>
                  </a:lnTo>
                  <a:cubicBezTo>
                    <a:pt x="1281" y="580"/>
                    <a:pt x="1263" y="381"/>
                    <a:pt x="1246" y="56"/>
                  </a:cubicBezTo>
                  <a:lnTo>
                    <a:pt x="0"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6"/>
            <p:cNvSpPr/>
            <p:nvPr/>
          </p:nvSpPr>
          <p:spPr>
            <a:xfrm>
              <a:off x="1240425" y="2927150"/>
              <a:ext cx="298775" cy="164575"/>
            </a:xfrm>
            <a:custGeom>
              <a:rect b="b" l="l" r="r" t="t"/>
              <a:pathLst>
                <a:path extrusionOk="0" h="6583" w="11951">
                  <a:moveTo>
                    <a:pt x="1731" y="400"/>
                  </a:moveTo>
                  <a:lnTo>
                    <a:pt x="2848" y="452"/>
                  </a:lnTo>
                  <a:cubicBezTo>
                    <a:pt x="2774" y="759"/>
                    <a:pt x="2722" y="975"/>
                    <a:pt x="2648" y="1282"/>
                  </a:cubicBezTo>
                  <a:lnTo>
                    <a:pt x="1498" y="1231"/>
                  </a:lnTo>
                  <a:cubicBezTo>
                    <a:pt x="1584" y="923"/>
                    <a:pt x="1640" y="724"/>
                    <a:pt x="1731" y="400"/>
                  </a:cubicBezTo>
                  <a:close/>
                  <a:moveTo>
                    <a:pt x="3081" y="473"/>
                  </a:moveTo>
                  <a:lnTo>
                    <a:pt x="4202" y="508"/>
                  </a:lnTo>
                  <a:cubicBezTo>
                    <a:pt x="4145" y="833"/>
                    <a:pt x="4111" y="1032"/>
                    <a:pt x="4055" y="1339"/>
                  </a:cubicBezTo>
                  <a:lnTo>
                    <a:pt x="2904" y="1300"/>
                  </a:lnTo>
                  <a:cubicBezTo>
                    <a:pt x="2973" y="975"/>
                    <a:pt x="3012" y="776"/>
                    <a:pt x="3081" y="473"/>
                  </a:cubicBezTo>
                  <a:close/>
                  <a:moveTo>
                    <a:pt x="4435" y="525"/>
                  </a:moveTo>
                  <a:lnTo>
                    <a:pt x="5569" y="560"/>
                  </a:lnTo>
                  <a:cubicBezTo>
                    <a:pt x="5517" y="884"/>
                    <a:pt x="5500" y="1083"/>
                    <a:pt x="5461" y="1408"/>
                  </a:cubicBezTo>
                  <a:lnTo>
                    <a:pt x="4310" y="1356"/>
                  </a:lnTo>
                  <a:cubicBezTo>
                    <a:pt x="4362" y="1049"/>
                    <a:pt x="4379" y="833"/>
                    <a:pt x="4435" y="525"/>
                  </a:cubicBezTo>
                  <a:close/>
                  <a:moveTo>
                    <a:pt x="5802" y="616"/>
                  </a:moveTo>
                  <a:cubicBezTo>
                    <a:pt x="6257" y="634"/>
                    <a:pt x="6473" y="651"/>
                    <a:pt x="6923" y="668"/>
                  </a:cubicBezTo>
                  <a:cubicBezTo>
                    <a:pt x="6884" y="975"/>
                    <a:pt x="6884" y="1157"/>
                    <a:pt x="6849" y="1464"/>
                  </a:cubicBezTo>
                  <a:lnTo>
                    <a:pt x="5694" y="1408"/>
                  </a:lnTo>
                  <a:cubicBezTo>
                    <a:pt x="5733" y="1101"/>
                    <a:pt x="5768" y="923"/>
                    <a:pt x="5802" y="616"/>
                  </a:cubicBezTo>
                  <a:close/>
                  <a:moveTo>
                    <a:pt x="7157" y="634"/>
                  </a:moveTo>
                  <a:lnTo>
                    <a:pt x="8273" y="690"/>
                  </a:lnTo>
                  <a:cubicBezTo>
                    <a:pt x="8273" y="993"/>
                    <a:pt x="8256" y="1209"/>
                    <a:pt x="8256" y="1516"/>
                  </a:cubicBezTo>
                  <a:lnTo>
                    <a:pt x="7100" y="1481"/>
                  </a:lnTo>
                  <a:cubicBezTo>
                    <a:pt x="7122" y="1157"/>
                    <a:pt x="7139" y="958"/>
                    <a:pt x="7157" y="634"/>
                  </a:cubicBezTo>
                  <a:close/>
                  <a:moveTo>
                    <a:pt x="8528" y="690"/>
                  </a:moveTo>
                  <a:lnTo>
                    <a:pt x="9644" y="742"/>
                  </a:lnTo>
                  <a:cubicBezTo>
                    <a:pt x="9644" y="1049"/>
                    <a:pt x="9644" y="1265"/>
                    <a:pt x="9662" y="1590"/>
                  </a:cubicBezTo>
                  <a:lnTo>
                    <a:pt x="8506" y="1533"/>
                  </a:lnTo>
                  <a:cubicBezTo>
                    <a:pt x="8506" y="1209"/>
                    <a:pt x="8506" y="1014"/>
                    <a:pt x="8528" y="690"/>
                  </a:cubicBezTo>
                  <a:close/>
                  <a:moveTo>
                    <a:pt x="9878" y="742"/>
                  </a:moveTo>
                  <a:lnTo>
                    <a:pt x="10994" y="798"/>
                  </a:lnTo>
                  <a:cubicBezTo>
                    <a:pt x="11033" y="1122"/>
                    <a:pt x="11033" y="1317"/>
                    <a:pt x="11050" y="1642"/>
                  </a:cubicBezTo>
                  <a:lnTo>
                    <a:pt x="9895" y="1590"/>
                  </a:lnTo>
                  <a:cubicBezTo>
                    <a:pt x="9895" y="1282"/>
                    <a:pt x="9895" y="1066"/>
                    <a:pt x="9878" y="742"/>
                  </a:cubicBezTo>
                  <a:close/>
                  <a:moveTo>
                    <a:pt x="1459" y="1339"/>
                  </a:moveTo>
                  <a:lnTo>
                    <a:pt x="2614" y="1391"/>
                  </a:lnTo>
                  <a:cubicBezTo>
                    <a:pt x="2540" y="1698"/>
                    <a:pt x="2506" y="1914"/>
                    <a:pt x="2432" y="2221"/>
                  </a:cubicBezTo>
                  <a:lnTo>
                    <a:pt x="1225" y="2165"/>
                  </a:lnTo>
                  <a:cubicBezTo>
                    <a:pt x="1316" y="1858"/>
                    <a:pt x="1368" y="1663"/>
                    <a:pt x="1459" y="1339"/>
                  </a:cubicBezTo>
                  <a:close/>
                  <a:moveTo>
                    <a:pt x="2865" y="1408"/>
                  </a:moveTo>
                  <a:lnTo>
                    <a:pt x="4020" y="1447"/>
                  </a:lnTo>
                  <a:cubicBezTo>
                    <a:pt x="3964" y="1771"/>
                    <a:pt x="3929" y="1966"/>
                    <a:pt x="3877" y="2291"/>
                  </a:cubicBezTo>
                  <a:lnTo>
                    <a:pt x="2687" y="2239"/>
                  </a:lnTo>
                  <a:cubicBezTo>
                    <a:pt x="2757" y="1914"/>
                    <a:pt x="2796" y="1715"/>
                    <a:pt x="2865" y="1408"/>
                  </a:cubicBezTo>
                  <a:close/>
                  <a:moveTo>
                    <a:pt x="4271" y="1464"/>
                  </a:moveTo>
                  <a:lnTo>
                    <a:pt x="5443" y="1516"/>
                  </a:lnTo>
                  <a:cubicBezTo>
                    <a:pt x="5391" y="1823"/>
                    <a:pt x="5370" y="1988"/>
                    <a:pt x="5335" y="2291"/>
                  </a:cubicBezTo>
                  <a:cubicBezTo>
                    <a:pt x="4851" y="2273"/>
                    <a:pt x="4613" y="2273"/>
                    <a:pt x="4145" y="2239"/>
                  </a:cubicBezTo>
                  <a:cubicBezTo>
                    <a:pt x="4202" y="1931"/>
                    <a:pt x="4219" y="1771"/>
                    <a:pt x="4271" y="1464"/>
                  </a:cubicBezTo>
                  <a:close/>
                  <a:moveTo>
                    <a:pt x="5677" y="1516"/>
                  </a:moveTo>
                  <a:lnTo>
                    <a:pt x="6849" y="1572"/>
                  </a:lnTo>
                  <a:cubicBezTo>
                    <a:pt x="6815" y="1880"/>
                    <a:pt x="6798" y="2096"/>
                    <a:pt x="6776" y="2399"/>
                  </a:cubicBezTo>
                  <a:lnTo>
                    <a:pt x="5586" y="2347"/>
                  </a:lnTo>
                  <a:cubicBezTo>
                    <a:pt x="5625" y="2040"/>
                    <a:pt x="5642" y="1823"/>
                    <a:pt x="5677" y="1516"/>
                  </a:cubicBezTo>
                  <a:close/>
                  <a:moveTo>
                    <a:pt x="7100" y="1572"/>
                  </a:moveTo>
                  <a:lnTo>
                    <a:pt x="8256" y="1624"/>
                  </a:lnTo>
                  <a:cubicBezTo>
                    <a:pt x="8256" y="1949"/>
                    <a:pt x="8238" y="2148"/>
                    <a:pt x="8238" y="2472"/>
                  </a:cubicBezTo>
                  <a:lnTo>
                    <a:pt x="7031" y="2420"/>
                  </a:lnTo>
                  <a:cubicBezTo>
                    <a:pt x="7066" y="2096"/>
                    <a:pt x="7066" y="1897"/>
                    <a:pt x="7100" y="1572"/>
                  </a:cubicBezTo>
                  <a:close/>
                  <a:moveTo>
                    <a:pt x="8506" y="1642"/>
                  </a:moveTo>
                  <a:lnTo>
                    <a:pt x="9662" y="1680"/>
                  </a:lnTo>
                  <a:cubicBezTo>
                    <a:pt x="9679" y="2005"/>
                    <a:pt x="9679" y="2221"/>
                    <a:pt x="9679" y="2528"/>
                  </a:cubicBezTo>
                  <a:lnTo>
                    <a:pt x="8489" y="2472"/>
                  </a:lnTo>
                  <a:cubicBezTo>
                    <a:pt x="8489" y="2165"/>
                    <a:pt x="8506" y="1949"/>
                    <a:pt x="8506" y="1642"/>
                  </a:cubicBezTo>
                  <a:close/>
                  <a:moveTo>
                    <a:pt x="9913" y="1698"/>
                  </a:moveTo>
                  <a:lnTo>
                    <a:pt x="11085" y="1750"/>
                  </a:lnTo>
                  <a:cubicBezTo>
                    <a:pt x="11102" y="2057"/>
                    <a:pt x="11102" y="2273"/>
                    <a:pt x="11141" y="2580"/>
                  </a:cubicBezTo>
                  <a:lnTo>
                    <a:pt x="9934" y="2546"/>
                  </a:lnTo>
                  <a:cubicBezTo>
                    <a:pt x="9934" y="2221"/>
                    <a:pt x="9934" y="2005"/>
                    <a:pt x="9913" y="1698"/>
                  </a:cubicBezTo>
                  <a:close/>
                  <a:moveTo>
                    <a:pt x="1191" y="2273"/>
                  </a:moveTo>
                  <a:lnTo>
                    <a:pt x="2398" y="2329"/>
                  </a:lnTo>
                  <a:cubicBezTo>
                    <a:pt x="2324" y="2637"/>
                    <a:pt x="2272" y="2853"/>
                    <a:pt x="2199" y="3156"/>
                  </a:cubicBezTo>
                  <a:lnTo>
                    <a:pt x="974" y="3104"/>
                  </a:lnTo>
                  <a:cubicBezTo>
                    <a:pt x="1043" y="2797"/>
                    <a:pt x="1100" y="2580"/>
                    <a:pt x="1191" y="2273"/>
                  </a:cubicBezTo>
                  <a:close/>
                  <a:moveTo>
                    <a:pt x="2648" y="2329"/>
                  </a:moveTo>
                  <a:lnTo>
                    <a:pt x="3856" y="2381"/>
                  </a:lnTo>
                  <a:cubicBezTo>
                    <a:pt x="3804" y="2706"/>
                    <a:pt x="3769" y="2905"/>
                    <a:pt x="3695" y="3229"/>
                  </a:cubicBezTo>
                  <a:lnTo>
                    <a:pt x="2471" y="3177"/>
                  </a:lnTo>
                  <a:cubicBezTo>
                    <a:pt x="2540" y="2853"/>
                    <a:pt x="2579" y="2654"/>
                    <a:pt x="2648" y="2329"/>
                  </a:cubicBezTo>
                  <a:close/>
                  <a:moveTo>
                    <a:pt x="4111" y="2399"/>
                  </a:moveTo>
                  <a:lnTo>
                    <a:pt x="5318" y="2455"/>
                  </a:lnTo>
                  <a:cubicBezTo>
                    <a:pt x="5262" y="2762"/>
                    <a:pt x="5244" y="2978"/>
                    <a:pt x="5210" y="3286"/>
                  </a:cubicBezTo>
                  <a:lnTo>
                    <a:pt x="3964" y="3229"/>
                  </a:lnTo>
                  <a:cubicBezTo>
                    <a:pt x="4020" y="2922"/>
                    <a:pt x="4055" y="2706"/>
                    <a:pt x="4111" y="2399"/>
                  </a:cubicBezTo>
                  <a:close/>
                  <a:moveTo>
                    <a:pt x="5569" y="2455"/>
                  </a:moveTo>
                  <a:lnTo>
                    <a:pt x="6776" y="2507"/>
                  </a:lnTo>
                  <a:cubicBezTo>
                    <a:pt x="6741" y="2831"/>
                    <a:pt x="6724" y="3030"/>
                    <a:pt x="6707" y="3355"/>
                  </a:cubicBezTo>
                  <a:lnTo>
                    <a:pt x="5461" y="3303"/>
                  </a:lnTo>
                  <a:cubicBezTo>
                    <a:pt x="5517" y="2978"/>
                    <a:pt x="5534" y="2779"/>
                    <a:pt x="5569" y="2455"/>
                  </a:cubicBezTo>
                  <a:close/>
                  <a:moveTo>
                    <a:pt x="7031" y="2528"/>
                  </a:moveTo>
                  <a:lnTo>
                    <a:pt x="8238" y="2580"/>
                  </a:lnTo>
                  <a:cubicBezTo>
                    <a:pt x="8221" y="2888"/>
                    <a:pt x="8221" y="3104"/>
                    <a:pt x="8204" y="3411"/>
                  </a:cubicBezTo>
                  <a:lnTo>
                    <a:pt x="6975" y="3355"/>
                  </a:lnTo>
                  <a:cubicBezTo>
                    <a:pt x="6992" y="3048"/>
                    <a:pt x="7014" y="2831"/>
                    <a:pt x="7031" y="2528"/>
                  </a:cubicBezTo>
                  <a:close/>
                  <a:moveTo>
                    <a:pt x="8489" y="2580"/>
                  </a:moveTo>
                  <a:lnTo>
                    <a:pt x="9696" y="2637"/>
                  </a:lnTo>
                  <a:cubicBezTo>
                    <a:pt x="9696" y="2939"/>
                    <a:pt x="9696" y="3156"/>
                    <a:pt x="9718" y="3480"/>
                  </a:cubicBezTo>
                  <a:lnTo>
                    <a:pt x="8472" y="3428"/>
                  </a:lnTo>
                  <a:cubicBezTo>
                    <a:pt x="8472" y="3104"/>
                    <a:pt x="8489" y="2905"/>
                    <a:pt x="8489" y="2580"/>
                  </a:cubicBezTo>
                  <a:close/>
                  <a:moveTo>
                    <a:pt x="9951" y="2654"/>
                  </a:moveTo>
                  <a:lnTo>
                    <a:pt x="11159" y="2689"/>
                  </a:lnTo>
                  <a:cubicBezTo>
                    <a:pt x="11176" y="3013"/>
                    <a:pt x="11176" y="3229"/>
                    <a:pt x="11210" y="3537"/>
                  </a:cubicBezTo>
                  <a:lnTo>
                    <a:pt x="9969" y="3480"/>
                  </a:lnTo>
                  <a:cubicBezTo>
                    <a:pt x="9969" y="3177"/>
                    <a:pt x="9969" y="2961"/>
                    <a:pt x="9951" y="2654"/>
                  </a:cubicBezTo>
                  <a:close/>
                  <a:moveTo>
                    <a:pt x="918" y="3212"/>
                  </a:moveTo>
                  <a:lnTo>
                    <a:pt x="2164" y="3264"/>
                  </a:lnTo>
                  <a:cubicBezTo>
                    <a:pt x="2090" y="3571"/>
                    <a:pt x="2056" y="3787"/>
                    <a:pt x="1982" y="4095"/>
                  </a:cubicBezTo>
                  <a:lnTo>
                    <a:pt x="702" y="4043"/>
                  </a:lnTo>
                  <a:cubicBezTo>
                    <a:pt x="792" y="3736"/>
                    <a:pt x="827" y="3519"/>
                    <a:pt x="918" y="3212"/>
                  </a:cubicBezTo>
                  <a:close/>
                  <a:moveTo>
                    <a:pt x="2432" y="3264"/>
                  </a:moveTo>
                  <a:lnTo>
                    <a:pt x="3678" y="3320"/>
                  </a:lnTo>
                  <a:cubicBezTo>
                    <a:pt x="3622" y="3645"/>
                    <a:pt x="3587" y="3844"/>
                    <a:pt x="3531" y="4168"/>
                  </a:cubicBezTo>
                  <a:lnTo>
                    <a:pt x="2255" y="4112"/>
                  </a:lnTo>
                  <a:cubicBezTo>
                    <a:pt x="2324" y="3787"/>
                    <a:pt x="2363" y="3588"/>
                    <a:pt x="2432" y="3264"/>
                  </a:cubicBezTo>
                  <a:close/>
                  <a:moveTo>
                    <a:pt x="3946" y="3338"/>
                  </a:moveTo>
                  <a:lnTo>
                    <a:pt x="5192" y="3394"/>
                  </a:lnTo>
                  <a:cubicBezTo>
                    <a:pt x="5153" y="3697"/>
                    <a:pt x="5119" y="3913"/>
                    <a:pt x="5084" y="4220"/>
                  </a:cubicBezTo>
                  <a:lnTo>
                    <a:pt x="3804" y="4168"/>
                  </a:lnTo>
                  <a:cubicBezTo>
                    <a:pt x="3856" y="3861"/>
                    <a:pt x="3895" y="3645"/>
                    <a:pt x="3946" y="3338"/>
                  </a:cubicBezTo>
                  <a:close/>
                  <a:moveTo>
                    <a:pt x="5461" y="3394"/>
                  </a:moveTo>
                  <a:lnTo>
                    <a:pt x="6707" y="3446"/>
                  </a:lnTo>
                  <a:cubicBezTo>
                    <a:pt x="6668" y="3770"/>
                    <a:pt x="6650" y="3969"/>
                    <a:pt x="6633" y="4294"/>
                  </a:cubicBezTo>
                  <a:lnTo>
                    <a:pt x="5352" y="4237"/>
                  </a:lnTo>
                  <a:cubicBezTo>
                    <a:pt x="5391" y="3913"/>
                    <a:pt x="5409" y="3718"/>
                    <a:pt x="5461" y="3394"/>
                  </a:cubicBezTo>
                  <a:close/>
                  <a:moveTo>
                    <a:pt x="6958" y="3463"/>
                  </a:moveTo>
                  <a:lnTo>
                    <a:pt x="8204" y="3519"/>
                  </a:lnTo>
                  <a:cubicBezTo>
                    <a:pt x="8204" y="3826"/>
                    <a:pt x="8182" y="4043"/>
                    <a:pt x="8182" y="4346"/>
                  </a:cubicBezTo>
                  <a:lnTo>
                    <a:pt x="6906" y="4311"/>
                  </a:lnTo>
                  <a:cubicBezTo>
                    <a:pt x="6923" y="3986"/>
                    <a:pt x="6940" y="3770"/>
                    <a:pt x="6958" y="3463"/>
                  </a:cubicBezTo>
                  <a:close/>
                  <a:moveTo>
                    <a:pt x="8472" y="3537"/>
                  </a:moveTo>
                  <a:lnTo>
                    <a:pt x="9718" y="3571"/>
                  </a:lnTo>
                  <a:cubicBezTo>
                    <a:pt x="9735" y="3896"/>
                    <a:pt x="9718" y="4112"/>
                    <a:pt x="9735" y="4419"/>
                  </a:cubicBezTo>
                  <a:lnTo>
                    <a:pt x="8455" y="4367"/>
                  </a:lnTo>
                  <a:cubicBezTo>
                    <a:pt x="8455" y="4060"/>
                    <a:pt x="8472" y="3844"/>
                    <a:pt x="8472" y="3537"/>
                  </a:cubicBezTo>
                  <a:close/>
                  <a:moveTo>
                    <a:pt x="9986" y="3588"/>
                  </a:moveTo>
                  <a:lnTo>
                    <a:pt x="11232" y="3645"/>
                  </a:lnTo>
                  <a:cubicBezTo>
                    <a:pt x="11249" y="3969"/>
                    <a:pt x="11267" y="4168"/>
                    <a:pt x="11284" y="4493"/>
                  </a:cubicBezTo>
                  <a:lnTo>
                    <a:pt x="10003" y="4436"/>
                  </a:lnTo>
                  <a:cubicBezTo>
                    <a:pt x="9986" y="4112"/>
                    <a:pt x="9986" y="3913"/>
                    <a:pt x="9986" y="3588"/>
                  </a:cubicBezTo>
                  <a:close/>
                  <a:moveTo>
                    <a:pt x="1882" y="1"/>
                  </a:moveTo>
                  <a:cubicBezTo>
                    <a:pt x="1537" y="1"/>
                    <a:pt x="1222" y="177"/>
                    <a:pt x="1152" y="400"/>
                  </a:cubicBezTo>
                  <a:cubicBezTo>
                    <a:pt x="792" y="1624"/>
                    <a:pt x="416" y="2831"/>
                    <a:pt x="53" y="4060"/>
                  </a:cubicBezTo>
                  <a:cubicBezTo>
                    <a:pt x="1" y="4220"/>
                    <a:pt x="92" y="4367"/>
                    <a:pt x="269" y="4436"/>
                  </a:cubicBezTo>
                  <a:lnTo>
                    <a:pt x="109" y="6115"/>
                  </a:lnTo>
                  <a:lnTo>
                    <a:pt x="503" y="6132"/>
                  </a:lnTo>
                  <a:lnTo>
                    <a:pt x="667" y="4562"/>
                  </a:lnTo>
                  <a:lnTo>
                    <a:pt x="1065" y="4584"/>
                  </a:lnTo>
                  <a:lnTo>
                    <a:pt x="991" y="5319"/>
                  </a:lnTo>
                  <a:lnTo>
                    <a:pt x="1390" y="5341"/>
                  </a:lnTo>
                  <a:lnTo>
                    <a:pt x="1459" y="4601"/>
                  </a:lnTo>
                  <a:lnTo>
                    <a:pt x="10185" y="4960"/>
                  </a:lnTo>
                  <a:lnTo>
                    <a:pt x="10112" y="5700"/>
                  </a:lnTo>
                  <a:lnTo>
                    <a:pt x="10635" y="5717"/>
                  </a:lnTo>
                  <a:lnTo>
                    <a:pt x="10709" y="4995"/>
                  </a:lnTo>
                  <a:lnTo>
                    <a:pt x="10977" y="4995"/>
                  </a:lnTo>
                  <a:lnTo>
                    <a:pt x="10817" y="6565"/>
                  </a:lnTo>
                  <a:lnTo>
                    <a:pt x="11358" y="6582"/>
                  </a:lnTo>
                  <a:lnTo>
                    <a:pt x="11518" y="4960"/>
                  </a:lnTo>
                  <a:cubicBezTo>
                    <a:pt x="11773" y="4886"/>
                    <a:pt x="11950" y="4744"/>
                    <a:pt x="11933" y="4562"/>
                  </a:cubicBezTo>
                  <a:cubicBezTo>
                    <a:pt x="11807" y="3320"/>
                    <a:pt x="11682" y="2074"/>
                    <a:pt x="11557" y="833"/>
                  </a:cubicBezTo>
                  <a:cubicBezTo>
                    <a:pt x="11535" y="599"/>
                    <a:pt x="11232" y="383"/>
                    <a:pt x="10886" y="365"/>
                  </a:cubicBezTo>
                  <a:lnTo>
                    <a:pt x="1930" y="2"/>
                  </a:lnTo>
                  <a:cubicBezTo>
                    <a:pt x="1914" y="1"/>
                    <a:pt x="1898" y="1"/>
                    <a:pt x="18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6"/>
            <p:cNvSpPr/>
            <p:nvPr/>
          </p:nvSpPr>
          <p:spPr>
            <a:xfrm>
              <a:off x="1277850" y="2937125"/>
              <a:ext cx="33775" cy="22100"/>
            </a:xfrm>
            <a:custGeom>
              <a:rect b="b" l="l" r="r" t="t"/>
              <a:pathLst>
                <a:path extrusionOk="0" h="884" w="1351">
                  <a:moveTo>
                    <a:pt x="234" y="1"/>
                  </a:moveTo>
                  <a:cubicBezTo>
                    <a:pt x="143" y="325"/>
                    <a:pt x="87" y="524"/>
                    <a:pt x="1" y="832"/>
                  </a:cubicBezTo>
                  <a:lnTo>
                    <a:pt x="1151" y="883"/>
                  </a:lnTo>
                  <a:cubicBezTo>
                    <a:pt x="1225" y="576"/>
                    <a:pt x="1277" y="360"/>
                    <a:pt x="1351" y="53"/>
                  </a:cubicBezTo>
                  <a:lnTo>
                    <a:pt x="234"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6"/>
            <p:cNvSpPr/>
            <p:nvPr/>
          </p:nvSpPr>
          <p:spPr>
            <a:xfrm>
              <a:off x="1313000" y="2938975"/>
              <a:ext cx="32475" cy="21650"/>
            </a:xfrm>
            <a:custGeom>
              <a:rect b="b" l="l" r="r" t="t"/>
              <a:pathLst>
                <a:path extrusionOk="0" h="866" w="1299">
                  <a:moveTo>
                    <a:pt x="178" y="0"/>
                  </a:moveTo>
                  <a:cubicBezTo>
                    <a:pt x="109" y="303"/>
                    <a:pt x="70" y="502"/>
                    <a:pt x="1" y="827"/>
                  </a:cubicBezTo>
                  <a:lnTo>
                    <a:pt x="1152" y="866"/>
                  </a:lnTo>
                  <a:cubicBezTo>
                    <a:pt x="1208" y="559"/>
                    <a:pt x="1242" y="360"/>
                    <a:pt x="1299" y="35"/>
                  </a:cubicBezTo>
                  <a:lnTo>
                    <a:pt x="178"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6"/>
            <p:cNvSpPr/>
            <p:nvPr/>
          </p:nvSpPr>
          <p:spPr>
            <a:xfrm>
              <a:off x="1348150" y="2940275"/>
              <a:ext cx="31500" cy="22075"/>
            </a:xfrm>
            <a:custGeom>
              <a:rect b="b" l="l" r="r" t="t"/>
              <a:pathLst>
                <a:path extrusionOk="0" h="883" w="1260">
                  <a:moveTo>
                    <a:pt x="126" y="0"/>
                  </a:moveTo>
                  <a:cubicBezTo>
                    <a:pt x="70" y="308"/>
                    <a:pt x="53" y="524"/>
                    <a:pt x="1" y="831"/>
                  </a:cubicBezTo>
                  <a:lnTo>
                    <a:pt x="1152" y="883"/>
                  </a:lnTo>
                  <a:cubicBezTo>
                    <a:pt x="1191" y="558"/>
                    <a:pt x="1208" y="359"/>
                    <a:pt x="1260" y="35"/>
                  </a:cubicBezTo>
                  <a:lnTo>
                    <a:pt x="126"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6"/>
            <p:cNvSpPr/>
            <p:nvPr/>
          </p:nvSpPr>
          <p:spPr>
            <a:xfrm>
              <a:off x="1382775" y="2942550"/>
              <a:ext cx="30725" cy="21225"/>
            </a:xfrm>
            <a:custGeom>
              <a:rect b="b" l="l" r="r" t="t"/>
              <a:pathLst>
                <a:path extrusionOk="0" h="849" w="1229">
                  <a:moveTo>
                    <a:pt x="108" y="0"/>
                  </a:moveTo>
                  <a:cubicBezTo>
                    <a:pt x="74" y="325"/>
                    <a:pt x="39" y="485"/>
                    <a:pt x="0" y="792"/>
                  </a:cubicBezTo>
                  <a:lnTo>
                    <a:pt x="1155" y="848"/>
                  </a:lnTo>
                  <a:cubicBezTo>
                    <a:pt x="1190" y="541"/>
                    <a:pt x="1190" y="359"/>
                    <a:pt x="1229" y="35"/>
                  </a:cubicBezTo>
                  <a:cubicBezTo>
                    <a:pt x="779" y="18"/>
                    <a:pt x="541" y="18"/>
                    <a:pt x="108"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6"/>
            <p:cNvSpPr/>
            <p:nvPr/>
          </p:nvSpPr>
          <p:spPr>
            <a:xfrm>
              <a:off x="1417925" y="2942975"/>
              <a:ext cx="29325" cy="22100"/>
            </a:xfrm>
            <a:custGeom>
              <a:rect b="b" l="l" r="r" t="t"/>
              <a:pathLst>
                <a:path extrusionOk="0" h="884" w="1173">
                  <a:moveTo>
                    <a:pt x="57" y="1"/>
                  </a:moveTo>
                  <a:cubicBezTo>
                    <a:pt x="39" y="325"/>
                    <a:pt x="22" y="524"/>
                    <a:pt x="0" y="848"/>
                  </a:cubicBezTo>
                  <a:lnTo>
                    <a:pt x="1156" y="883"/>
                  </a:lnTo>
                  <a:cubicBezTo>
                    <a:pt x="1156" y="576"/>
                    <a:pt x="1173" y="360"/>
                    <a:pt x="1173" y="57"/>
                  </a:cubicBezTo>
                  <a:lnTo>
                    <a:pt x="57"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6"/>
            <p:cNvSpPr/>
            <p:nvPr/>
          </p:nvSpPr>
          <p:spPr>
            <a:xfrm>
              <a:off x="1453075" y="2944375"/>
              <a:ext cx="28900" cy="22525"/>
            </a:xfrm>
            <a:custGeom>
              <a:rect b="b" l="l" r="r" t="t"/>
              <a:pathLst>
                <a:path extrusionOk="0" h="901" w="1156">
                  <a:moveTo>
                    <a:pt x="22" y="1"/>
                  </a:moveTo>
                  <a:cubicBezTo>
                    <a:pt x="0" y="325"/>
                    <a:pt x="0" y="520"/>
                    <a:pt x="0" y="844"/>
                  </a:cubicBezTo>
                  <a:lnTo>
                    <a:pt x="1156" y="901"/>
                  </a:lnTo>
                  <a:cubicBezTo>
                    <a:pt x="1138" y="576"/>
                    <a:pt x="1138" y="360"/>
                    <a:pt x="1138" y="53"/>
                  </a:cubicBezTo>
                  <a:lnTo>
                    <a:pt x="22"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6"/>
            <p:cNvSpPr/>
            <p:nvPr/>
          </p:nvSpPr>
          <p:spPr>
            <a:xfrm>
              <a:off x="1487350" y="2945675"/>
              <a:ext cx="29350" cy="22525"/>
            </a:xfrm>
            <a:custGeom>
              <a:rect b="b" l="l" r="r" t="t"/>
              <a:pathLst>
                <a:path extrusionOk="0" h="901" w="1174">
                  <a:moveTo>
                    <a:pt x="1" y="1"/>
                  </a:moveTo>
                  <a:lnTo>
                    <a:pt x="1" y="1"/>
                  </a:lnTo>
                  <a:cubicBezTo>
                    <a:pt x="18" y="325"/>
                    <a:pt x="18" y="541"/>
                    <a:pt x="18" y="849"/>
                  </a:cubicBezTo>
                  <a:lnTo>
                    <a:pt x="1173" y="901"/>
                  </a:lnTo>
                  <a:cubicBezTo>
                    <a:pt x="1156" y="576"/>
                    <a:pt x="1156" y="381"/>
                    <a:pt x="1117" y="57"/>
                  </a:cubicBezTo>
                  <a:lnTo>
                    <a:pt x="1"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6"/>
            <p:cNvSpPr/>
            <p:nvPr/>
          </p:nvSpPr>
          <p:spPr>
            <a:xfrm>
              <a:off x="1271050" y="2960600"/>
              <a:ext cx="34725" cy="22100"/>
            </a:xfrm>
            <a:custGeom>
              <a:rect b="b" l="l" r="r" t="t"/>
              <a:pathLst>
                <a:path extrusionOk="0" h="884" w="1389">
                  <a:moveTo>
                    <a:pt x="234" y="1"/>
                  </a:moveTo>
                  <a:cubicBezTo>
                    <a:pt x="143" y="325"/>
                    <a:pt x="91" y="520"/>
                    <a:pt x="0" y="827"/>
                  </a:cubicBezTo>
                  <a:lnTo>
                    <a:pt x="1207" y="883"/>
                  </a:lnTo>
                  <a:cubicBezTo>
                    <a:pt x="1281" y="576"/>
                    <a:pt x="1315" y="360"/>
                    <a:pt x="1389" y="53"/>
                  </a:cubicBezTo>
                  <a:lnTo>
                    <a:pt x="234"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6"/>
            <p:cNvSpPr/>
            <p:nvPr/>
          </p:nvSpPr>
          <p:spPr>
            <a:xfrm>
              <a:off x="1307600" y="2962325"/>
              <a:ext cx="33325" cy="22100"/>
            </a:xfrm>
            <a:custGeom>
              <a:rect b="b" l="l" r="r" t="t"/>
              <a:pathLst>
                <a:path extrusionOk="0" h="884" w="1333">
                  <a:moveTo>
                    <a:pt x="178" y="1"/>
                  </a:moveTo>
                  <a:cubicBezTo>
                    <a:pt x="109" y="308"/>
                    <a:pt x="70" y="507"/>
                    <a:pt x="0" y="832"/>
                  </a:cubicBezTo>
                  <a:lnTo>
                    <a:pt x="1190" y="884"/>
                  </a:lnTo>
                  <a:cubicBezTo>
                    <a:pt x="1242" y="559"/>
                    <a:pt x="1277" y="364"/>
                    <a:pt x="1333" y="40"/>
                  </a:cubicBezTo>
                  <a:lnTo>
                    <a:pt x="178"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6"/>
            <p:cNvSpPr/>
            <p:nvPr/>
          </p:nvSpPr>
          <p:spPr>
            <a:xfrm>
              <a:off x="1344050" y="2963750"/>
              <a:ext cx="32475" cy="20675"/>
            </a:xfrm>
            <a:custGeom>
              <a:rect b="b" l="l" r="r" t="t"/>
              <a:pathLst>
                <a:path extrusionOk="0" h="827" w="1299">
                  <a:moveTo>
                    <a:pt x="126" y="0"/>
                  </a:moveTo>
                  <a:cubicBezTo>
                    <a:pt x="74" y="307"/>
                    <a:pt x="57" y="467"/>
                    <a:pt x="0" y="792"/>
                  </a:cubicBezTo>
                  <a:cubicBezTo>
                    <a:pt x="468" y="809"/>
                    <a:pt x="706" y="809"/>
                    <a:pt x="1190" y="827"/>
                  </a:cubicBezTo>
                  <a:cubicBezTo>
                    <a:pt x="1225" y="524"/>
                    <a:pt x="1246" y="359"/>
                    <a:pt x="1298" y="52"/>
                  </a:cubicBezTo>
                  <a:lnTo>
                    <a:pt x="126"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6"/>
            <p:cNvSpPr/>
            <p:nvPr/>
          </p:nvSpPr>
          <p:spPr>
            <a:xfrm>
              <a:off x="1380075" y="2965050"/>
              <a:ext cx="31600" cy="22075"/>
            </a:xfrm>
            <a:custGeom>
              <a:rect b="b" l="l" r="r" t="t"/>
              <a:pathLst>
                <a:path extrusionOk="0" h="883" w="1264">
                  <a:moveTo>
                    <a:pt x="91" y="0"/>
                  </a:moveTo>
                  <a:cubicBezTo>
                    <a:pt x="56" y="307"/>
                    <a:pt x="39" y="524"/>
                    <a:pt x="0" y="831"/>
                  </a:cubicBezTo>
                  <a:lnTo>
                    <a:pt x="1190" y="883"/>
                  </a:lnTo>
                  <a:cubicBezTo>
                    <a:pt x="1212" y="580"/>
                    <a:pt x="1229" y="364"/>
                    <a:pt x="1263" y="56"/>
                  </a:cubicBezTo>
                  <a:lnTo>
                    <a:pt x="91"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6"/>
            <p:cNvSpPr/>
            <p:nvPr/>
          </p:nvSpPr>
          <p:spPr>
            <a:xfrm>
              <a:off x="1416200" y="2966450"/>
              <a:ext cx="30625" cy="22525"/>
            </a:xfrm>
            <a:custGeom>
              <a:rect b="b" l="l" r="r" t="t"/>
              <a:pathLst>
                <a:path extrusionOk="0" h="901" w="1225">
                  <a:moveTo>
                    <a:pt x="69" y="0"/>
                  </a:moveTo>
                  <a:cubicBezTo>
                    <a:pt x="35" y="325"/>
                    <a:pt x="35" y="524"/>
                    <a:pt x="0" y="848"/>
                  </a:cubicBezTo>
                  <a:lnTo>
                    <a:pt x="1207" y="900"/>
                  </a:lnTo>
                  <a:cubicBezTo>
                    <a:pt x="1207" y="576"/>
                    <a:pt x="1225" y="377"/>
                    <a:pt x="1225" y="52"/>
                  </a:cubicBezTo>
                  <a:lnTo>
                    <a:pt x="69"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6"/>
            <p:cNvSpPr/>
            <p:nvPr/>
          </p:nvSpPr>
          <p:spPr>
            <a:xfrm>
              <a:off x="1452650" y="2968175"/>
              <a:ext cx="29750" cy="22200"/>
            </a:xfrm>
            <a:custGeom>
              <a:rect b="b" l="l" r="r" t="t"/>
              <a:pathLst>
                <a:path extrusionOk="0" h="888" w="1190">
                  <a:moveTo>
                    <a:pt x="17" y="1"/>
                  </a:moveTo>
                  <a:cubicBezTo>
                    <a:pt x="17" y="308"/>
                    <a:pt x="0" y="524"/>
                    <a:pt x="0" y="831"/>
                  </a:cubicBezTo>
                  <a:lnTo>
                    <a:pt x="1190" y="887"/>
                  </a:lnTo>
                  <a:cubicBezTo>
                    <a:pt x="1190" y="580"/>
                    <a:pt x="1190" y="364"/>
                    <a:pt x="1173" y="39"/>
                  </a:cubicBezTo>
                  <a:lnTo>
                    <a:pt x="17"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6"/>
            <p:cNvSpPr/>
            <p:nvPr/>
          </p:nvSpPr>
          <p:spPr>
            <a:xfrm>
              <a:off x="1488225" y="2969575"/>
              <a:ext cx="30750" cy="22100"/>
            </a:xfrm>
            <a:custGeom>
              <a:rect b="b" l="l" r="r" t="t"/>
              <a:pathLst>
                <a:path extrusionOk="0" h="884" w="1230">
                  <a:moveTo>
                    <a:pt x="1" y="1"/>
                  </a:moveTo>
                  <a:cubicBezTo>
                    <a:pt x="22" y="308"/>
                    <a:pt x="22" y="524"/>
                    <a:pt x="22" y="849"/>
                  </a:cubicBezTo>
                  <a:lnTo>
                    <a:pt x="1229" y="883"/>
                  </a:lnTo>
                  <a:cubicBezTo>
                    <a:pt x="1190" y="576"/>
                    <a:pt x="1190" y="360"/>
                    <a:pt x="1173" y="53"/>
                  </a:cubicBezTo>
                  <a:lnTo>
                    <a:pt x="1"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6"/>
            <p:cNvSpPr/>
            <p:nvPr/>
          </p:nvSpPr>
          <p:spPr>
            <a:xfrm>
              <a:off x="1264775" y="2983975"/>
              <a:ext cx="35600" cy="22075"/>
            </a:xfrm>
            <a:custGeom>
              <a:rect b="b" l="l" r="r" t="t"/>
              <a:pathLst>
                <a:path extrusionOk="0" h="883" w="1424">
                  <a:moveTo>
                    <a:pt x="217" y="0"/>
                  </a:moveTo>
                  <a:cubicBezTo>
                    <a:pt x="126" y="307"/>
                    <a:pt x="69" y="524"/>
                    <a:pt x="0" y="831"/>
                  </a:cubicBezTo>
                  <a:lnTo>
                    <a:pt x="1225" y="883"/>
                  </a:lnTo>
                  <a:cubicBezTo>
                    <a:pt x="1298" y="580"/>
                    <a:pt x="1350" y="364"/>
                    <a:pt x="1424" y="56"/>
                  </a:cubicBezTo>
                  <a:lnTo>
                    <a:pt x="217"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6"/>
            <p:cNvSpPr/>
            <p:nvPr/>
          </p:nvSpPr>
          <p:spPr>
            <a:xfrm>
              <a:off x="1302200" y="2985375"/>
              <a:ext cx="34625" cy="22525"/>
            </a:xfrm>
            <a:custGeom>
              <a:rect b="b" l="l" r="r" t="t"/>
              <a:pathLst>
                <a:path extrusionOk="0" h="901" w="1385">
                  <a:moveTo>
                    <a:pt x="177" y="0"/>
                  </a:moveTo>
                  <a:cubicBezTo>
                    <a:pt x="108" y="325"/>
                    <a:pt x="69" y="524"/>
                    <a:pt x="0" y="848"/>
                  </a:cubicBezTo>
                  <a:lnTo>
                    <a:pt x="1224" y="900"/>
                  </a:lnTo>
                  <a:cubicBezTo>
                    <a:pt x="1298" y="576"/>
                    <a:pt x="1333" y="377"/>
                    <a:pt x="1385" y="52"/>
                  </a:cubicBezTo>
                  <a:lnTo>
                    <a:pt x="177"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6"/>
            <p:cNvSpPr/>
            <p:nvPr/>
          </p:nvSpPr>
          <p:spPr>
            <a:xfrm>
              <a:off x="1339500" y="2987100"/>
              <a:ext cx="33875" cy="22200"/>
            </a:xfrm>
            <a:custGeom>
              <a:rect b="b" l="l" r="r" t="t"/>
              <a:pathLst>
                <a:path extrusionOk="0" h="888" w="1355">
                  <a:moveTo>
                    <a:pt x="148" y="1"/>
                  </a:moveTo>
                  <a:cubicBezTo>
                    <a:pt x="92" y="308"/>
                    <a:pt x="57" y="524"/>
                    <a:pt x="1" y="831"/>
                  </a:cubicBezTo>
                  <a:lnTo>
                    <a:pt x="1247" y="888"/>
                  </a:lnTo>
                  <a:cubicBezTo>
                    <a:pt x="1281" y="580"/>
                    <a:pt x="1299" y="364"/>
                    <a:pt x="1355" y="57"/>
                  </a:cubicBezTo>
                  <a:lnTo>
                    <a:pt x="148"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6"/>
            <p:cNvSpPr/>
            <p:nvPr/>
          </p:nvSpPr>
          <p:spPr>
            <a:xfrm>
              <a:off x="1376925" y="2988500"/>
              <a:ext cx="32900" cy="22525"/>
            </a:xfrm>
            <a:custGeom>
              <a:rect b="b" l="l" r="r" t="t"/>
              <a:pathLst>
                <a:path extrusionOk="0" h="901" w="1316">
                  <a:moveTo>
                    <a:pt x="109" y="1"/>
                  </a:moveTo>
                  <a:cubicBezTo>
                    <a:pt x="74" y="325"/>
                    <a:pt x="57" y="524"/>
                    <a:pt x="1" y="849"/>
                  </a:cubicBezTo>
                  <a:lnTo>
                    <a:pt x="1247" y="901"/>
                  </a:lnTo>
                  <a:cubicBezTo>
                    <a:pt x="1264" y="576"/>
                    <a:pt x="1281" y="377"/>
                    <a:pt x="1316" y="53"/>
                  </a:cubicBezTo>
                  <a:lnTo>
                    <a:pt x="109"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6"/>
            <p:cNvSpPr/>
            <p:nvPr/>
          </p:nvSpPr>
          <p:spPr>
            <a:xfrm>
              <a:off x="1414775" y="2990350"/>
              <a:ext cx="31625" cy="22100"/>
            </a:xfrm>
            <a:custGeom>
              <a:rect b="b" l="l" r="r" t="t"/>
              <a:pathLst>
                <a:path extrusionOk="0" h="884" w="1265">
                  <a:moveTo>
                    <a:pt x="57" y="0"/>
                  </a:moveTo>
                  <a:cubicBezTo>
                    <a:pt x="40" y="303"/>
                    <a:pt x="18" y="520"/>
                    <a:pt x="1" y="827"/>
                  </a:cubicBezTo>
                  <a:lnTo>
                    <a:pt x="1230" y="883"/>
                  </a:lnTo>
                  <a:cubicBezTo>
                    <a:pt x="1247" y="576"/>
                    <a:pt x="1247" y="360"/>
                    <a:pt x="1264" y="52"/>
                  </a:cubicBezTo>
                  <a:lnTo>
                    <a:pt x="57"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6"/>
            <p:cNvSpPr/>
            <p:nvPr/>
          </p:nvSpPr>
          <p:spPr>
            <a:xfrm>
              <a:off x="1452200" y="2991650"/>
              <a:ext cx="31175" cy="22525"/>
            </a:xfrm>
            <a:custGeom>
              <a:rect b="b" l="l" r="r" t="t"/>
              <a:pathLst>
                <a:path extrusionOk="0" h="901" w="1247">
                  <a:moveTo>
                    <a:pt x="18" y="0"/>
                  </a:moveTo>
                  <a:cubicBezTo>
                    <a:pt x="18" y="325"/>
                    <a:pt x="1" y="524"/>
                    <a:pt x="1" y="848"/>
                  </a:cubicBezTo>
                  <a:lnTo>
                    <a:pt x="1247" y="900"/>
                  </a:lnTo>
                  <a:cubicBezTo>
                    <a:pt x="1225" y="576"/>
                    <a:pt x="1225" y="359"/>
                    <a:pt x="1225" y="57"/>
                  </a:cubicBezTo>
                  <a:lnTo>
                    <a:pt x="18"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6"/>
            <p:cNvSpPr/>
            <p:nvPr/>
          </p:nvSpPr>
          <p:spPr>
            <a:xfrm>
              <a:off x="1489200" y="2993475"/>
              <a:ext cx="31500" cy="22100"/>
            </a:xfrm>
            <a:custGeom>
              <a:rect b="b" l="l" r="r" t="t"/>
              <a:pathLst>
                <a:path extrusionOk="0" h="884" w="1260">
                  <a:moveTo>
                    <a:pt x="0" y="1"/>
                  </a:moveTo>
                  <a:lnTo>
                    <a:pt x="0" y="1"/>
                  </a:lnTo>
                  <a:cubicBezTo>
                    <a:pt x="18" y="308"/>
                    <a:pt x="18" y="524"/>
                    <a:pt x="18" y="827"/>
                  </a:cubicBezTo>
                  <a:lnTo>
                    <a:pt x="1259" y="884"/>
                  </a:lnTo>
                  <a:cubicBezTo>
                    <a:pt x="1225" y="576"/>
                    <a:pt x="1225" y="360"/>
                    <a:pt x="1208" y="36"/>
                  </a:cubicBezTo>
                  <a:lnTo>
                    <a:pt x="0"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6"/>
            <p:cNvSpPr/>
            <p:nvPr/>
          </p:nvSpPr>
          <p:spPr>
            <a:xfrm>
              <a:off x="1257950" y="3007450"/>
              <a:ext cx="36575" cy="22075"/>
            </a:xfrm>
            <a:custGeom>
              <a:rect b="b" l="l" r="r" t="t"/>
              <a:pathLst>
                <a:path extrusionOk="0" h="883" w="1463">
                  <a:moveTo>
                    <a:pt x="217" y="0"/>
                  </a:moveTo>
                  <a:cubicBezTo>
                    <a:pt x="126" y="307"/>
                    <a:pt x="91" y="524"/>
                    <a:pt x="1" y="831"/>
                  </a:cubicBezTo>
                  <a:lnTo>
                    <a:pt x="1281" y="883"/>
                  </a:lnTo>
                  <a:cubicBezTo>
                    <a:pt x="1355" y="575"/>
                    <a:pt x="1389" y="359"/>
                    <a:pt x="1463" y="52"/>
                  </a:cubicBezTo>
                  <a:lnTo>
                    <a:pt x="217"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6"/>
            <p:cNvSpPr/>
            <p:nvPr/>
          </p:nvSpPr>
          <p:spPr>
            <a:xfrm>
              <a:off x="1296775" y="3008725"/>
              <a:ext cx="35625" cy="22650"/>
            </a:xfrm>
            <a:custGeom>
              <a:rect b="b" l="l" r="r" t="t"/>
              <a:pathLst>
                <a:path extrusionOk="0" h="906" w="1425">
                  <a:moveTo>
                    <a:pt x="178" y="1"/>
                  </a:moveTo>
                  <a:cubicBezTo>
                    <a:pt x="109" y="325"/>
                    <a:pt x="70" y="524"/>
                    <a:pt x="1" y="849"/>
                  </a:cubicBezTo>
                  <a:lnTo>
                    <a:pt x="1277" y="905"/>
                  </a:lnTo>
                  <a:cubicBezTo>
                    <a:pt x="1333" y="581"/>
                    <a:pt x="1368" y="382"/>
                    <a:pt x="1424" y="57"/>
                  </a:cubicBezTo>
                  <a:lnTo>
                    <a:pt x="178"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6"/>
            <p:cNvSpPr/>
            <p:nvPr/>
          </p:nvSpPr>
          <p:spPr>
            <a:xfrm>
              <a:off x="1335500" y="3010575"/>
              <a:ext cx="34750" cy="22100"/>
            </a:xfrm>
            <a:custGeom>
              <a:rect b="b" l="l" r="r" t="t"/>
              <a:pathLst>
                <a:path extrusionOk="0" h="884" w="1390">
                  <a:moveTo>
                    <a:pt x="143" y="1"/>
                  </a:moveTo>
                  <a:cubicBezTo>
                    <a:pt x="92" y="308"/>
                    <a:pt x="53" y="524"/>
                    <a:pt x="1" y="831"/>
                  </a:cubicBezTo>
                  <a:lnTo>
                    <a:pt x="1281" y="883"/>
                  </a:lnTo>
                  <a:cubicBezTo>
                    <a:pt x="1316" y="576"/>
                    <a:pt x="1350" y="360"/>
                    <a:pt x="1389" y="57"/>
                  </a:cubicBezTo>
                  <a:lnTo>
                    <a:pt x="14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6"/>
            <p:cNvSpPr/>
            <p:nvPr/>
          </p:nvSpPr>
          <p:spPr>
            <a:xfrm>
              <a:off x="1374225" y="3011975"/>
              <a:ext cx="33875" cy="22525"/>
            </a:xfrm>
            <a:custGeom>
              <a:rect b="b" l="l" r="r" t="t"/>
              <a:pathLst>
                <a:path extrusionOk="0" h="901" w="1355">
                  <a:moveTo>
                    <a:pt x="109" y="1"/>
                  </a:moveTo>
                  <a:cubicBezTo>
                    <a:pt x="57" y="325"/>
                    <a:pt x="39" y="520"/>
                    <a:pt x="0" y="844"/>
                  </a:cubicBezTo>
                  <a:lnTo>
                    <a:pt x="1281" y="901"/>
                  </a:lnTo>
                  <a:cubicBezTo>
                    <a:pt x="1298" y="576"/>
                    <a:pt x="1316" y="377"/>
                    <a:pt x="1355" y="53"/>
                  </a:cubicBezTo>
                  <a:lnTo>
                    <a:pt x="109"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6"/>
            <p:cNvSpPr/>
            <p:nvPr/>
          </p:nvSpPr>
          <p:spPr>
            <a:xfrm>
              <a:off x="1413050" y="3013700"/>
              <a:ext cx="32475" cy="22100"/>
            </a:xfrm>
            <a:custGeom>
              <a:rect b="b" l="l" r="r" t="t"/>
              <a:pathLst>
                <a:path extrusionOk="0" h="884" w="1299">
                  <a:moveTo>
                    <a:pt x="53" y="1"/>
                  </a:moveTo>
                  <a:cubicBezTo>
                    <a:pt x="35" y="308"/>
                    <a:pt x="18" y="524"/>
                    <a:pt x="1" y="849"/>
                  </a:cubicBezTo>
                  <a:lnTo>
                    <a:pt x="1277" y="884"/>
                  </a:lnTo>
                  <a:cubicBezTo>
                    <a:pt x="1277" y="581"/>
                    <a:pt x="1299" y="364"/>
                    <a:pt x="1299" y="57"/>
                  </a:cubicBezTo>
                  <a:lnTo>
                    <a:pt x="5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6"/>
            <p:cNvSpPr/>
            <p:nvPr/>
          </p:nvSpPr>
          <p:spPr>
            <a:xfrm>
              <a:off x="1451775" y="3015550"/>
              <a:ext cx="32050" cy="22100"/>
            </a:xfrm>
            <a:custGeom>
              <a:rect b="b" l="l" r="r" t="t"/>
              <a:pathLst>
                <a:path extrusionOk="0" h="884" w="1282">
                  <a:moveTo>
                    <a:pt x="18" y="1"/>
                  </a:moveTo>
                  <a:cubicBezTo>
                    <a:pt x="18" y="308"/>
                    <a:pt x="1" y="524"/>
                    <a:pt x="1" y="831"/>
                  </a:cubicBezTo>
                  <a:lnTo>
                    <a:pt x="1281" y="883"/>
                  </a:lnTo>
                  <a:cubicBezTo>
                    <a:pt x="1264" y="576"/>
                    <a:pt x="1281" y="360"/>
                    <a:pt x="1264" y="35"/>
                  </a:cubicBezTo>
                  <a:lnTo>
                    <a:pt x="18"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6"/>
            <p:cNvSpPr/>
            <p:nvPr/>
          </p:nvSpPr>
          <p:spPr>
            <a:xfrm>
              <a:off x="1490075" y="3016850"/>
              <a:ext cx="32450" cy="22625"/>
            </a:xfrm>
            <a:custGeom>
              <a:rect b="b" l="l" r="r" t="t"/>
              <a:pathLst>
                <a:path extrusionOk="0" h="905" w="1298">
                  <a:moveTo>
                    <a:pt x="0" y="0"/>
                  </a:moveTo>
                  <a:cubicBezTo>
                    <a:pt x="0" y="325"/>
                    <a:pt x="0" y="524"/>
                    <a:pt x="17" y="848"/>
                  </a:cubicBezTo>
                  <a:lnTo>
                    <a:pt x="1298" y="905"/>
                  </a:lnTo>
                  <a:cubicBezTo>
                    <a:pt x="1281" y="580"/>
                    <a:pt x="1263" y="381"/>
                    <a:pt x="1246" y="57"/>
                  </a:cubicBezTo>
                  <a:lnTo>
                    <a:pt x="0"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6"/>
            <p:cNvSpPr/>
            <p:nvPr/>
          </p:nvSpPr>
          <p:spPr>
            <a:xfrm>
              <a:off x="675725" y="3694675"/>
              <a:ext cx="188450" cy="323225"/>
            </a:xfrm>
            <a:custGeom>
              <a:rect b="b" l="l" r="r" t="t"/>
              <a:pathLst>
                <a:path extrusionOk="0" h="12929" w="7538">
                  <a:moveTo>
                    <a:pt x="3730" y="126"/>
                  </a:moveTo>
                  <a:cubicBezTo>
                    <a:pt x="2181" y="1"/>
                    <a:pt x="1350" y="4020"/>
                    <a:pt x="792" y="6417"/>
                  </a:cubicBezTo>
                  <a:cubicBezTo>
                    <a:pt x="1" y="9792"/>
                    <a:pt x="35" y="12928"/>
                    <a:pt x="3081" y="12837"/>
                  </a:cubicBezTo>
                  <a:cubicBezTo>
                    <a:pt x="4959" y="12781"/>
                    <a:pt x="7537" y="12837"/>
                    <a:pt x="6218" y="6616"/>
                  </a:cubicBezTo>
                  <a:cubicBezTo>
                    <a:pt x="5660" y="3985"/>
                    <a:pt x="5318" y="273"/>
                    <a:pt x="3730" y="126"/>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6"/>
            <p:cNvSpPr/>
            <p:nvPr/>
          </p:nvSpPr>
          <p:spPr>
            <a:xfrm>
              <a:off x="829850" y="3577550"/>
              <a:ext cx="224025" cy="384850"/>
            </a:xfrm>
            <a:custGeom>
              <a:rect b="b" l="l" r="r" t="t"/>
              <a:pathLst>
                <a:path extrusionOk="0" h="15394" w="8961">
                  <a:moveTo>
                    <a:pt x="4418" y="160"/>
                  </a:moveTo>
                  <a:cubicBezTo>
                    <a:pt x="2597" y="0"/>
                    <a:pt x="1606" y="4794"/>
                    <a:pt x="940" y="7641"/>
                  </a:cubicBezTo>
                  <a:cubicBezTo>
                    <a:pt x="1" y="11664"/>
                    <a:pt x="35" y="15394"/>
                    <a:pt x="3661" y="15286"/>
                  </a:cubicBezTo>
                  <a:cubicBezTo>
                    <a:pt x="5893" y="15212"/>
                    <a:pt x="8961" y="15268"/>
                    <a:pt x="7390" y="7879"/>
                  </a:cubicBezTo>
                  <a:cubicBezTo>
                    <a:pt x="6724" y="4742"/>
                    <a:pt x="6326" y="325"/>
                    <a:pt x="4418" y="16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6"/>
            <p:cNvSpPr/>
            <p:nvPr/>
          </p:nvSpPr>
          <p:spPr>
            <a:xfrm>
              <a:off x="684700" y="3710050"/>
              <a:ext cx="179475" cy="306875"/>
            </a:xfrm>
            <a:custGeom>
              <a:rect b="b" l="l" r="r" t="t"/>
              <a:pathLst>
                <a:path extrusionOk="0" h="12275" w="7179">
                  <a:moveTo>
                    <a:pt x="4184" y="0"/>
                  </a:moveTo>
                  <a:cubicBezTo>
                    <a:pt x="5102" y="1099"/>
                    <a:pt x="5409" y="3894"/>
                    <a:pt x="5859" y="6001"/>
                  </a:cubicBezTo>
                  <a:cubicBezTo>
                    <a:pt x="7178" y="12222"/>
                    <a:pt x="4600" y="12166"/>
                    <a:pt x="2722" y="12222"/>
                  </a:cubicBezTo>
                  <a:cubicBezTo>
                    <a:pt x="797" y="12274"/>
                    <a:pt x="74" y="11050"/>
                    <a:pt x="1" y="9285"/>
                  </a:cubicBezTo>
                  <a:cubicBezTo>
                    <a:pt x="364" y="9843"/>
                    <a:pt x="940" y="10167"/>
                    <a:pt x="1805" y="10185"/>
                  </a:cubicBezTo>
                  <a:cubicBezTo>
                    <a:pt x="3462" y="10219"/>
                    <a:pt x="5716" y="10401"/>
                    <a:pt x="4833" y="4417"/>
                  </a:cubicBezTo>
                  <a:cubicBezTo>
                    <a:pt x="4634" y="3011"/>
                    <a:pt x="4509" y="1281"/>
                    <a:pt x="4184"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6"/>
            <p:cNvSpPr/>
            <p:nvPr/>
          </p:nvSpPr>
          <p:spPr>
            <a:xfrm>
              <a:off x="840250" y="3596050"/>
              <a:ext cx="213625" cy="365500"/>
            </a:xfrm>
            <a:custGeom>
              <a:rect b="b" l="l" r="r" t="t"/>
              <a:pathLst>
                <a:path extrusionOk="0" h="14620" w="8545">
                  <a:moveTo>
                    <a:pt x="4993" y="0"/>
                  </a:moveTo>
                  <a:cubicBezTo>
                    <a:pt x="6074" y="1315"/>
                    <a:pt x="6433" y="4629"/>
                    <a:pt x="6974" y="7139"/>
                  </a:cubicBezTo>
                  <a:cubicBezTo>
                    <a:pt x="8545" y="14528"/>
                    <a:pt x="5477" y="14472"/>
                    <a:pt x="3245" y="14546"/>
                  </a:cubicBezTo>
                  <a:cubicBezTo>
                    <a:pt x="956" y="14619"/>
                    <a:pt x="91" y="13139"/>
                    <a:pt x="0" y="11050"/>
                  </a:cubicBezTo>
                  <a:cubicBezTo>
                    <a:pt x="433" y="11699"/>
                    <a:pt x="1116" y="12092"/>
                    <a:pt x="2163" y="12131"/>
                  </a:cubicBezTo>
                  <a:cubicBezTo>
                    <a:pt x="4127" y="12166"/>
                    <a:pt x="6814" y="12382"/>
                    <a:pt x="5767" y="5261"/>
                  </a:cubicBezTo>
                  <a:cubicBezTo>
                    <a:pt x="5516" y="3587"/>
                    <a:pt x="5352" y="1532"/>
                    <a:pt x="4993"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6"/>
            <p:cNvSpPr/>
            <p:nvPr/>
          </p:nvSpPr>
          <p:spPr>
            <a:xfrm>
              <a:off x="879400" y="3588375"/>
              <a:ext cx="96500" cy="134250"/>
            </a:xfrm>
            <a:custGeom>
              <a:rect b="b" l="l" r="r" t="t"/>
              <a:pathLst>
                <a:path extrusionOk="0" h="5370" w="3860">
                  <a:moveTo>
                    <a:pt x="2505" y="0"/>
                  </a:moveTo>
                  <a:cubicBezTo>
                    <a:pt x="2488" y="0"/>
                    <a:pt x="2471" y="17"/>
                    <a:pt x="2471" y="17"/>
                  </a:cubicBezTo>
                  <a:cubicBezTo>
                    <a:pt x="2453" y="17"/>
                    <a:pt x="2436" y="35"/>
                    <a:pt x="2436" y="108"/>
                  </a:cubicBezTo>
                  <a:cubicBezTo>
                    <a:pt x="2397" y="307"/>
                    <a:pt x="2397" y="216"/>
                    <a:pt x="2419" y="415"/>
                  </a:cubicBezTo>
                  <a:lnTo>
                    <a:pt x="2453" y="632"/>
                  </a:lnTo>
                  <a:lnTo>
                    <a:pt x="2488" y="575"/>
                  </a:lnTo>
                  <a:lnTo>
                    <a:pt x="2527" y="394"/>
                  </a:lnTo>
                  <a:cubicBezTo>
                    <a:pt x="2527" y="359"/>
                    <a:pt x="2544" y="376"/>
                    <a:pt x="2561" y="126"/>
                  </a:cubicBezTo>
                  <a:lnTo>
                    <a:pt x="2527" y="0"/>
                  </a:lnTo>
                  <a:close/>
                  <a:moveTo>
                    <a:pt x="2021" y="502"/>
                  </a:moveTo>
                  <a:cubicBezTo>
                    <a:pt x="1986" y="502"/>
                    <a:pt x="1947" y="541"/>
                    <a:pt x="1947" y="541"/>
                  </a:cubicBezTo>
                  <a:cubicBezTo>
                    <a:pt x="1947" y="541"/>
                    <a:pt x="1878" y="701"/>
                    <a:pt x="1822" y="883"/>
                  </a:cubicBezTo>
                  <a:cubicBezTo>
                    <a:pt x="1822" y="935"/>
                    <a:pt x="1787" y="917"/>
                    <a:pt x="1822" y="1008"/>
                  </a:cubicBezTo>
                  <a:lnTo>
                    <a:pt x="1856" y="1099"/>
                  </a:lnTo>
                  <a:lnTo>
                    <a:pt x="1964" y="1008"/>
                  </a:lnTo>
                  <a:cubicBezTo>
                    <a:pt x="2021" y="792"/>
                    <a:pt x="2038" y="502"/>
                    <a:pt x="2038" y="502"/>
                  </a:cubicBezTo>
                  <a:close/>
                  <a:moveTo>
                    <a:pt x="1246" y="956"/>
                  </a:moveTo>
                  <a:cubicBezTo>
                    <a:pt x="1229" y="956"/>
                    <a:pt x="1190" y="991"/>
                    <a:pt x="1190" y="991"/>
                  </a:cubicBezTo>
                  <a:cubicBezTo>
                    <a:pt x="1190" y="991"/>
                    <a:pt x="1173" y="991"/>
                    <a:pt x="1155" y="1064"/>
                  </a:cubicBezTo>
                  <a:lnTo>
                    <a:pt x="1030" y="1350"/>
                  </a:lnTo>
                  <a:cubicBezTo>
                    <a:pt x="991" y="1497"/>
                    <a:pt x="1047" y="1584"/>
                    <a:pt x="1047" y="1584"/>
                  </a:cubicBezTo>
                  <a:lnTo>
                    <a:pt x="1138" y="1532"/>
                  </a:lnTo>
                  <a:cubicBezTo>
                    <a:pt x="1207" y="1350"/>
                    <a:pt x="1229" y="1281"/>
                    <a:pt x="1281" y="1116"/>
                  </a:cubicBezTo>
                  <a:lnTo>
                    <a:pt x="1281" y="973"/>
                  </a:lnTo>
                  <a:cubicBezTo>
                    <a:pt x="1264" y="973"/>
                    <a:pt x="1264" y="956"/>
                    <a:pt x="1246" y="956"/>
                  </a:cubicBezTo>
                  <a:close/>
                  <a:moveTo>
                    <a:pt x="2938" y="1025"/>
                  </a:moveTo>
                  <a:cubicBezTo>
                    <a:pt x="2886" y="1025"/>
                    <a:pt x="2830" y="1281"/>
                    <a:pt x="2830" y="1281"/>
                  </a:cubicBezTo>
                  <a:cubicBezTo>
                    <a:pt x="2830" y="1441"/>
                    <a:pt x="2795" y="1497"/>
                    <a:pt x="2830" y="1674"/>
                  </a:cubicBezTo>
                  <a:lnTo>
                    <a:pt x="2959" y="1713"/>
                  </a:lnTo>
                  <a:lnTo>
                    <a:pt x="2994" y="1657"/>
                  </a:lnTo>
                  <a:cubicBezTo>
                    <a:pt x="2994" y="1458"/>
                    <a:pt x="3011" y="1207"/>
                    <a:pt x="3011" y="1207"/>
                  </a:cubicBezTo>
                  <a:lnTo>
                    <a:pt x="3011" y="1151"/>
                  </a:lnTo>
                  <a:lnTo>
                    <a:pt x="2959" y="1025"/>
                  </a:lnTo>
                  <a:close/>
                  <a:moveTo>
                    <a:pt x="1895" y="1964"/>
                  </a:moveTo>
                  <a:cubicBezTo>
                    <a:pt x="1856" y="1964"/>
                    <a:pt x="1822" y="2038"/>
                    <a:pt x="1822" y="2038"/>
                  </a:cubicBezTo>
                  <a:cubicBezTo>
                    <a:pt x="1822" y="2038"/>
                    <a:pt x="1770" y="2055"/>
                    <a:pt x="1770" y="2414"/>
                  </a:cubicBezTo>
                  <a:lnTo>
                    <a:pt x="1839" y="2648"/>
                  </a:lnTo>
                  <a:lnTo>
                    <a:pt x="1912" y="2579"/>
                  </a:lnTo>
                  <a:cubicBezTo>
                    <a:pt x="1912" y="2579"/>
                    <a:pt x="1947" y="2488"/>
                    <a:pt x="1964" y="2431"/>
                  </a:cubicBezTo>
                  <a:cubicBezTo>
                    <a:pt x="2043" y="2061"/>
                    <a:pt x="2053" y="2035"/>
                    <a:pt x="2025" y="2035"/>
                  </a:cubicBezTo>
                  <a:cubicBezTo>
                    <a:pt x="2021" y="2035"/>
                    <a:pt x="2015" y="2036"/>
                    <a:pt x="2008" y="2036"/>
                  </a:cubicBezTo>
                  <a:cubicBezTo>
                    <a:pt x="1989" y="2036"/>
                    <a:pt x="1962" y="2030"/>
                    <a:pt x="1930" y="1982"/>
                  </a:cubicBezTo>
                  <a:cubicBezTo>
                    <a:pt x="1912" y="1964"/>
                    <a:pt x="1912" y="1964"/>
                    <a:pt x="1895" y="1964"/>
                  </a:cubicBezTo>
                  <a:close/>
                  <a:moveTo>
                    <a:pt x="814" y="2271"/>
                  </a:moveTo>
                  <a:cubicBezTo>
                    <a:pt x="757" y="2341"/>
                    <a:pt x="775" y="2271"/>
                    <a:pt x="740" y="2380"/>
                  </a:cubicBezTo>
                  <a:cubicBezTo>
                    <a:pt x="740" y="2380"/>
                    <a:pt x="666" y="2557"/>
                    <a:pt x="666" y="2704"/>
                  </a:cubicBezTo>
                  <a:cubicBezTo>
                    <a:pt x="666" y="2721"/>
                    <a:pt x="705" y="2955"/>
                    <a:pt x="705" y="2955"/>
                  </a:cubicBezTo>
                  <a:lnTo>
                    <a:pt x="757" y="2903"/>
                  </a:lnTo>
                  <a:cubicBezTo>
                    <a:pt x="757" y="2903"/>
                    <a:pt x="796" y="2812"/>
                    <a:pt x="848" y="2648"/>
                  </a:cubicBezTo>
                  <a:lnTo>
                    <a:pt x="866" y="2522"/>
                  </a:lnTo>
                  <a:cubicBezTo>
                    <a:pt x="883" y="2362"/>
                    <a:pt x="848" y="2289"/>
                    <a:pt x="848" y="2289"/>
                  </a:cubicBezTo>
                  <a:lnTo>
                    <a:pt x="831" y="2271"/>
                  </a:lnTo>
                  <a:close/>
                  <a:moveTo>
                    <a:pt x="2851" y="2449"/>
                  </a:moveTo>
                  <a:cubicBezTo>
                    <a:pt x="2812" y="2449"/>
                    <a:pt x="2778" y="2579"/>
                    <a:pt x="2778" y="2579"/>
                  </a:cubicBezTo>
                  <a:lnTo>
                    <a:pt x="2760" y="2613"/>
                  </a:lnTo>
                  <a:cubicBezTo>
                    <a:pt x="2760" y="2613"/>
                    <a:pt x="2743" y="2830"/>
                    <a:pt x="2760" y="3011"/>
                  </a:cubicBezTo>
                  <a:lnTo>
                    <a:pt x="2812" y="3171"/>
                  </a:lnTo>
                  <a:cubicBezTo>
                    <a:pt x="2869" y="3098"/>
                    <a:pt x="2903" y="3029"/>
                    <a:pt x="2903" y="3029"/>
                  </a:cubicBezTo>
                  <a:cubicBezTo>
                    <a:pt x="2959" y="2864"/>
                    <a:pt x="2938" y="2756"/>
                    <a:pt x="2921" y="2630"/>
                  </a:cubicBezTo>
                  <a:lnTo>
                    <a:pt x="2869" y="2470"/>
                  </a:lnTo>
                  <a:lnTo>
                    <a:pt x="2851" y="2449"/>
                  </a:lnTo>
                  <a:close/>
                  <a:moveTo>
                    <a:pt x="3587" y="2881"/>
                  </a:moveTo>
                  <a:lnTo>
                    <a:pt x="3500" y="2972"/>
                  </a:lnTo>
                  <a:cubicBezTo>
                    <a:pt x="3500" y="3119"/>
                    <a:pt x="3500" y="3228"/>
                    <a:pt x="3518" y="3461"/>
                  </a:cubicBezTo>
                  <a:lnTo>
                    <a:pt x="3608" y="3639"/>
                  </a:lnTo>
                  <a:cubicBezTo>
                    <a:pt x="3643" y="3587"/>
                    <a:pt x="3678" y="3552"/>
                    <a:pt x="3678" y="3496"/>
                  </a:cubicBezTo>
                  <a:lnTo>
                    <a:pt x="3643" y="2920"/>
                  </a:lnTo>
                  <a:cubicBezTo>
                    <a:pt x="3626" y="2903"/>
                    <a:pt x="3608" y="2881"/>
                    <a:pt x="3587" y="2881"/>
                  </a:cubicBezTo>
                  <a:close/>
                  <a:moveTo>
                    <a:pt x="2112" y="3314"/>
                  </a:moveTo>
                  <a:cubicBezTo>
                    <a:pt x="2055" y="3314"/>
                    <a:pt x="2038" y="3336"/>
                    <a:pt x="2038" y="3336"/>
                  </a:cubicBezTo>
                  <a:cubicBezTo>
                    <a:pt x="2038" y="3336"/>
                    <a:pt x="2021" y="3496"/>
                    <a:pt x="2021" y="3747"/>
                  </a:cubicBezTo>
                  <a:cubicBezTo>
                    <a:pt x="2021" y="3747"/>
                    <a:pt x="2021" y="3928"/>
                    <a:pt x="2055" y="3928"/>
                  </a:cubicBezTo>
                  <a:cubicBezTo>
                    <a:pt x="2094" y="3928"/>
                    <a:pt x="2129" y="3894"/>
                    <a:pt x="2181" y="3786"/>
                  </a:cubicBezTo>
                  <a:lnTo>
                    <a:pt x="2202" y="3677"/>
                  </a:lnTo>
                  <a:cubicBezTo>
                    <a:pt x="2202" y="3530"/>
                    <a:pt x="2181" y="3496"/>
                    <a:pt x="2181" y="3422"/>
                  </a:cubicBezTo>
                  <a:lnTo>
                    <a:pt x="2146" y="3314"/>
                  </a:lnTo>
                  <a:close/>
                  <a:moveTo>
                    <a:pt x="1099" y="3478"/>
                  </a:moveTo>
                  <a:lnTo>
                    <a:pt x="1030" y="3569"/>
                  </a:lnTo>
                  <a:cubicBezTo>
                    <a:pt x="1013" y="3729"/>
                    <a:pt x="1013" y="3677"/>
                    <a:pt x="1013" y="3820"/>
                  </a:cubicBezTo>
                  <a:lnTo>
                    <a:pt x="1082" y="3946"/>
                  </a:lnTo>
                  <a:lnTo>
                    <a:pt x="1138" y="3894"/>
                  </a:lnTo>
                  <a:cubicBezTo>
                    <a:pt x="1138" y="3894"/>
                    <a:pt x="1155" y="3855"/>
                    <a:pt x="1173" y="3838"/>
                  </a:cubicBezTo>
                  <a:cubicBezTo>
                    <a:pt x="1173" y="3838"/>
                    <a:pt x="1207" y="3677"/>
                    <a:pt x="1207" y="3552"/>
                  </a:cubicBezTo>
                  <a:lnTo>
                    <a:pt x="1138" y="3478"/>
                  </a:lnTo>
                  <a:close/>
                  <a:moveTo>
                    <a:pt x="147" y="3729"/>
                  </a:moveTo>
                  <a:cubicBezTo>
                    <a:pt x="108" y="3729"/>
                    <a:pt x="91" y="3786"/>
                    <a:pt x="91" y="3786"/>
                  </a:cubicBezTo>
                  <a:cubicBezTo>
                    <a:pt x="74" y="4019"/>
                    <a:pt x="18" y="4253"/>
                    <a:pt x="0" y="4469"/>
                  </a:cubicBezTo>
                  <a:lnTo>
                    <a:pt x="56" y="4543"/>
                  </a:lnTo>
                  <a:lnTo>
                    <a:pt x="126" y="4487"/>
                  </a:lnTo>
                  <a:lnTo>
                    <a:pt x="165" y="4309"/>
                  </a:lnTo>
                  <a:cubicBezTo>
                    <a:pt x="217" y="4054"/>
                    <a:pt x="217" y="3768"/>
                    <a:pt x="217" y="3768"/>
                  </a:cubicBezTo>
                  <a:cubicBezTo>
                    <a:pt x="182" y="3729"/>
                    <a:pt x="165" y="3729"/>
                    <a:pt x="147" y="3729"/>
                  </a:cubicBezTo>
                  <a:close/>
                  <a:moveTo>
                    <a:pt x="2959" y="3894"/>
                  </a:moveTo>
                  <a:cubicBezTo>
                    <a:pt x="2921" y="3894"/>
                    <a:pt x="2869" y="3928"/>
                    <a:pt x="2869" y="3928"/>
                  </a:cubicBezTo>
                  <a:lnTo>
                    <a:pt x="2869" y="3963"/>
                  </a:lnTo>
                  <a:lnTo>
                    <a:pt x="2830" y="4288"/>
                  </a:lnTo>
                  <a:cubicBezTo>
                    <a:pt x="2830" y="4560"/>
                    <a:pt x="2830" y="4344"/>
                    <a:pt x="2869" y="4595"/>
                  </a:cubicBezTo>
                  <a:lnTo>
                    <a:pt x="2921" y="4651"/>
                  </a:lnTo>
                  <a:lnTo>
                    <a:pt x="2977" y="4595"/>
                  </a:lnTo>
                  <a:cubicBezTo>
                    <a:pt x="2977" y="4595"/>
                    <a:pt x="3029" y="4487"/>
                    <a:pt x="3029" y="4288"/>
                  </a:cubicBezTo>
                  <a:cubicBezTo>
                    <a:pt x="3029" y="4270"/>
                    <a:pt x="3046" y="4110"/>
                    <a:pt x="3046" y="3985"/>
                  </a:cubicBezTo>
                  <a:cubicBezTo>
                    <a:pt x="3046" y="3985"/>
                    <a:pt x="3068" y="3946"/>
                    <a:pt x="2977" y="3894"/>
                  </a:cubicBezTo>
                  <a:close/>
                  <a:moveTo>
                    <a:pt x="1445" y="4417"/>
                  </a:moveTo>
                  <a:cubicBezTo>
                    <a:pt x="1389" y="4417"/>
                    <a:pt x="1337" y="4543"/>
                    <a:pt x="1315" y="4668"/>
                  </a:cubicBezTo>
                  <a:cubicBezTo>
                    <a:pt x="1298" y="4919"/>
                    <a:pt x="1298" y="4811"/>
                    <a:pt x="1315" y="4919"/>
                  </a:cubicBezTo>
                  <a:lnTo>
                    <a:pt x="1389" y="5084"/>
                  </a:lnTo>
                  <a:lnTo>
                    <a:pt x="1445" y="5027"/>
                  </a:lnTo>
                  <a:cubicBezTo>
                    <a:pt x="1445" y="5027"/>
                    <a:pt x="1480" y="4958"/>
                    <a:pt x="1497" y="4885"/>
                  </a:cubicBezTo>
                  <a:lnTo>
                    <a:pt x="1514" y="4742"/>
                  </a:lnTo>
                  <a:lnTo>
                    <a:pt x="1514" y="4595"/>
                  </a:lnTo>
                  <a:lnTo>
                    <a:pt x="1463" y="4435"/>
                  </a:lnTo>
                  <a:cubicBezTo>
                    <a:pt x="1463" y="4417"/>
                    <a:pt x="1445" y="4417"/>
                    <a:pt x="1445" y="4417"/>
                  </a:cubicBezTo>
                  <a:close/>
                  <a:moveTo>
                    <a:pt x="3678" y="4742"/>
                  </a:moveTo>
                  <a:cubicBezTo>
                    <a:pt x="3535" y="4742"/>
                    <a:pt x="3626" y="4794"/>
                    <a:pt x="3626" y="4794"/>
                  </a:cubicBezTo>
                  <a:cubicBezTo>
                    <a:pt x="3643" y="5027"/>
                    <a:pt x="3678" y="5334"/>
                    <a:pt x="3678" y="5334"/>
                  </a:cubicBezTo>
                  <a:lnTo>
                    <a:pt x="3825" y="5369"/>
                  </a:lnTo>
                  <a:lnTo>
                    <a:pt x="3842" y="5334"/>
                  </a:lnTo>
                  <a:cubicBezTo>
                    <a:pt x="3842" y="5334"/>
                    <a:pt x="3859" y="5317"/>
                    <a:pt x="3842" y="5135"/>
                  </a:cubicBezTo>
                  <a:cubicBezTo>
                    <a:pt x="3842" y="5045"/>
                    <a:pt x="3859" y="5027"/>
                    <a:pt x="3803" y="4759"/>
                  </a:cubicBezTo>
                  <a:cubicBezTo>
                    <a:pt x="3751" y="4742"/>
                    <a:pt x="3717" y="4742"/>
                    <a:pt x="3678" y="4742"/>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6"/>
            <p:cNvSpPr/>
            <p:nvPr/>
          </p:nvSpPr>
          <p:spPr>
            <a:xfrm>
              <a:off x="747875" y="3710900"/>
              <a:ext cx="26525" cy="14950"/>
            </a:xfrm>
            <a:custGeom>
              <a:rect b="b" l="l" r="r" t="t"/>
              <a:pathLst>
                <a:path extrusionOk="0" h="598" w="1061">
                  <a:moveTo>
                    <a:pt x="974" y="1"/>
                  </a:moveTo>
                  <a:cubicBezTo>
                    <a:pt x="900" y="1"/>
                    <a:pt x="935" y="325"/>
                    <a:pt x="935" y="343"/>
                  </a:cubicBezTo>
                  <a:lnTo>
                    <a:pt x="1060" y="325"/>
                  </a:lnTo>
                  <a:cubicBezTo>
                    <a:pt x="1043" y="144"/>
                    <a:pt x="974" y="1"/>
                    <a:pt x="974" y="1"/>
                  </a:cubicBezTo>
                  <a:close/>
                  <a:moveTo>
                    <a:pt x="359" y="35"/>
                  </a:moveTo>
                  <a:cubicBezTo>
                    <a:pt x="217" y="109"/>
                    <a:pt x="108" y="252"/>
                    <a:pt x="35" y="399"/>
                  </a:cubicBezTo>
                  <a:cubicBezTo>
                    <a:pt x="35" y="433"/>
                    <a:pt x="18" y="468"/>
                    <a:pt x="0" y="507"/>
                  </a:cubicBezTo>
                  <a:lnTo>
                    <a:pt x="35" y="598"/>
                  </a:lnTo>
                  <a:lnTo>
                    <a:pt x="126" y="542"/>
                  </a:lnTo>
                  <a:cubicBezTo>
                    <a:pt x="126" y="542"/>
                    <a:pt x="178" y="416"/>
                    <a:pt x="234" y="343"/>
                  </a:cubicBezTo>
                  <a:cubicBezTo>
                    <a:pt x="342" y="165"/>
                    <a:pt x="394" y="126"/>
                    <a:pt x="411" y="126"/>
                  </a:cubicBezTo>
                  <a:cubicBezTo>
                    <a:pt x="394" y="109"/>
                    <a:pt x="394" y="109"/>
                    <a:pt x="377" y="74"/>
                  </a:cubicBezTo>
                  <a:cubicBezTo>
                    <a:pt x="359" y="74"/>
                    <a:pt x="359" y="57"/>
                    <a:pt x="359" y="35"/>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6"/>
            <p:cNvSpPr/>
            <p:nvPr/>
          </p:nvSpPr>
          <p:spPr>
            <a:xfrm>
              <a:off x="886650" y="3715875"/>
              <a:ext cx="59075" cy="23500"/>
            </a:xfrm>
            <a:custGeom>
              <a:rect b="b" l="l" r="r" t="t"/>
              <a:pathLst>
                <a:path extrusionOk="0" h="940" w="2363">
                  <a:moveTo>
                    <a:pt x="2090" y="53"/>
                  </a:moveTo>
                  <a:cubicBezTo>
                    <a:pt x="2090" y="74"/>
                    <a:pt x="2072" y="74"/>
                    <a:pt x="2072" y="74"/>
                  </a:cubicBezTo>
                  <a:lnTo>
                    <a:pt x="2055" y="74"/>
                  </a:lnTo>
                  <a:cubicBezTo>
                    <a:pt x="2055" y="74"/>
                    <a:pt x="2055" y="92"/>
                    <a:pt x="2072" y="451"/>
                  </a:cubicBezTo>
                  <a:lnTo>
                    <a:pt x="2129" y="576"/>
                  </a:lnTo>
                  <a:lnTo>
                    <a:pt x="2215" y="576"/>
                  </a:lnTo>
                  <a:cubicBezTo>
                    <a:pt x="2215" y="576"/>
                    <a:pt x="2254" y="559"/>
                    <a:pt x="2271" y="507"/>
                  </a:cubicBezTo>
                  <a:lnTo>
                    <a:pt x="2271" y="377"/>
                  </a:lnTo>
                  <a:cubicBezTo>
                    <a:pt x="2271" y="1"/>
                    <a:pt x="2362" y="92"/>
                    <a:pt x="2181" y="53"/>
                  </a:cubicBezTo>
                  <a:close/>
                  <a:moveTo>
                    <a:pt x="126" y="161"/>
                  </a:moveTo>
                  <a:cubicBezTo>
                    <a:pt x="108" y="161"/>
                    <a:pt x="52" y="252"/>
                    <a:pt x="0" y="650"/>
                  </a:cubicBezTo>
                  <a:lnTo>
                    <a:pt x="52" y="940"/>
                  </a:lnTo>
                  <a:lnTo>
                    <a:pt x="143" y="793"/>
                  </a:lnTo>
                  <a:lnTo>
                    <a:pt x="199" y="576"/>
                  </a:lnTo>
                  <a:cubicBezTo>
                    <a:pt x="216" y="343"/>
                    <a:pt x="143" y="183"/>
                    <a:pt x="143" y="183"/>
                  </a:cubicBezTo>
                  <a:cubicBezTo>
                    <a:pt x="143" y="161"/>
                    <a:pt x="143" y="161"/>
                    <a:pt x="126" y="161"/>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6"/>
            <p:cNvSpPr/>
            <p:nvPr/>
          </p:nvSpPr>
          <p:spPr>
            <a:xfrm>
              <a:off x="729800" y="3728550"/>
              <a:ext cx="55400" cy="19800"/>
            </a:xfrm>
            <a:custGeom>
              <a:rect b="b" l="l" r="r" t="t"/>
              <a:pathLst>
                <a:path extrusionOk="0" h="792" w="2216">
                  <a:moveTo>
                    <a:pt x="2056" y="0"/>
                  </a:moveTo>
                  <a:cubicBezTo>
                    <a:pt x="2056" y="0"/>
                    <a:pt x="2039" y="17"/>
                    <a:pt x="2039" y="108"/>
                  </a:cubicBezTo>
                  <a:cubicBezTo>
                    <a:pt x="2039" y="108"/>
                    <a:pt x="2056" y="286"/>
                    <a:pt x="2056" y="433"/>
                  </a:cubicBezTo>
                  <a:cubicBezTo>
                    <a:pt x="2073" y="450"/>
                    <a:pt x="2056" y="450"/>
                    <a:pt x="2073" y="502"/>
                  </a:cubicBezTo>
                  <a:cubicBezTo>
                    <a:pt x="2108" y="519"/>
                    <a:pt x="2129" y="519"/>
                    <a:pt x="2147" y="519"/>
                  </a:cubicBezTo>
                  <a:cubicBezTo>
                    <a:pt x="2216" y="519"/>
                    <a:pt x="2216" y="485"/>
                    <a:pt x="2216" y="485"/>
                  </a:cubicBezTo>
                  <a:cubicBezTo>
                    <a:pt x="2216" y="303"/>
                    <a:pt x="2199" y="177"/>
                    <a:pt x="2164" y="35"/>
                  </a:cubicBezTo>
                  <a:cubicBezTo>
                    <a:pt x="2164" y="17"/>
                    <a:pt x="2181" y="17"/>
                    <a:pt x="2129" y="17"/>
                  </a:cubicBezTo>
                  <a:lnTo>
                    <a:pt x="2073" y="17"/>
                  </a:lnTo>
                  <a:cubicBezTo>
                    <a:pt x="2073" y="17"/>
                    <a:pt x="2073" y="0"/>
                    <a:pt x="2056" y="0"/>
                  </a:cubicBezTo>
                  <a:close/>
                  <a:moveTo>
                    <a:pt x="269" y="108"/>
                  </a:moveTo>
                  <a:cubicBezTo>
                    <a:pt x="217" y="108"/>
                    <a:pt x="200" y="160"/>
                    <a:pt x="161" y="234"/>
                  </a:cubicBezTo>
                  <a:cubicBezTo>
                    <a:pt x="109" y="286"/>
                    <a:pt x="74" y="359"/>
                    <a:pt x="35" y="450"/>
                  </a:cubicBezTo>
                  <a:cubicBezTo>
                    <a:pt x="18" y="467"/>
                    <a:pt x="18" y="485"/>
                    <a:pt x="1" y="502"/>
                  </a:cubicBezTo>
                  <a:lnTo>
                    <a:pt x="74" y="593"/>
                  </a:lnTo>
                  <a:cubicBezTo>
                    <a:pt x="74" y="593"/>
                    <a:pt x="161" y="485"/>
                    <a:pt x="252" y="325"/>
                  </a:cubicBezTo>
                  <a:cubicBezTo>
                    <a:pt x="360" y="108"/>
                    <a:pt x="360" y="160"/>
                    <a:pt x="291" y="108"/>
                  </a:cubicBezTo>
                  <a:close/>
                  <a:moveTo>
                    <a:pt x="1208" y="126"/>
                  </a:moveTo>
                  <a:cubicBezTo>
                    <a:pt x="1191" y="126"/>
                    <a:pt x="1208" y="143"/>
                    <a:pt x="1208" y="143"/>
                  </a:cubicBezTo>
                  <a:cubicBezTo>
                    <a:pt x="1134" y="325"/>
                    <a:pt x="1082" y="519"/>
                    <a:pt x="1048" y="701"/>
                  </a:cubicBezTo>
                  <a:lnTo>
                    <a:pt x="1100" y="792"/>
                  </a:lnTo>
                  <a:lnTo>
                    <a:pt x="1191" y="718"/>
                  </a:lnTo>
                  <a:cubicBezTo>
                    <a:pt x="1208" y="558"/>
                    <a:pt x="1242" y="376"/>
                    <a:pt x="1281" y="216"/>
                  </a:cubicBezTo>
                  <a:cubicBezTo>
                    <a:pt x="1299" y="177"/>
                    <a:pt x="1333" y="160"/>
                    <a:pt x="1225" y="126"/>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6"/>
            <p:cNvSpPr/>
            <p:nvPr/>
          </p:nvSpPr>
          <p:spPr>
            <a:xfrm>
              <a:off x="869000" y="3735675"/>
              <a:ext cx="97925" cy="19925"/>
            </a:xfrm>
            <a:custGeom>
              <a:rect b="b" l="l" r="r" t="t"/>
              <a:pathLst>
                <a:path extrusionOk="0" h="797" w="3917">
                  <a:moveTo>
                    <a:pt x="3808" y="1"/>
                  </a:moveTo>
                  <a:cubicBezTo>
                    <a:pt x="3786" y="1"/>
                    <a:pt x="3786" y="18"/>
                    <a:pt x="3752" y="57"/>
                  </a:cubicBezTo>
                  <a:lnTo>
                    <a:pt x="3717" y="148"/>
                  </a:lnTo>
                  <a:cubicBezTo>
                    <a:pt x="3700" y="325"/>
                    <a:pt x="3717" y="364"/>
                    <a:pt x="3717" y="451"/>
                  </a:cubicBezTo>
                  <a:lnTo>
                    <a:pt x="3825" y="632"/>
                  </a:lnTo>
                  <a:lnTo>
                    <a:pt x="3877" y="541"/>
                  </a:lnTo>
                  <a:cubicBezTo>
                    <a:pt x="3877" y="541"/>
                    <a:pt x="3895" y="507"/>
                    <a:pt x="3916" y="451"/>
                  </a:cubicBezTo>
                  <a:cubicBezTo>
                    <a:pt x="3916" y="451"/>
                    <a:pt x="3895" y="109"/>
                    <a:pt x="3895" y="91"/>
                  </a:cubicBezTo>
                  <a:cubicBezTo>
                    <a:pt x="3895" y="91"/>
                    <a:pt x="3877" y="91"/>
                    <a:pt x="3825" y="18"/>
                  </a:cubicBezTo>
                  <a:lnTo>
                    <a:pt x="3808" y="1"/>
                  </a:lnTo>
                  <a:close/>
                  <a:moveTo>
                    <a:pt x="92" y="74"/>
                  </a:moveTo>
                  <a:cubicBezTo>
                    <a:pt x="57" y="74"/>
                    <a:pt x="40" y="165"/>
                    <a:pt x="40" y="165"/>
                  </a:cubicBezTo>
                  <a:cubicBezTo>
                    <a:pt x="23" y="165"/>
                    <a:pt x="1" y="165"/>
                    <a:pt x="23" y="290"/>
                  </a:cubicBezTo>
                  <a:cubicBezTo>
                    <a:pt x="40" y="632"/>
                    <a:pt x="92" y="667"/>
                    <a:pt x="92" y="667"/>
                  </a:cubicBezTo>
                  <a:lnTo>
                    <a:pt x="148" y="615"/>
                  </a:lnTo>
                  <a:cubicBezTo>
                    <a:pt x="148" y="615"/>
                    <a:pt x="165" y="507"/>
                    <a:pt x="183" y="433"/>
                  </a:cubicBezTo>
                  <a:cubicBezTo>
                    <a:pt x="183" y="433"/>
                    <a:pt x="200" y="381"/>
                    <a:pt x="183" y="217"/>
                  </a:cubicBezTo>
                  <a:lnTo>
                    <a:pt x="109" y="91"/>
                  </a:lnTo>
                  <a:cubicBezTo>
                    <a:pt x="92" y="91"/>
                    <a:pt x="92" y="74"/>
                    <a:pt x="92" y="74"/>
                  </a:cubicBezTo>
                  <a:close/>
                  <a:moveTo>
                    <a:pt x="2129" y="308"/>
                  </a:moveTo>
                  <a:lnTo>
                    <a:pt x="2129" y="325"/>
                  </a:lnTo>
                  <a:lnTo>
                    <a:pt x="2078" y="381"/>
                  </a:lnTo>
                  <a:lnTo>
                    <a:pt x="2004" y="472"/>
                  </a:lnTo>
                  <a:cubicBezTo>
                    <a:pt x="1948" y="775"/>
                    <a:pt x="1879" y="598"/>
                    <a:pt x="2112" y="797"/>
                  </a:cubicBezTo>
                  <a:lnTo>
                    <a:pt x="2164" y="723"/>
                  </a:lnTo>
                  <a:cubicBezTo>
                    <a:pt x="2164" y="723"/>
                    <a:pt x="2186" y="723"/>
                    <a:pt x="2203" y="688"/>
                  </a:cubicBezTo>
                  <a:lnTo>
                    <a:pt x="2220" y="433"/>
                  </a:lnTo>
                  <a:cubicBezTo>
                    <a:pt x="2186" y="342"/>
                    <a:pt x="2203" y="399"/>
                    <a:pt x="2147" y="325"/>
                  </a:cubicBezTo>
                  <a:cubicBezTo>
                    <a:pt x="2147" y="308"/>
                    <a:pt x="2129" y="308"/>
                    <a:pt x="2129" y="308"/>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6"/>
            <p:cNvSpPr/>
            <p:nvPr/>
          </p:nvSpPr>
          <p:spPr>
            <a:xfrm>
              <a:off x="738775" y="3743350"/>
              <a:ext cx="36150" cy="19400"/>
            </a:xfrm>
            <a:custGeom>
              <a:rect b="b" l="l" r="r" t="t"/>
              <a:pathLst>
                <a:path extrusionOk="0" h="776" w="1446">
                  <a:moveTo>
                    <a:pt x="183" y="1"/>
                  </a:moveTo>
                  <a:cubicBezTo>
                    <a:pt x="165" y="1"/>
                    <a:pt x="165" y="18"/>
                    <a:pt x="165" y="18"/>
                  </a:cubicBezTo>
                  <a:lnTo>
                    <a:pt x="148" y="18"/>
                  </a:lnTo>
                  <a:cubicBezTo>
                    <a:pt x="148" y="18"/>
                    <a:pt x="74" y="217"/>
                    <a:pt x="18" y="360"/>
                  </a:cubicBezTo>
                  <a:cubicBezTo>
                    <a:pt x="18" y="399"/>
                    <a:pt x="1" y="433"/>
                    <a:pt x="1" y="468"/>
                  </a:cubicBezTo>
                  <a:lnTo>
                    <a:pt x="40" y="615"/>
                  </a:lnTo>
                  <a:lnTo>
                    <a:pt x="109" y="559"/>
                  </a:lnTo>
                  <a:cubicBezTo>
                    <a:pt x="126" y="542"/>
                    <a:pt x="126" y="542"/>
                    <a:pt x="148" y="507"/>
                  </a:cubicBezTo>
                  <a:cubicBezTo>
                    <a:pt x="148" y="507"/>
                    <a:pt x="165" y="360"/>
                    <a:pt x="183" y="273"/>
                  </a:cubicBezTo>
                  <a:cubicBezTo>
                    <a:pt x="235" y="35"/>
                    <a:pt x="217" y="1"/>
                    <a:pt x="183" y="1"/>
                  </a:cubicBezTo>
                  <a:close/>
                  <a:moveTo>
                    <a:pt x="1338" y="144"/>
                  </a:moveTo>
                  <a:cubicBezTo>
                    <a:pt x="1282" y="144"/>
                    <a:pt x="1282" y="182"/>
                    <a:pt x="1282" y="182"/>
                  </a:cubicBezTo>
                  <a:cubicBezTo>
                    <a:pt x="1282" y="360"/>
                    <a:pt x="1299" y="542"/>
                    <a:pt x="1299" y="706"/>
                  </a:cubicBezTo>
                  <a:lnTo>
                    <a:pt x="1372" y="775"/>
                  </a:lnTo>
                  <a:lnTo>
                    <a:pt x="1446" y="706"/>
                  </a:lnTo>
                  <a:cubicBezTo>
                    <a:pt x="1424" y="507"/>
                    <a:pt x="1390" y="165"/>
                    <a:pt x="1390" y="165"/>
                  </a:cubicBezTo>
                  <a:cubicBezTo>
                    <a:pt x="1355" y="144"/>
                    <a:pt x="1355" y="144"/>
                    <a:pt x="1338" y="144"/>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6"/>
            <p:cNvSpPr/>
            <p:nvPr/>
          </p:nvSpPr>
          <p:spPr>
            <a:xfrm>
              <a:off x="891625" y="3755050"/>
              <a:ext cx="93675" cy="18950"/>
            </a:xfrm>
            <a:custGeom>
              <a:rect b="b" l="l" r="r" t="t"/>
              <a:pathLst>
                <a:path extrusionOk="0" h="758" w="3747">
                  <a:moveTo>
                    <a:pt x="177" y="0"/>
                  </a:moveTo>
                  <a:cubicBezTo>
                    <a:pt x="143" y="0"/>
                    <a:pt x="91" y="56"/>
                    <a:pt x="91" y="56"/>
                  </a:cubicBezTo>
                  <a:cubicBezTo>
                    <a:pt x="52" y="199"/>
                    <a:pt x="0" y="290"/>
                    <a:pt x="17" y="472"/>
                  </a:cubicBezTo>
                  <a:lnTo>
                    <a:pt x="126" y="541"/>
                  </a:lnTo>
                  <a:lnTo>
                    <a:pt x="199" y="415"/>
                  </a:lnTo>
                  <a:cubicBezTo>
                    <a:pt x="234" y="182"/>
                    <a:pt x="199" y="0"/>
                    <a:pt x="199" y="0"/>
                  </a:cubicBezTo>
                  <a:close/>
                  <a:moveTo>
                    <a:pt x="3604" y="22"/>
                  </a:moveTo>
                  <a:cubicBezTo>
                    <a:pt x="3513" y="22"/>
                    <a:pt x="3496" y="74"/>
                    <a:pt x="3496" y="164"/>
                  </a:cubicBezTo>
                  <a:cubicBezTo>
                    <a:pt x="3496" y="164"/>
                    <a:pt x="3513" y="398"/>
                    <a:pt x="3530" y="562"/>
                  </a:cubicBezTo>
                  <a:cubicBezTo>
                    <a:pt x="3530" y="562"/>
                    <a:pt x="3552" y="597"/>
                    <a:pt x="3587" y="671"/>
                  </a:cubicBezTo>
                  <a:lnTo>
                    <a:pt x="3660" y="757"/>
                  </a:lnTo>
                  <a:lnTo>
                    <a:pt x="3712" y="671"/>
                  </a:lnTo>
                  <a:cubicBezTo>
                    <a:pt x="3712" y="671"/>
                    <a:pt x="3729" y="614"/>
                    <a:pt x="3747" y="562"/>
                  </a:cubicBezTo>
                  <a:cubicBezTo>
                    <a:pt x="3747" y="562"/>
                    <a:pt x="3729" y="290"/>
                    <a:pt x="3712" y="56"/>
                  </a:cubicBezTo>
                  <a:lnTo>
                    <a:pt x="3660" y="22"/>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6"/>
            <p:cNvSpPr/>
            <p:nvPr/>
          </p:nvSpPr>
          <p:spPr>
            <a:xfrm>
              <a:off x="787025" y="3758725"/>
              <a:ext cx="6850" cy="10825"/>
            </a:xfrm>
            <a:custGeom>
              <a:rect b="b" l="l" r="r" t="t"/>
              <a:pathLst>
                <a:path extrusionOk="0" h="433" w="274">
                  <a:moveTo>
                    <a:pt x="74" y="0"/>
                  </a:moveTo>
                  <a:cubicBezTo>
                    <a:pt x="18" y="0"/>
                    <a:pt x="0" y="108"/>
                    <a:pt x="0" y="307"/>
                  </a:cubicBezTo>
                  <a:lnTo>
                    <a:pt x="18" y="342"/>
                  </a:lnTo>
                  <a:lnTo>
                    <a:pt x="91" y="433"/>
                  </a:lnTo>
                  <a:cubicBezTo>
                    <a:pt x="91" y="433"/>
                    <a:pt x="182" y="377"/>
                    <a:pt x="182" y="286"/>
                  </a:cubicBezTo>
                  <a:cubicBezTo>
                    <a:pt x="182" y="126"/>
                    <a:pt x="273" y="17"/>
                    <a:pt x="74" y="0"/>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6"/>
            <p:cNvSpPr/>
            <p:nvPr/>
          </p:nvSpPr>
          <p:spPr>
            <a:xfrm>
              <a:off x="866850" y="3760025"/>
              <a:ext cx="83850" cy="21200"/>
            </a:xfrm>
            <a:custGeom>
              <a:rect b="b" l="l" r="r" t="t"/>
              <a:pathLst>
                <a:path extrusionOk="0" h="848" w="3354">
                  <a:moveTo>
                    <a:pt x="3245" y="0"/>
                  </a:moveTo>
                  <a:cubicBezTo>
                    <a:pt x="3206" y="0"/>
                    <a:pt x="3189" y="56"/>
                    <a:pt x="3189" y="56"/>
                  </a:cubicBezTo>
                  <a:cubicBezTo>
                    <a:pt x="3154" y="108"/>
                    <a:pt x="3137" y="398"/>
                    <a:pt x="3172" y="558"/>
                  </a:cubicBezTo>
                  <a:lnTo>
                    <a:pt x="3245" y="688"/>
                  </a:lnTo>
                  <a:lnTo>
                    <a:pt x="3297" y="614"/>
                  </a:lnTo>
                  <a:cubicBezTo>
                    <a:pt x="3314" y="524"/>
                    <a:pt x="3332" y="342"/>
                    <a:pt x="3332" y="307"/>
                  </a:cubicBezTo>
                  <a:cubicBezTo>
                    <a:pt x="3353" y="147"/>
                    <a:pt x="3262" y="0"/>
                    <a:pt x="3262" y="0"/>
                  </a:cubicBezTo>
                  <a:close/>
                  <a:moveTo>
                    <a:pt x="160" y="234"/>
                  </a:moveTo>
                  <a:cubicBezTo>
                    <a:pt x="126" y="234"/>
                    <a:pt x="87" y="290"/>
                    <a:pt x="87" y="290"/>
                  </a:cubicBezTo>
                  <a:cubicBezTo>
                    <a:pt x="87" y="290"/>
                    <a:pt x="35" y="415"/>
                    <a:pt x="18" y="558"/>
                  </a:cubicBezTo>
                  <a:cubicBezTo>
                    <a:pt x="0" y="597"/>
                    <a:pt x="0" y="614"/>
                    <a:pt x="0" y="649"/>
                  </a:cubicBezTo>
                  <a:cubicBezTo>
                    <a:pt x="0" y="688"/>
                    <a:pt x="52" y="848"/>
                    <a:pt x="52" y="848"/>
                  </a:cubicBezTo>
                  <a:lnTo>
                    <a:pt x="109" y="796"/>
                  </a:lnTo>
                  <a:cubicBezTo>
                    <a:pt x="109" y="796"/>
                    <a:pt x="178" y="541"/>
                    <a:pt x="195" y="363"/>
                  </a:cubicBezTo>
                  <a:lnTo>
                    <a:pt x="178" y="234"/>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6"/>
            <p:cNvSpPr/>
            <p:nvPr/>
          </p:nvSpPr>
          <p:spPr>
            <a:xfrm>
              <a:off x="725275" y="3765850"/>
              <a:ext cx="33425" cy="14525"/>
            </a:xfrm>
            <a:custGeom>
              <a:rect b="b" l="l" r="r" t="t"/>
              <a:pathLst>
                <a:path extrusionOk="0" h="581" w="1337">
                  <a:moveTo>
                    <a:pt x="91" y="74"/>
                  </a:moveTo>
                  <a:cubicBezTo>
                    <a:pt x="91" y="74"/>
                    <a:pt x="39" y="239"/>
                    <a:pt x="0" y="399"/>
                  </a:cubicBezTo>
                  <a:lnTo>
                    <a:pt x="0" y="507"/>
                  </a:lnTo>
                  <a:cubicBezTo>
                    <a:pt x="0" y="507"/>
                    <a:pt x="17" y="580"/>
                    <a:pt x="56" y="580"/>
                  </a:cubicBezTo>
                  <a:cubicBezTo>
                    <a:pt x="74" y="580"/>
                    <a:pt x="108" y="541"/>
                    <a:pt x="147" y="455"/>
                  </a:cubicBezTo>
                  <a:cubicBezTo>
                    <a:pt x="147" y="455"/>
                    <a:pt x="182" y="291"/>
                    <a:pt x="199" y="148"/>
                  </a:cubicBezTo>
                  <a:cubicBezTo>
                    <a:pt x="199" y="148"/>
                    <a:pt x="255" y="109"/>
                    <a:pt x="126" y="74"/>
                  </a:cubicBezTo>
                  <a:close/>
                  <a:moveTo>
                    <a:pt x="1281" y="1"/>
                  </a:moveTo>
                  <a:cubicBezTo>
                    <a:pt x="1246" y="1"/>
                    <a:pt x="1190" y="40"/>
                    <a:pt x="1190" y="40"/>
                  </a:cubicBezTo>
                  <a:cubicBezTo>
                    <a:pt x="1173" y="182"/>
                    <a:pt x="1173" y="182"/>
                    <a:pt x="1138" y="325"/>
                  </a:cubicBezTo>
                  <a:lnTo>
                    <a:pt x="1121" y="399"/>
                  </a:lnTo>
                  <a:cubicBezTo>
                    <a:pt x="1138" y="455"/>
                    <a:pt x="1190" y="580"/>
                    <a:pt x="1190" y="580"/>
                  </a:cubicBezTo>
                  <a:cubicBezTo>
                    <a:pt x="1263" y="524"/>
                    <a:pt x="1298" y="455"/>
                    <a:pt x="1298" y="455"/>
                  </a:cubicBezTo>
                  <a:cubicBezTo>
                    <a:pt x="1298" y="455"/>
                    <a:pt x="1315" y="455"/>
                    <a:pt x="1337" y="256"/>
                  </a:cubicBezTo>
                  <a:lnTo>
                    <a:pt x="1337" y="74"/>
                  </a:lnTo>
                  <a:cubicBezTo>
                    <a:pt x="1315" y="40"/>
                    <a:pt x="1315" y="40"/>
                    <a:pt x="1298" y="1"/>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6"/>
            <p:cNvSpPr/>
            <p:nvPr/>
          </p:nvSpPr>
          <p:spPr>
            <a:xfrm>
              <a:off x="918650" y="3779375"/>
              <a:ext cx="6300" cy="17225"/>
            </a:xfrm>
            <a:custGeom>
              <a:rect b="b" l="l" r="r" t="t"/>
              <a:pathLst>
                <a:path extrusionOk="0" h="689" w="252">
                  <a:moveTo>
                    <a:pt x="161" y="0"/>
                  </a:moveTo>
                  <a:cubicBezTo>
                    <a:pt x="126" y="0"/>
                    <a:pt x="53" y="109"/>
                    <a:pt x="53" y="109"/>
                  </a:cubicBezTo>
                  <a:cubicBezTo>
                    <a:pt x="1" y="308"/>
                    <a:pt x="18" y="381"/>
                    <a:pt x="1" y="524"/>
                  </a:cubicBezTo>
                  <a:cubicBezTo>
                    <a:pt x="1" y="524"/>
                    <a:pt x="18" y="541"/>
                    <a:pt x="35" y="615"/>
                  </a:cubicBezTo>
                  <a:lnTo>
                    <a:pt x="92" y="688"/>
                  </a:lnTo>
                  <a:lnTo>
                    <a:pt x="161" y="597"/>
                  </a:lnTo>
                  <a:cubicBezTo>
                    <a:pt x="217" y="524"/>
                    <a:pt x="200" y="632"/>
                    <a:pt x="252" y="217"/>
                  </a:cubicBezTo>
                  <a:lnTo>
                    <a:pt x="178" y="0"/>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36"/>
            <p:cNvSpPr/>
            <p:nvPr/>
          </p:nvSpPr>
          <p:spPr>
            <a:xfrm>
              <a:off x="773925" y="3783050"/>
              <a:ext cx="6425" cy="8575"/>
            </a:xfrm>
            <a:custGeom>
              <a:rect b="b" l="l" r="r" t="t"/>
              <a:pathLst>
                <a:path extrusionOk="0" h="343" w="257">
                  <a:moveTo>
                    <a:pt x="126" y="1"/>
                  </a:moveTo>
                  <a:cubicBezTo>
                    <a:pt x="92" y="1"/>
                    <a:pt x="57" y="35"/>
                    <a:pt x="57" y="35"/>
                  </a:cubicBezTo>
                  <a:lnTo>
                    <a:pt x="18" y="178"/>
                  </a:lnTo>
                  <a:cubicBezTo>
                    <a:pt x="40" y="342"/>
                    <a:pt x="1" y="251"/>
                    <a:pt x="92" y="342"/>
                  </a:cubicBezTo>
                  <a:lnTo>
                    <a:pt x="200" y="325"/>
                  </a:lnTo>
                  <a:cubicBezTo>
                    <a:pt x="200" y="325"/>
                    <a:pt x="256" y="308"/>
                    <a:pt x="235" y="217"/>
                  </a:cubicBezTo>
                  <a:cubicBezTo>
                    <a:pt x="235" y="1"/>
                    <a:pt x="256" y="109"/>
                    <a:pt x="217" y="52"/>
                  </a:cubicBezTo>
                  <a:lnTo>
                    <a:pt x="148" y="18"/>
                  </a:lnTo>
                  <a:cubicBezTo>
                    <a:pt x="148" y="1"/>
                    <a:pt x="126" y="1"/>
                    <a:pt x="126" y="1"/>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36"/>
            <p:cNvSpPr/>
            <p:nvPr/>
          </p:nvSpPr>
          <p:spPr>
            <a:xfrm>
              <a:off x="964625" y="3783925"/>
              <a:ext cx="5875" cy="18075"/>
            </a:xfrm>
            <a:custGeom>
              <a:rect b="b" l="l" r="r" t="t"/>
              <a:pathLst>
                <a:path extrusionOk="0" h="723" w="235">
                  <a:moveTo>
                    <a:pt x="109" y="0"/>
                  </a:moveTo>
                  <a:cubicBezTo>
                    <a:pt x="91" y="0"/>
                    <a:pt x="52" y="17"/>
                    <a:pt x="18" y="35"/>
                  </a:cubicBezTo>
                  <a:cubicBezTo>
                    <a:pt x="18" y="35"/>
                    <a:pt x="0" y="290"/>
                    <a:pt x="18" y="467"/>
                  </a:cubicBezTo>
                  <a:lnTo>
                    <a:pt x="35" y="597"/>
                  </a:lnTo>
                  <a:cubicBezTo>
                    <a:pt x="35" y="597"/>
                    <a:pt x="35" y="615"/>
                    <a:pt x="126" y="723"/>
                  </a:cubicBezTo>
                  <a:lnTo>
                    <a:pt x="234" y="558"/>
                  </a:lnTo>
                  <a:lnTo>
                    <a:pt x="217" y="35"/>
                  </a:lnTo>
                  <a:lnTo>
                    <a:pt x="143" y="17"/>
                  </a:lnTo>
                  <a:cubicBezTo>
                    <a:pt x="126" y="17"/>
                    <a:pt x="126" y="0"/>
                    <a:pt x="109" y="0"/>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36"/>
            <p:cNvSpPr/>
            <p:nvPr/>
          </p:nvSpPr>
          <p:spPr>
            <a:xfrm>
              <a:off x="734350" y="3786625"/>
              <a:ext cx="5425" cy="12675"/>
            </a:xfrm>
            <a:custGeom>
              <a:rect b="b" l="l" r="r" t="t"/>
              <a:pathLst>
                <a:path extrusionOk="0" h="507" w="217">
                  <a:moveTo>
                    <a:pt x="126" y="0"/>
                  </a:moveTo>
                  <a:cubicBezTo>
                    <a:pt x="109" y="0"/>
                    <a:pt x="109" y="18"/>
                    <a:pt x="87" y="74"/>
                  </a:cubicBezTo>
                  <a:cubicBezTo>
                    <a:pt x="87" y="74"/>
                    <a:pt x="52" y="234"/>
                    <a:pt x="52" y="251"/>
                  </a:cubicBezTo>
                  <a:cubicBezTo>
                    <a:pt x="1" y="489"/>
                    <a:pt x="70" y="507"/>
                    <a:pt x="87" y="507"/>
                  </a:cubicBezTo>
                  <a:lnTo>
                    <a:pt x="178" y="433"/>
                  </a:lnTo>
                  <a:cubicBezTo>
                    <a:pt x="178" y="433"/>
                    <a:pt x="195" y="342"/>
                    <a:pt x="195" y="273"/>
                  </a:cubicBezTo>
                  <a:cubicBezTo>
                    <a:pt x="195" y="273"/>
                    <a:pt x="217" y="217"/>
                    <a:pt x="217" y="143"/>
                  </a:cubicBezTo>
                  <a:lnTo>
                    <a:pt x="178" y="18"/>
                  </a:lnTo>
                  <a:cubicBezTo>
                    <a:pt x="161" y="0"/>
                    <a:pt x="143" y="0"/>
                    <a:pt x="126" y="0"/>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36"/>
            <p:cNvSpPr/>
            <p:nvPr/>
          </p:nvSpPr>
          <p:spPr>
            <a:xfrm>
              <a:off x="896050" y="3791175"/>
              <a:ext cx="4575" cy="17100"/>
            </a:xfrm>
            <a:custGeom>
              <a:rect b="b" l="l" r="r" t="t"/>
              <a:pathLst>
                <a:path extrusionOk="0" h="684" w="183">
                  <a:moveTo>
                    <a:pt x="109" y="0"/>
                  </a:moveTo>
                  <a:cubicBezTo>
                    <a:pt x="91" y="0"/>
                    <a:pt x="57" y="52"/>
                    <a:pt x="57" y="52"/>
                  </a:cubicBezTo>
                  <a:cubicBezTo>
                    <a:pt x="57" y="52"/>
                    <a:pt x="39" y="325"/>
                    <a:pt x="0" y="524"/>
                  </a:cubicBezTo>
                  <a:lnTo>
                    <a:pt x="22" y="666"/>
                  </a:lnTo>
                  <a:lnTo>
                    <a:pt x="109" y="684"/>
                  </a:lnTo>
                  <a:lnTo>
                    <a:pt x="148" y="649"/>
                  </a:lnTo>
                  <a:cubicBezTo>
                    <a:pt x="148" y="649"/>
                    <a:pt x="148" y="632"/>
                    <a:pt x="165" y="541"/>
                  </a:cubicBezTo>
                  <a:cubicBezTo>
                    <a:pt x="165" y="541"/>
                    <a:pt x="182" y="325"/>
                    <a:pt x="182" y="160"/>
                  </a:cubicBezTo>
                  <a:cubicBezTo>
                    <a:pt x="182" y="143"/>
                    <a:pt x="130" y="17"/>
                    <a:pt x="130" y="17"/>
                  </a:cubicBezTo>
                  <a:cubicBezTo>
                    <a:pt x="130" y="0"/>
                    <a:pt x="109" y="0"/>
                    <a:pt x="109" y="0"/>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36"/>
            <p:cNvSpPr/>
            <p:nvPr/>
          </p:nvSpPr>
          <p:spPr>
            <a:xfrm>
              <a:off x="714025" y="3795175"/>
              <a:ext cx="84275" cy="21225"/>
            </a:xfrm>
            <a:custGeom>
              <a:rect b="b" l="l" r="r" t="t"/>
              <a:pathLst>
                <a:path extrusionOk="0" h="849" w="3371">
                  <a:moveTo>
                    <a:pt x="3245" y="0"/>
                  </a:moveTo>
                  <a:cubicBezTo>
                    <a:pt x="3193" y="0"/>
                    <a:pt x="3171" y="17"/>
                    <a:pt x="3171" y="17"/>
                  </a:cubicBezTo>
                  <a:lnTo>
                    <a:pt x="3193" y="489"/>
                  </a:lnTo>
                  <a:cubicBezTo>
                    <a:pt x="3193" y="524"/>
                    <a:pt x="3245" y="541"/>
                    <a:pt x="3280" y="541"/>
                  </a:cubicBezTo>
                  <a:lnTo>
                    <a:pt x="3336" y="541"/>
                  </a:lnTo>
                  <a:lnTo>
                    <a:pt x="3370" y="450"/>
                  </a:lnTo>
                  <a:cubicBezTo>
                    <a:pt x="3336" y="255"/>
                    <a:pt x="3280" y="0"/>
                    <a:pt x="3280" y="0"/>
                  </a:cubicBezTo>
                  <a:close/>
                  <a:moveTo>
                    <a:pt x="143" y="182"/>
                  </a:moveTo>
                  <a:lnTo>
                    <a:pt x="126" y="199"/>
                  </a:lnTo>
                  <a:lnTo>
                    <a:pt x="56" y="199"/>
                  </a:lnTo>
                  <a:cubicBezTo>
                    <a:pt x="56" y="199"/>
                    <a:pt x="35" y="216"/>
                    <a:pt x="35" y="255"/>
                  </a:cubicBezTo>
                  <a:cubicBezTo>
                    <a:pt x="35" y="290"/>
                    <a:pt x="0" y="450"/>
                    <a:pt x="17" y="614"/>
                  </a:cubicBezTo>
                  <a:cubicBezTo>
                    <a:pt x="17" y="614"/>
                    <a:pt x="35" y="649"/>
                    <a:pt x="74" y="649"/>
                  </a:cubicBezTo>
                  <a:cubicBezTo>
                    <a:pt x="108" y="649"/>
                    <a:pt x="143" y="614"/>
                    <a:pt x="165" y="398"/>
                  </a:cubicBezTo>
                  <a:cubicBezTo>
                    <a:pt x="182" y="216"/>
                    <a:pt x="165" y="182"/>
                    <a:pt x="143" y="182"/>
                  </a:cubicBezTo>
                  <a:close/>
                  <a:moveTo>
                    <a:pt x="1856" y="216"/>
                  </a:moveTo>
                  <a:cubicBezTo>
                    <a:pt x="1822" y="216"/>
                    <a:pt x="1787" y="290"/>
                    <a:pt x="1787" y="290"/>
                  </a:cubicBezTo>
                  <a:lnTo>
                    <a:pt x="1804" y="614"/>
                  </a:lnTo>
                  <a:cubicBezTo>
                    <a:pt x="1822" y="705"/>
                    <a:pt x="1804" y="632"/>
                    <a:pt x="1839" y="775"/>
                  </a:cubicBezTo>
                  <a:lnTo>
                    <a:pt x="1895" y="848"/>
                  </a:lnTo>
                  <a:lnTo>
                    <a:pt x="1964" y="775"/>
                  </a:lnTo>
                  <a:cubicBezTo>
                    <a:pt x="1964" y="775"/>
                    <a:pt x="2003" y="649"/>
                    <a:pt x="1982" y="524"/>
                  </a:cubicBezTo>
                  <a:cubicBezTo>
                    <a:pt x="1947" y="381"/>
                    <a:pt x="1947" y="381"/>
                    <a:pt x="1930" y="307"/>
                  </a:cubicBezTo>
                  <a:lnTo>
                    <a:pt x="1873" y="216"/>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36"/>
            <p:cNvSpPr/>
            <p:nvPr/>
          </p:nvSpPr>
          <p:spPr>
            <a:xfrm>
              <a:off x="850075" y="3801550"/>
              <a:ext cx="136200" cy="33325"/>
            </a:xfrm>
            <a:custGeom>
              <a:rect b="b" l="l" r="r" t="t"/>
              <a:pathLst>
                <a:path extrusionOk="0" h="1333" w="5448">
                  <a:moveTo>
                    <a:pt x="922" y="0"/>
                  </a:moveTo>
                  <a:lnTo>
                    <a:pt x="922" y="18"/>
                  </a:lnTo>
                  <a:lnTo>
                    <a:pt x="888" y="18"/>
                  </a:lnTo>
                  <a:cubicBezTo>
                    <a:pt x="888" y="18"/>
                    <a:pt x="849" y="52"/>
                    <a:pt x="814" y="325"/>
                  </a:cubicBezTo>
                  <a:cubicBezTo>
                    <a:pt x="814" y="377"/>
                    <a:pt x="797" y="433"/>
                    <a:pt x="797" y="485"/>
                  </a:cubicBezTo>
                  <a:cubicBezTo>
                    <a:pt x="797" y="485"/>
                    <a:pt x="780" y="610"/>
                    <a:pt x="831" y="610"/>
                  </a:cubicBezTo>
                  <a:cubicBezTo>
                    <a:pt x="849" y="610"/>
                    <a:pt x="888" y="576"/>
                    <a:pt x="957" y="502"/>
                  </a:cubicBezTo>
                  <a:cubicBezTo>
                    <a:pt x="957" y="502"/>
                    <a:pt x="974" y="394"/>
                    <a:pt x="974" y="303"/>
                  </a:cubicBezTo>
                  <a:lnTo>
                    <a:pt x="957" y="18"/>
                  </a:lnTo>
                  <a:cubicBezTo>
                    <a:pt x="940" y="0"/>
                    <a:pt x="940" y="0"/>
                    <a:pt x="922" y="0"/>
                  </a:cubicBezTo>
                  <a:close/>
                  <a:moveTo>
                    <a:pt x="4132" y="251"/>
                  </a:moveTo>
                  <a:cubicBezTo>
                    <a:pt x="4094" y="251"/>
                    <a:pt x="4076" y="286"/>
                    <a:pt x="4059" y="485"/>
                  </a:cubicBezTo>
                  <a:cubicBezTo>
                    <a:pt x="4059" y="485"/>
                    <a:pt x="4042" y="719"/>
                    <a:pt x="4042" y="757"/>
                  </a:cubicBezTo>
                  <a:cubicBezTo>
                    <a:pt x="4042" y="883"/>
                    <a:pt x="4042" y="809"/>
                    <a:pt x="4076" y="866"/>
                  </a:cubicBezTo>
                  <a:cubicBezTo>
                    <a:pt x="4076" y="866"/>
                    <a:pt x="4076" y="918"/>
                    <a:pt x="4111" y="918"/>
                  </a:cubicBezTo>
                  <a:cubicBezTo>
                    <a:pt x="4132" y="918"/>
                    <a:pt x="4150" y="900"/>
                    <a:pt x="4184" y="844"/>
                  </a:cubicBezTo>
                  <a:cubicBezTo>
                    <a:pt x="4184" y="844"/>
                    <a:pt x="4258" y="433"/>
                    <a:pt x="4258" y="342"/>
                  </a:cubicBezTo>
                  <a:cubicBezTo>
                    <a:pt x="4258" y="342"/>
                    <a:pt x="4258" y="286"/>
                    <a:pt x="4184" y="269"/>
                  </a:cubicBezTo>
                  <a:cubicBezTo>
                    <a:pt x="4167" y="269"/>
                    <a:pt x="4150" y="251"/>
                    <a:pt x="4132" y="251"/>
                  </a:cubicBezTo>
                  <a:close/>
                  <a:moveTo>
                    <a:pt x="5322" y="342"/>
                  </a:moveTo>
                  <a:cubicBezTo>
                    <a:pt x="5266" y="342"/>
                    <a:pt x="5214" y="485"/>
                    <a:pt x="5214" y="485"/>
                  </a:cubicBezTo>
                  <a:cubicBezTo>
                    <a:pt x="5192" y="541"/>
                    <a:pt x="5192" y="485"/>
                    <a:pt x="5231" y="775"/>
                  </a:cubicBezTo>
                  <a:cubicBezTo>
                    <a:pt x="5231" y="775"/>
                    <a:pt x="5231" y="792"/>
                    <a:pt x="5249" y="866"/>
                  </a:cubicBezTo>
                  <a:lnTo>
                    <a:pt x="5322" y="935"/>
                  </a:lnTo>
                  <a:lnTo>
                    <a:pt x="5391" y="866"/>
                  </a:lnTo>
                  <a:lnTo>
                    <a:pt x="5430" y="610"/>
                  </a:lnTo>
                  <a:cubicBezTo>
                    <a:pt x="5448" y="303"/>
                    <a:pt x="5448" y="502"/>
                    <a:pt x="5340" y="359"/>
                  </a:cubicBezTo>
                  <a:lnTo>
                    <a:pt x="5322" y="342"/>
                  </a:lnTo>
                  <a:close/>
                  <a:moveTo>
                    <a:pt x="131" y="411"/>
                  </a:moveTo>
                  <a:cubicBezTo>
                    <a:pt x="109" y="411"/>
                    <a:pt x="92" y="450"/>
                    <a:pt x="92" y="450"/>
                  </a:cubicBezTo>
                  <a:lnTo>
                    <a:pt x="57" y="520"/>
                  </a:lnTo>
                  <a:cubicBezTo>
                    <a:pt x="57" y="520"/>
                    <a:pt x="22" y="757"/>
                    <a:pt x="1" y="918"/>
                  </a:cubicBezTo>
                  <a:lnTo>
                    <a:pt x="57" y="1060"/>
                  </a:lnTo>
                  <a:lnTo>
                    <a:pt x="109" y="1026"/>
                  </a:lnTo>
                  <a:cubicBezTo>
                    <a:pt x="109" y="1026"/>
                    <a:pt x="109" y="991"/>
                    <a:pt x="131" y="952"/>
                  </a:cubicBezTo>
                  <a:lnTo>
                    <a:pt x="148" y="411"/>
                  </a:lnTo>
                  <a:close/>
                  <a:moveTo>
                    <a:pt x="3085" y="649"/>
                  </a:moveTo>
                  <a:cubicBezTo>
                    <a:pt x="3051" y="649"/>
                    <a:pt x="3012" y="719"/>
                    <a:pt x="3012" y="719"/>
                  </a:cubicBezTo>
                  <a:cubicBezTo>
                    <a:pt x="2995" y="900"/>
                    <a:pt x="2960" y="1060"/>
                    <a:pt x="2960" y="1225"/>
                  </a:cubicBezTo>
                  <a:lnTo>
                    <a:pt x="3029" y="1333"/>
                  </a:lnTo>
                  <a:lnTo>
                    <a:pt x="3085" y="1277"/>
                  </a:lnTo>
                  <a:cubicBezTo>
                    <a:pt x="3085" y="1277"/>
                    <a:pt x="3103" y="1259"/>
                    <a:pt x="3137" y="1168"/>
                  </a:cubicBezTo>
                  <a:lnTo>
                    <a:pt x="3137" y="719"/>
                  </a:lnTo>
                  <a:lnTo>
                    <a:pt x="3103" y="649"/>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36"/>
            <p:cNvSpPr/>
            <p:nvPr/>
          </p:nvSpPr>
          <p:spPr>
            <a:xfrm>
              <a:off x="736075" y="3822200"/>
              <a:ext cx="46000" cy="17650"/>
            </a:xfrm>
            <a:custGeom>
              <a:rect b="b" l="l" r="r" t="t"/>
              <a:pathLst>
                <a:path extrusionOk="0" h="706" w="1840">
                  <a:moveTo>
                    <a:pt x="126" y="1"/>
                  </a:moveTo>
                  <a:lnTo>
                    <a:pt x="40" y="40"/>
                  </a:lnTo>
                  <a:cubicBezTo>
                    <a:pt x="40" y="40"/>
                    <a:pt x="40" y="57"/>
                    <a:pt x="18" y="148"/>
                  </a:cubicBezTo>
                  <a:lnTo>
                    <a:pt x="18" y="308"/>
                  </a:lnTo>
                  <a:cubicBezTo>
                    <a:pt x="1" y="490"/>
                    <a:pt x="1" y="451"/>
                    <a:pt x="40" y="598"/>
                  </a:cubicBezTo>
                  <a:lnTo>
                    <a:pt x="109" y="667"/>
                  </a:lnTo>
                  <a:lnTo>
                    <a:pt x="182" y="598"/>
                  </a:lnTo>
                  <a:cubicBezTo>
                    <a:pt x="200" y="507"/>
                    <a:pt x="200" y="399"/>
                    <a:pt x="200" y="399"/>
                  </a:cubicBezTo>
                  <a:lnTo>
                    <a:pt x="182" y="57"/>
                  </a:lnTo>
                  <a:lnTo>
                    <a:pt x="126" y="1"/>
                  </a:lnTo>
                  <a:close/>
                  <a:moveTo>
                    <a:pt x="1714" y="57"/>
                  </a:moveTo>
                  <a:cubicBezTo>
                    <a:pt x="1714" y="57"/>
                    <a:pt x="1679" y="74"/>
                    <a:pt x="1662" y="256"/>
                  </a:cubicBezTo>
                  <a:cubicBezTo>
                    <a:pt x="1662" y="256"/>
                    <a:pt x="1640" y="399"/>
                    <a:pt x="1662" y="490"/>
                  </a:cubicBezTo>
                  <a:cubicBezTo>
                    <a:pt x="1662" y="524"/>
                    <a:pt x="1749" y="706"/>
                    <a:pt x="1749" y="706"/>
                  </a:cubicBezTo>
                  <a:lnTo>
                    <a:pt x="1822" y="580"/>
                  </a:lnTo>
                  <a:cubicBezTo>
                    <a:pt x="1839" y="472"/>
                    <a:pt x="1839" y="559"/>
                    <a:pt x="1839" y="416"/>
                  </a:cubicBezTo>
                  <a:lnTo>
                    <a:pt x="1839" y="165"/>
                  </a:lnTo>
                  <a:lnTo>
                    <a:pt x="1770" y="57"/>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36"/>
            <p:cNvSpPr/>
            <p:nvPr/>
          </p:nvSpPr>
          <p:spPr>
            <a:xfrm>
              <a:off x="885225" y="3824050"/>
              <a:ext cx="85275" cy="27925"/>
            </a:xfrm>
            <a:custGeom>
              <a:rect b="b" l="l" r="r" t="t"/>
              <a:pathLst>
                <a:path extrusionOk="0" h="1117" w="3411">
                  <a:moveTo>
                    <a:pt x="148" y="0"/>
                  </a:moveTo>
                  <a:cubicBezTo>
                    <a:pt x="131" y="0"/>
                    <a:pt x="131" y="0"/>
                    <a:pt x="109" y="74"/>
                  </a:cubicBezTo>
                  <a:cubicBezTo>
                    <a:pt x="109" y="74"/>
                    <a:pt x="74" y="234"/>
                    <a:pt x="57" y="342"/>
                  </a:cubicBezTo>
                  <a:cubicBezTo>
                    <a:pt x="57" y="342"/>
                    <a:pt x="1" y="558"/>
                    <a:pt x="1" y="684"/>
                  </a:cubicBezTo>
                  <a:cubicBezTo>
                    <a:pt x="1" y="684"/>
                    <a:pt x="40" y="757"/>
                    <a:pt x="74" y="757"/>
                  </a:cubicBezTo>
                  <a:cubicBezTo>
                    <a:pt x="92" y="757"/>
                    <a:pt x="131" y="740"/>
                    <a:pt x="165" y="632"/>
                  </a:cubicBezTo>
                  <a:cubicBezTo>
                    <a:pt x="165" y="632"/>
                    <a:pt x="200" y="359"/>
                    <a:pt x="217" y="199"/>
                  </a:cubicBezTo>
                  <a:cubicBezTo>
                    <a:pt x="217" y="160"/>
                    <a:pt x="217" y="126"/>
                    <a:pt x="239" y="91"/>
                  </a:cubicBezTo>
                  <a:cubicBezTo>
                    <a:pt x="239" y="91"/>
                    <a:pt x="256" y="35"/>
                    <a:pt x="200" y="18"/>
                  </a:cubicBezTo>
                  <a:cubicBezTo>
                    <a:pt x="165" y="0"/>
                    <a:pt x="148" y="0"/>
                    <a:pt x="148" y="0"/>
                  </a:cubicBezTo>
                  <a:close/>
                  <a:moveTo>
                    <a:pt x="3319" y="325"/>
                  </a:moveTo>
                  <a:cubicBezTo>
                    <a:pt x="3285" y="325"/>
                    <a:pt x="3246" y="398"/>
                    <a:pt x="3246" y="398"/>
                  </a:cubicBezTo>
                  <a:cubicBezTo>
                    <a:pt x="3211" y="576"/>
                    <a:pt x="3211" y="809"/>
                    <a:pt x="3211" y="809"/>
                  </a:cubicBezTo>
                  <a:cubicBezTo>
                    <a:pt x="3194" y="1026"/>
                    <a:pt x="3194" y="883"/>
                    <a:pt x="3228" y="1026"/>
                  </a:cubicBezTo>
                  <a:lnTo>
                    <a:pt x="3285" y="1116"/>
                  </a:lnTo>
                  <a:cubicBezTo>
                    <a:pt x="3354" y="1008"/>
                    <a:pt x="3393" y="900"/>
                    <a:pt x="3393" y="809"/>
                  </a:cubicBezTo>
                  <a:lnTo>
                    <a:pt x="3410" y="649"/>
                  </a:lnTo>
                  <a:cubicBezTo>
                    <a:pt x="3410" y="467"/>
                    <a:pt x="3337" y="325"/>
                    <a:pt x="3337" y="325"/>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36"/>
            <p:cNvSpPr/>
            <p:nvPr/>
          </p:nvSpPr>
          <p:spPr>
            <a:xfrm>
              <a:off x="714875" y="3842100"/>
              <a:ext cx="83850" cy="20250"/>
            </a:xfrm>
            <a:custGeom>
              <a:rect b="b" l="l" r="r" t="t"/>
              <a:pathLst>
                <a:path extrusionOk="0" h="810" w="3354">
                  <a:moveTo>
                    <a:pt x="148" y="1"/>
                  </a:moveTo>
                  <a:cubicBezTo>
                    <a:pt x="109" y="1"/>
                    <a:pt x="74" y="18"/>
                    <a:pt x="74" y="18"/>
                  </a:cubicBezTo>
                  <a:cubicBezTo>
                    <a:pt x="74" y="18"/>
                    <a:pt x="1" y="18"/>
                    <a:pt x="22" y="360"/>
                  </a:cubicBezTo>
                  <a:lnTo>
                    <a:pt x="92" y="468"/>
                  </a:lnTo>
                  <a:cubicBezTo>
                    <a:pt x="92" y="468"/>
                    <a:pt x="182" y="377"/>
                    <a:pt x="182" y="304"/>
                  </a:cubicBezTo>
                  <a:cubicBezTo>
                    <a:pt x="217" y="35"/>
                    <a:pt x="148" y="1"/>
                    <a:pt x="148" y="1"/>
                  </a:cubicBezTo>
                  <a:close/>
                  <a:moveTo>
                    <a:pt x="3211" y="1"/>
                  </a:moveTo>
                  <a:cubicBezTo>
                    <a:pt x="3194" y="1"/>
                    <a:pt x="3159" y="18"/>
                    <a:pt x="3159" y="126"/>
                  </a:cubicBezTo>
                  <a:lnTo>
                    <a:pt x="3159" y="485"/>
                  </a:lnTo>
                  <a:cubicBezTo>
                    <a:pt x="3159" y="520"/>
                    <a:pt x="3159" y="503"/>
                    <a:pt x="3211" y="736"/>
                  </a:cubicBezTo>
                  <a:lnTo>
                    <a:pt x="3267" y="810"/>
                  </a:lnTo>
                  <a:lnTo>
                    <a:pt x="3319" y="758"/>
                  </a:lnTo>
                  <a:cubicBezTo>
                    <a:pt x="3319" y="758"/>
                    <a:pt x="3354" y="593"/>
                    <a:pt x="3354" y="451"/>
                  </a:cubicBezTo>
                  <a:cubicBezTo>
                    <a:pt x="3354" y="451"/>
                    <a:pt x="3336" y="252"/>
                    <a:pt x="3319" y="109"/>
                  </a:cubicBezTo>
                  <a:lnTo>
                    <a:pt x="3246" y="1"/>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36"/>
            <p:cNvSpPr/>
            <p:nvPr/>
          </p:nvSpPr>
          <p:spPr>
            <a:xfrm>
              <a:off x="861875" y="3842550"/>
              <a:ext cx="86975" cy="21650"/>
            </a:xfrm>
            <a:custGeom>
              <a:rect b="b" l="l" r="r" t="t"/>
              <a:pathLst>
                <a:path extrusionOk="0" h="866" w="3479">
                  <a:moveTo>
                    <a:pt x="126" y="0"/>
                  </a:moveTo>
                  <a:cubicBezTo>
                    <a:pt x="91" y="0"/>
                    <a:pt x="52" y="17"/>
                    <a:pt x="52" y="17"/>
                  </a:cubicBezTo>
                  <a:cubicBezTo>
                    <a:pt x="52" y="17"/>
                    <a:pt x="35" y="17"/>
                    <a:pt x="35" y="143"/>
                  </a:cubicBezTo>
                  <a:cubicBezTo>
                    <a:pt x="35" y="177"/>
                    <a:pt x="18" y="216"/>
                    <a:pt x="18" y="251"/>
                  </a:cubicBezTo>
                  <a:cubicBezTo>
                    <a:pt x="18" y="251"/>
                    <a:pt x="0" y="394"/>
                    <a:pt x="0" y="485"/>
                  </a:cubicBezTo>
                  <a:lnTo>
                    <a:pt x="52" y="701"/>
                  </a:lnTo>
                  <a:lnTo>
                    <a:pt x="109" y="649"/>
                  </a:lnTo>
                  <a:cubicBezTo>
                    <a:pt x="126" y="558"/>
                    <a:pt x="143" y="485"/>
                    <a:pt x="160" y="359"/>
                  </a:cubicBezTo>
                  <a:cubicBezTo>
                    <a:pt x="160" y="307"/>
                    <a:pt x="178" y="251"/>
                    <a:pt x="178" y="199"/>
                  </a:cubicBezTo>
                  <a:lnTo>
                    <a:pt x="178" y="91"/>
                  </a:lnTo>
                  <a:lnTo>
                    <a:pt x="126" y="0"/>
                  </a:lnTo>
                  <a:close/>
                  <a:moveTo>
                    <a:pt x="3405" y="52"/>
                  </a:moveTo>
                  <a:cubicBezTo>
                    <a:pt x="3371" y="52"/>
                    <a:pt x="3336" y="91"/>
                    <a:pt x="3336" y="91"/>
                  </a:cubicBezTo>
                  <a:cubicBezTo>
                    <a:pt x="3336" y="91"/>
                    <a:pt x="3297" y="342"/>
                    <a:pt x="3280" y="575"/>
                  </a:cubicBezTo>
                  <a:lnTo>
                    <a:pt x="3297" y="610"/>
                  </a:lnTo>
                  <a:lnTo>
                    <a:pt x="3353" y="701"/>
                  </a:lnTo>
                  <a:lnTo>
                    <a:pt x="3423" y="632"/>
                  </a:lnTo>
                  <a:cubicBezTo>
                    <a:pt x="3423" y="632"/>
                    <a:pt x="3479" y="359"/>
                    <a:pt x="3479" y="126"/>
                  </a:cubicBezTo>
                  <a:lnTo>
                    <a:pt x="3405" y="52"/>
                  </a:lnTo>
                  <a:close/>
                  <a:moveTo>
                    <a:pt x="1982" y="216"/>
                  </a:moveTo>
                  <a:cubicBezTo>
                    <a:pt x="1947" y="216"/>
                    <a:pt x="1947" y="251"/>
                    <a:pt x="1947" y="251"/>
                  </a:cubicBezTo>
                  <a:cubicBezTo>
                    <a:pt x="1947" y="251"/>
                    <a:pt x="1908" y="450"/>
                    <a:pt x="1908" y="593"/>
                  </a:cubicBezTo>
                  <a:lnTo>
                    <a:pt x="1965" y="865"/>
                  </a:lnTo>
                  <a:lnTo>
                    <a:pt x="2055" y="740"/>
                  </a:lnTo>
                  <a:cubicBezTo>
                    <a:pt x="2055" y="740"/>
                    <a:pt x="2073" y="684"/>
                    <a:pt x="2090" y="433"/>
                  </a:cubicBezTo>
                  <a:lnTo>
                    <a:pt x="2073" y="234"/>
                  </a:lnTo>
                  <a:lnTo>
                    <a:pt x="1982" y="216"/>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36"/>
            <p:cNvSpPr/>
            <p:nvPr/>
          </p:nvSpPr>
          <p:spPr>
            <a:xfrm>
              <a:off x="741050" y="3848375"/>
              <a:ext cx="25775" cy="29775"/>
            </a:xfrm>
            <a:custGeom>
              <a:rect b="b" l="l" r="r" t="t"/>
              <a:pathLst>
                <a:path extrusionOk="0" h="1191" w="1031">
                  <a:moveTo>
                    <a:pt x="957" y="1"/>
                  </a:moveTo>
                  <a:cubicBezTo>
                    <a:pt x="922" y="1"/>
                    <a:pt x="883" y="18"/>
                    <a:pt x="883" y="18"/>
                  </a:cubicBezTo>
                  <a:lnTo>
                    <a:pt x="849" y="143"/>
                  </a:lnTo>
                  <a:lnTo>
                    <a:pt x="849" y="269"/>
                  </a:lnTo>
                  <a:cubicBezTo>
                    <a:pt x="849" y="342"/>
                    <a:pt x="831" y="291"/>
                    <a:pt x="883" y="451"/>
                  </a:cubicBezTo>
                  <a:lnTo>
                    <a:pt x="957" y="576"/>
                  </a:lnTo>
                  <a:lnTo>
                    <a:pt x="1009" y="507"/>
                  </a:lnTo>
                  <a:cubicBezTo>
                    <a:pt x="1009" y="507"/>
                    <a:pt x="1030" y="325"/>
                    <a:pt x="1009" y="161"/>
                  </a:cubicBezTo>
                  <a:lnTo>
                    <a:pt x="974" y="18"/>
                  </a:lnTo>
                  <a:lnTo>
                    <a:pt x="957" y="1"/>
                  </a:lnTo>
                  <a:close/>
                  <a:moveTo>
                    <a:pt x="126" y="667"/>
                  </a:moveTo>
                  <a:cubicBezTo>
                    <a:pt x="92" y="667"/>
                    <a:pt x="74" y="684"/>
                    <a:pt x="74" y="684"/>
                  </a:cubicBezTo>
                  <a:cubicBezTo>
                    <a:pt x="74" y="684"/>
                    <a:pt x="1" y="849"/>
                    <a:pt x="1" y="1009"/>
                  </a:cubicBezTo>
                  <a:lnTo>
                    <a:pt x="74" y="1190"/>
                  </a:lnTo>
                  <a:lnTo>
                    <a:pt x="126" y="1134"/>
                  </a:lnTo>
                  <a:cubicBezTo>
                    <a:pt x="126" y="1134"/>
                    <a:pt x="144" y="1100"/>
                    <a:pt x="165" y="1048"/>
                  </a:cubicBezTo>
                  <a:cubicBezTo>
                    <a:pt x="165" y="1048"/>
                    <a:pt x="200" y="883"/>
                    <a:pt x="200" y="723"/>
                  </a:cubicBezTo>
                  <a:lnTo>
                    <a:pt x="144" y="667"/>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36"/>
            <p:cNvSpPr/>
            <p:nvPr/>
          </p:nvSpPr>
          <p:spPr>
            <a:xfrm>
              <a:off x="849225" y="3865475"/>
              <a:ext cx="119850" cy="19925"/>
            </a:xfrm>
            <a:custGeom>
              <a:rect b="b" l="l" r="r" t="t"/>
              <a:pathLst>
                <a:path extrusionOk="0" h="797" w="4794">
                  <a:moveTo>
                    <a:pt x="4707" y="234"/>
                  </a:moveTo>
                  <a:lnTo>
                    <a:pt x="4616" y="325"/>
                  </a:lnTo>
                  <a:cubicBezTo>
                    <a:pt x="4599" y="489"/>
                    <a:pt x="4577" y="632"/>
                    <a:pt x="4560" y="757"/>
                  </a:cubicBezTo>
                  <a:cubicBezTo>
                    <a:pt x="4634" y="688"/>
                    <a:pt x="4725" y="615"/>
                    <a:pt x="4794" y="541"/>
                  </a:cubicBezTo>
                  <a:lnTo>
                    <a:pt x="4794" y="325"/>
                  </a:lnTo>
                  <a:lnTo>
                    <a:pt x="4725" y="234"/>
                  </a:lnTo>
                  <a:close/>
                  <a:moveTo>
                    <a:pt x="74" y="0"/>
                  </a:moveTo>
                  <a:cubicBezTo>
                    <a:pt x="56" y="0"/>
                    <a:pt x="35" y="56"/>
                    <a:pt x="35" y="56"/>
                  </a:cubicBezTo>
                  <a:cubicBezTo>
                    <a:pt x="0" y="126"/>
                    <a:pt x="17" y="91"/>
                    <a:pt x="0" y="126"/>
                  </a:cubicBezTo>
                  <a:cubicBezTo>
                    <a:pt x="0" y="165"/>
                    <a:pt x="0" y="433"/>
                    <a:pt x="74" y="723"/>
                  </a:cubicBezTo>
                  <a:cubicBezTo>
                    <a:pt x="108" y="740"/>
                    <a:pt x="165" y="775"/>
                    <a:pt x="165" y="775"/>
                  </a:cubicBezTo>
                  <a:lnTo>
                    <a:pt x="199" y="705"/>
                  </a:lnTo>
                  <a:cubicBezTo>
                    <a:pt x="165" y="506"/>
                    <a:pt x="165" y="325"/>
                    <a:pt x="143" y="126"/>
                  </a:cubicBezTo>
                  <a:lnTo>
                    <a:pt x="91" y="18"/>
                  </a:lnTo>
                  <a:cubicBezTo>
                    <a:pt x="91" y="0"/>
                    <a:pt x="91" y="0"/>
                    <a:pt x="74" y="0"/>
                  </a:cubicBezTo>
                  <a:close/>
                  <a:moveTo>
                    <a:pt x="1532" y="182"/>
                  </a:moveTo>
                  <a:cubicBezTo>
                    <a:pt x="1514" y="182"/>
                    <a:pt x="1514" y="217"/>
                    <a:pt x="1514" y="217"/>
                  </a:cubicBezTo>
                  <a:cubicBezTo>
                    <a:pt x="1462" y="364"/>
                    <a:pt x="1480" y="217"/>
                    <a:pt x="1462" y="740"/>
                  </a:cubicBezTo>
                  <a:lnTo>
                    <a:pt x="1514" y="796"/>
                  </a:lnTo>
                  <a:lnTo>
                    <a:pt x="1571" y="740"/>
                  </a:lnTo>
                  <a:cubicBezTo>
                    <a:pt x="1571" y="740"/>
                    <a:pt x="1588" y="649"/>
                    <a:pt x="1588" y="580"/>
                  </a:cubicBezTo>
                  <a:lnTo>
                    <a:pt x="1588" y="342"/>
                  </a:lnTo>
                  <a:lnTo>
                    <a:pt x="1549" y="182"/>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36"/>
            <p:cNvSpPr/>
            <p:nvPr/>
          </p:nvSpPr>
          <p:spPr>
            <a:xfrm>
              <a:off x="701900" y="3871850"/>
              <a:ext cx="4900" cy="12575"/>
            </a:xfrm>
            <a:custGeom>
              <a:rect b="b" l="l" r="r" t="t"/>
              <a:pathLst>
                <a:path extrusionOk="0" h="503" w="196">
                  <a:moveTo>
                    <a:pt x="126" y="1"/>
                  </a:moveTo>
                  <a:cubicBezTo>
                    <a:pt x="87" y="1"/>
                    <a:pt x="35" y="143"/>
                    <a:pt x="35" y="143"/>
                  </a:cubicBezTo>
                  <a:lnTo>
                    <a:pt x="1" y="377"/>
                  </a:lnTo>
                  <a:lnTo>
                    <a:pt x="70" y="502"/>
                  </a:lnTo>
                  <a:lnTo>
                    <a:pt x="143" y="433"/>
                  </a:lnTo>
                  <a:cubicBezTo>
                    <a:pt x="143" y="433"/>
                    <a:pt x="161" y="394"/>
                    <a:pt x="161" y="325"/>
                  </a:cubicBezTo>
                  <a:cubicBezTo>
                    <a:pt x="195" y="126"/>
                    <a:pt x="195" y="87"/>
                    <a:pt x="178" y="87"/>
                  </a:cubicBezTo>
                  <a:lnTo>
                    <a:pt x="178" y="109"/>
                  </a:lnTo>
                  <a:cubicBezTo>
                    <a:pt x="178" y="109"/>
                    <a:pt x="161" y="109"/>
                    <a:pt x="161" y="87"/>
                  </a:cubicBezTo>
                  <a:lnTo>
                    <a:pt x="126" y="18"/>
                  </a:lnTo>
                  <a:lnTo>
                    <a:pt x="126" y="1"/>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36"/>
            <p:cNvSpPr/>
            <p:nvPr/>
          </p:nvSpPr>
          <p:spPr>
            <a:xfrm>
              <a:off x="929900" y="3876725"/>
              <a:ext cx="5425" cy="18950"/>
            </a:xfrm>
            <a:custGeom>
              <a:rect b="b" l="l" r="r" t="t"/>
              <a:pathLst>
                <a:path extrusionOk="0" h="758" w="217">
                  <a:moveTo>
                    <a:pt x="92" y="0"/>
                  </a:moveTo>
                  <a:cubicBezTo>
                    <a:pt x="53" y="0"/>
                    <a:pt x="18" y="91"/>
                    <a:pt x="1" y="524"/>
                  </a:cubicBezTo>
                  <a:lnTo>
                    <a:pt x="92" y="757"/>
                  </a:lnTo>
                  <a:lnTo>
                    <a:pt x="182" y="649"/>
                  </a:lnTo>
                  <a:cubicBezTo>
                    <a:pt x="217" y="489"/>
                    <a:pt x="200" y="649"/>
                    <a:pt x="200" y="130"/>
                  </a:cubicBezTo>
                  <a:lnTo>
                    <a:pt x="126" y="39"/>
                  </a:lnTo>
                  <a:cubicBezTo>
                    <a:pt x="126" y="22"/>
                    <a:pt x="109" y="0"/>
                    <a:pt x="92" y="0"/>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36"/>
            <p:cNvSpPr/>
            <p:nvPr/>
          </p:nvSpPr>
          <p:spPr>
            <a:xfrm>
              <a:off x="702325" y="3880400"/>
              <a:ext cx="98675" cy="66650"/>
            </a:xfrm>
            <a:custGeom>
              <a:rect b="b" l="l" r="r" t="t"/>
              <a:pathLst>
                <a:path extrusionOk="0" h="2666" w="3947">
                  <a:moveTo>
                    <a:pt x="2865" y="0"/>
                  </a:moveTo>
                  <a:cubicBezTo>
                    <a:pt x="2830" y="0"/>
                    <a:pt x="2796" y="52"/>
                    <a:pt x="2774" y="251"/>
                  </a:cubicBezTo>
                  <a:cubicBezTo>
                    <a:pt x="2774" y="251"/>
                    <a:pt x="2740" y="325"/>
                    <a:pt x="2774" y="485"/>
                  </a:cubicBezTo>
                  <a:lnTo>
                    <a:pt x="2865" y="632"/>
                  </a:lnTo>
                  <a:lnTo>
                    <a:pt x="2956" y="541"/>
                  </a:lnTo>
                  <a:cubicBezTo>
                    <a:pt x="3047" y="269"/>
                    <a:pt x="2990" y="359"/>
                    <a:pt x="2990" y="286"/>
                  </a:cubicBezTo>
                  <a:cubicBezTo>
                    <a:pt x="2990" y="286"/>
                    <a:pt x="3047" y="199"/>
                    <a:pt x="2973" y="91"/>
                  </a:cubicBezTo>
                  <a:lnTo>
                    <a:pt x="2904" y="18"/>
                  </a:lnTo>
                  <a:cubicBezTo>
                    <a:pt x="2904" y="0"/>
                    <a:pt x="2882" y="0"/>
                    <a:pt x="2865" y="0"/>
                  </a:cubicBezTo>
                  <a:close/>
                  <a:moveTo>
                    <a:pt x="974" y="541"/>
                  </a:moveTo>
                  <a:cubicBezTo>
                    <a:pt x="935" y="541"/>
                    <a:pt x="918" y="558"/>
                    <a:pt x="918" y="558"/>
                  </a:cubicBezTo>
                  <a:lnTo>
                    <a:pt x="883" y="1026"/>
                  </a:lnTo>
                  <a:lnTo>
                    <a:pt x="1044" y="1008"/>
                  </a:lnTo>
                  <a:lnTo>
                    <a:pt x="1065" y="974"/>
                  </a:lnTo>
                  <a:cubicBezTo>
                    <a:pt x="1044" y="718"/>
                    <a:pt x="1009" y="541"/>
                    <a:pt x="1009" y="541"/>
                  </a:cubicBezTo>
                  <a:close/>
                  <a:moveTo>
                    <a:pt x="3787" y="558"/>
                  </a:moveTo>
                  <a:cubicBezTo>
                    <a:pt x="3769" y="558"/>
                    <a:pt x="3748" y="576"/>
                    <a:pt x="3696" y="610"/>
                  </a:cubicBezTo>
                  <a:lnTo>
                    <a:pt x="3730" y="1259"/>
                  </a:lnTo>
                  <a:lnTo>
                    <a:pt x="3856" y="1242"/>
                  </a:lnTo>
                  <a:cubicBezTo>
                    <a:pt x="3856" y="1242"/>
                    <a:pt x="3856" y="1225"/>
                    <a:pt x="3877" y="1151"/>
                  </a:cubicBezTo>
                  <a:lnTo>
                    <a:pt x="3877" y="883"/>
                  </a:lnTo>
                  <a:cubicBezTo>
                    <a:pt x="3877" y="757"/>
                    <a:pt x="3947" y="701"/>
                    <a:pt x="3856" y="576"/>
                  </a:cubicBezTo>
                  <a:cubicBezTo>
                    <a:pt x="3821" y="576"/>
                    <a:pt x="3804" y="558"/>
                    <a:pt x="3787" y="558"/>
                  </a:cubicBezTo>
                  <a:close/>
                  <a:moveTo>
                    <a:pt x="109" y="1173"/>
                  </a:moveTo>
                  <a:cubicBezTo>
                    <a:pt x="92" y="1173"/>
                    <a:pt x="92" y="1190"/>
                    <a:pt x="92" y="1190"/>
                  </a:cubicBezTo>
                  <a:cubicBezTo>
                    <a:pt x="70" y="1207"/>
                    <a:pt x="53" y="1207"/>
                    <a:pt x="53" y="1207"/>
                  </a:cubicBezTo>
                  <a:cubicBezTo>
                    <a:pt x="36" y="1207"/>
                    <a:pt x="53" y="1225"/>
                    <a:pt x="36" y="1298"/>
                  </a:cubicBezTo>
                  <a:cubicBezTo>
                    <a:pt x="1" y="1623"/>
                    <a:pt x="92" y="1748"/>
                    <a:pt x="92" y="1748"/>
                  </a:cubicBezTo>
                  <a:lnTo>
                    <a:pt x="161" y="1675"/>
                  </a:lnTo>
                  <a:cubicBezTo>
                    <a:pt x="161" y="1675"/>
                    <a:pt x="178" y="1623"/>
                    <a:pt x="178" y="1566"/>
                  </a:cubicBezTo>
                  <a:lnTo>
                    <a:pt x="178" y="1367"/>
                  </a:lnTo>
                  <a:cubicBezTo>
                    <a:pt x="178" y="1134"/>
                    <a:pt x="200" y="1259"/>
                    <a:pt x="144" y="1190"/>
                  </a:cubicBezTo>
                  <a:cubicBezTo>
                    <a:pt x="126" y="1173"/>
                    <a:pt x="109" y="1173"/>
                    <a:pt x="109" y="1173"/>
                  </a:cubicBezTo>
                  <a:close/>
                  <a:moveTo>
                    <a:pt x="1783" y="1117"/>
                  </a:moveTo>
                  <a:cubicBezTo>
                    <a:pt x="1783" y="1134"/>
                    <a:pt x="1783" y="1134"/>
                    <a:pt x="1766" y="1134"/>
                  </a:cubicBezTo>
                  <a:cubicBezTo>
                    <a:pt x="1731" y="1134"/>
                    <a:pt x="1714" y="1134"/>
                    <a:pt x="1675" y="1316"/>
                  </a:cubicBezTo>
                  <a:cubicBezTo>
                    <a:pt x="1658" y="1497"/>
                    <a:pt x="1641" y="1515"/>
                    <a:pt x="1675" y="1748"/>
                  </a:cubicBezTo>
                  <a:lnTo>
                    <a:pt x="1749" y="1822"/>
                  </a:lnTo>
                  <a:lnTo>
                    <a:pt x="1822" y="1714"/>
                  </a:lnTo>
                  <a:cubicBezTo>
                    <a:pt x="1857" y="1605"/>
                    <a:pt x="1840" y="1640"/>
                    <a:pt x="1840" y="1515"/>
                  </a:cubicBezTo>
                  <a:cubicBezTo>
                    <a:pt x="1857" y="1173"/>
                    <a:pt x="1840" y="1117"/>
                    <a:pt x="1801" y="1117"/>
                  </a:cubicBezTo>
                  <a:close/>
                  <a:moveTo>
                    <a:pt x="2796" y="1714"/>
                  </a:moveTo>
                  <a:cubicBezTo>
                    <a:pt x="2757" y="1714"/>
                    <a:pt x="2740" y="1783"/>
                    <a:pt x="2740" y="1783"/>
                  </a:cubicBezTo>
                  <a:cubicBezTo>
                    <a:pt x="2740" y="1783"/>
                    <a:pt x="2722" y="1783"/>
                    <a:pt x="2722" y="2090"/>
                  </a:cubicBezTo>
                  <a:lnTo>
                    <a:pt x="2722" y="2146"/>
                  </a:lnTo>
                  <a:lnTo>
                    <a:pt x="2813" y="2306"/>
                  </a:lnTo>
                  <a:lnTo>
                    <a:pt x="2865" y="2254"/>
                  </a:lnTo>
                  <a:lnTo>
                    <a:pt x="2904" y="2146"/>
                  </a:lnTo>
                  <a:cubicBezTo>
                    <a:pt x="2904" y="1982"/>
                    <a:pt x="2865" y="1783"/>
                    <a:pt x="2865" y="1783"/>
                  </a:cubicBezTo>
                  <a:lnTo>
                    <a:pt x="2813" y="1731"/>
                  </a:lnTo>
                  <a:lnTo>
                    <a:pt x="2796" y="1714"/>
                  </a:lnTo>
                  <a:close/>
                  <a:moveTo>
                    <a:pt x="957" y="1964"/>
                  </a:moveTo>
                  <a:cubicBezTo>
                    <a:pt x="935" y="1964"/>
                    <a:pt x="935" y="1999"/>
                    <a:pt x="918" y="2107"/>
                  </a:cubicBezTo>
                  <a:lnTo>
                    <a:pt x="918" y="2488"/>
                  </a:lnTo>
                  <a:cubicBezTo>
                    <a:pt x="918" y="2488"/>
                    <a:pt x="918" y="2505"/>
                    <a:pt x="957" y="2557"/>
                  </a:cubicBezTo>
                  <a:lnTo>
                    <a:pt x="1065" y="2579"/>
                  </a:lnTo>
                  <a:lnTo>
                    <a:pt x="1100" y="2432"/>
                  </a:lnTo>
                  <a:cubicBezTo>
                    <a:pt x="1083" y="2163"/>
                    <a:pt x="1026" y="1999"/>
                    <a:pt x="1026" y="1999"/>
                  </a:cubicBezTo>
                  <a:cubicBezTo>
                    <a:pt x="992" y="1982"/>
                    <a:pt x="974" y="1964"/>
                    <a:pt x="957" y="1964"/>
                  </a:cubicBezTo>
                  <a:close/>
                  <a:moveTo>
                    <a:pt x="3769" y="2272"/>
                  </a:moveTo>
                  <a:cubicBezTo>
                    <a:pt x="3713" y="2272"/>
                    <a:pt x="3696" y="2341"/>
                    <a:pt x="3696" y="2341"/>
                  </a:cubicBezTo>
                  <a:cubicBezTo>
                    <a:pt x="3678" y="2449"/>
                    <a:pt x="3661" y="2557"/>
                    <a:pt x="3639" y="2665"/>
                  </a:cubicBezTo>
                  <a:cubicBezTo>
                    <a:pt x="3696" y="2596"/>
                    <a:pt x="3748" y="2523"/>
                    <a:pt x="3804" y="2449"/>
                  </a:cubicBezTo>
                  <a:lnTo>
                    <a:pt x="3804" y="2341"/>
                  </a:lnTo>
                  <a:cubicBezTo>
                    <a:pt x="3804" y="2272"/>
                    <a:pt x="3787" y="2272"/>
                    <a:pt x="3769" y="2272"/>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36"/>
            <p:cNvSpPr/>
            <p:nvPr/>
          </p:nvSpPr>
          <p:spPr>
            <a:xfrm>
              <a:off x="792875" y="3941625"/>
              <a:ext cx="4550" cy="12225"/>
            </a:xfrm>
            <a:custGeom>
              <a:rect b="b" l="l" r="r" t="t"/>
              <a:pathLst>
                <a:path extrusionOk="0" h="489" w="182">
                  <a:moveTo>
                    <a:pt x="182" y="0"/>
                  </a:moveTo>
                  <a:cubicBezTo>
                    <a:pt x="126" y="74"/>
                    <a:pt x="74" y="147"/>
                    <a:pt x="17" y="216"/>
                  </a:cubicBezTo>
                  <a:cubicBezTo>
                    <a:pt x="17" y="273"/>
                    <a:pt x="0" y="325"/>
                    <a:pt x="17" y="381"/>
                  </a:cubicBezTo>
                  <a:lnTo>
                    <a:pt x="74" y="489"/>
                  </a:lnTo>
                  <a:lnTo>
                    <a:pt x="147" y="415"/>
                  </a:lnTo>
                  <a:lnTo>
                    <a:pt x="182" y="346"/>
                  </a:lnTo>
                  <a:lnTo>
                    <a:pt x="182" y="0"/>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36"/>
            <p:cNvSpPr/>
            <p:nvPr/>
          </p:nvSpPr>
          <p:spPr>
            <a:xfrm>
              <a:off x="699200" y="3941175"/>
              <a:ext cx="59950" cy="23500"/>
            </a:xfrm>
            <a:custGeom>
              <a:rect b="b" l="l" r="r" t="t"/>
              <a:pathLst>
                <a:path extrusionOk="0" h="940" w="2398">
                  <a:moveTo>
                    <a:pt x="52" y="1"/>
                  </a:moveTo>
                  <a:cubicBezTo>
                    <a:pt x="18" y="109"/>
                    <a:pt x="35" y="126"/>
                    <a:pt x="35" y="165"/>
                  </a:cubicBezTo>
                  <a:cubicBezTo>
                    <a:pt x="52" y="364"/>
                    <a:pt x="0" y="325"/>
                    <a:pt x="161" y="615"/>
                  </a:cubicBezTo>
                  <a:lnTo>
                    <a:pt x="161" y="632"/>
                  </a:lnTo>
                  <a:cubicBezTo>
                    <a:pt x="195" y="650"/>
                    <a:pt x="217" y="667"/>
                    <a:pt x="234" y="667"/>
                  </a:cubicBezTo>
                  <a:cubicBezTo>
                    <a:pt x="286" y="667"/>
                    <a:pt x="269" y="598"/>
                    <a:pt x="269" y="598"/>
                  </a:cubicBezTo>
                  <a:lnTo>
                    <a:pt x="234" y="416"/>
                  </a:lnTo>
                  <a:cubicBezTo>
                    <a:pt x="161" y="126"/>
                    <a:pt x="52" y="1"/>
                    <a:pt x="52" y="1"/>
                  </a:cubicBezTo>
                  <a:close/>
                  <a:moveTo>
                    <a:pt x="2306" y="256"/>
                  </a:moveTo>
                  <a:lnTo>
                    <a:pt x="2306" y="273"/>
                  </a:lnTo>
                  <a:cubicBezTo>
                    <a:pt x="2216" y="381"/>
                    <a:pt x="2233" y="325"/>
                    <a:pt x="2233" y="381"/>
                  </a:cubicBezTo>
                  <a:cubicBezTo>
                    <a:pt x="2233" y="381"/>
                    <a:pt x="2198" y="542"/>
                    <a:pt x="2198" y="723"/>
                  </a:cubicBezTo>
                  <a:lnTo>
                    <a:pt x="2272" y="940"/>
                  </a:lnTo>
                  <a:lnTo>
                    <a:pt x="2289" y="940"/>
                  </a:lnTo>
                  <a:lnTo>
                    <a:pt x="2341" y="866"/>
                  </a:lnTo>
                  <a:cubicBezTo>
                    <a:pt x="2397" y="632"/>
                    <a:pt x="2380" y="364"/>
                    <a:pt x="2380" y="364"/>
                  </a:cubicBezTo>
                  <a:cubicBezTo>
                    <a:pt x="2380" y="364"/>
                    <a:pt x="2358" y="364"/>
                    <a:pt x="2324" y="273"/>
                  </a:cubicBezTo>
                  <a:cubicBezTo>
                    <a:pt x="2324" y="256"/>
                    <a:pt x="2306" y="256"/>
                    <a:pt x="2306" y="256"/>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6"/>
            <p:cNvSpPr/>
            <p:nvPr/>
          </p:nvSpPr>
          <p:spPr>
            <a:xfrm>
              <a:off x="755975" y="3964650"/>
              <a:ext cx="475" cy="25"/>
            </a:xfrm>
            <a:custGeom>
              <a:rect b="b" l="l" r="r" t="t"/>
              <a:pathLst>
                <a:path extrusionOk="0" h="1" w="19">
                  <a:moveTo>
                    <a:pt x="18" y="1"/>
                  </a:moveTo>
                  <a:lnTo>
                    <a:pt x="1" y="1"/>
                  </a:lnTo>
                  <a:lnTo>
                    <a:pt x="1" y="1"/>
                  </a:ln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6"/>
            <p:cNvSpPr/>
            <p:nvPr/>
          </p:nvSpPr>
          <p:spPr>
            <a:xfrm>
              <a:off x="963225" y="3879000"/>
              <a:ext cx="5850" cy="15375"/>
            </a:xfrm>
            <a:custGeom>
              <a:rect b="b" l="l" r="r" t="t"/>
              <a:pathLst>
                <a:path extrusionOk="0" h="615" w="234">
                  <a:moveTo>
                    <a:pt x="234" y="0"/>
                  </a:moveTo>
                  <a:cubicBezTo>
                    <a:pt x="165" y="74"/>
                    <a:pt x="74" y="147"/>
                    <a:pt x="0" y="216"/>
                  </a:cubicBezTo>
                  <a:lnTo>
                    <a:pt x="0" y="506"/>
                  </a:lnTo>
                  <a:lnTo>
                    <a:pt x="56" y="614"/>
                  </a:lnTo>
                  <a:lnTo>
                    <a:pt x="126" y="541"/>
                  </a:lnTo>
                  <a:cubicBezTo>
                    <a:pt x="126" y="541"/>
                    <a:pt x="165" y="472"/>
                    <a:pt x="182" y="415"/>
                  </a:cubicBezTo>
                  <a:cubicBezTo>
                    <a:pt x="182" y="415"/>
                    <a:pt x="217" y="234"/>
                    <a:pt x="217" y="74"/>
                  </a:cubicBezTo>
                  <a:cubicBezTo>
                    <a:pt x="217" y="74"/>
                    <a:pt x="217" y="39"/>
                    <a:pt x="234" y="0"/>
                  </a:cubicBezTo>
                  <a:close/>
                </a:path>
              </a:pathLst>
            </a:custGeom>
            <a:solidFill>
              <a:srgbClr val="C5E4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6"/>
            <p:cNvSpPr/>
            <p:nvPr/>
          </p:nvSpPr>
          <p:spPr>
            <a:xfrm>
              <a:off x="925800" y="3941175"/>
              <a:ext cx="30725" cy="74000"/>
            </a:xfrm>
            <a:custGeom>
              <a:rect b="b" l="l" r="r" t="t"/>
              <a:pathLst>
                <a:path extrusionOk="0" h="2960" w="1229">
                  <a:moveTo>
                    <a:pt x="0" y="2960"/>
                  </a:moveTo>
                  <a:lnTo>
                    <a:pt x="0" y="615"/>
                  </a:lnTo>
                  <a:cubicBezTo>
                    <a:pt x="0" y="273"/>
                    <a:pt x="273" y="1"/>
                    <a:pt x="615" y="1"/>
                  </a:cubicBezTo>
                  <a:cubicBezTo>
                    <a:pt x="956" y="1"/>
                    <a:pt x="1229" y="273"/>
                    <a:pt x="1229" y="615"/>
                  </a:cubicBezTo>
                  <a:lnTo>
                    <a:pt x="1229" y="2869"/>
                  </a:lnTo>
                  <a:lnTo>
                    <a:pt x="1121" y="2869"/>
                  </a:lnTo>
                  <a:cubicBezTo>
                    <a:pt x="796" y="2869"/>
                    <a:pt x="472" y="2886"/>
                    <a:pt x="165" y="2938"/>
                  </a:cubicBezTo>
                  <a:cubicBezTo>
                    <a:pt x="108" y="2938"/>
                    <a:pt x="56" y="2938"/>
                    <a:pt x="0" y="296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6"/>
            <p:cNvSpPr/>
            <p:nvPr/>
          </p:nvSpPr>
          <p:spPr>
            <a:xfrm>
              <a:off x="749175" y="3998400"/>
              <a:ext cx="30625" cy="64050"/>
            </a:xfrm>
            <a:custGeom>
              <a:rect b="b" l="l" r="r" t="t"/>
              <a:pathLst>
                <a:path extrusionOk="0" h="2562" w="1225">
                  <a:moveTo>
                    <a:pt x="0" y="2527"/>
                  </a:moveTo>
                  <a:lnTo>
                    <a:pt x="0" y="615"/>
                  </a:lnTo>
                  <a:cubicBezTo>
                    <a:pt x="0" y="273"/>
                    <a:pt x="290" y="0"/>
                    <a:pt x="615" y="0"/>
                  </a:cubicBezTo>
                  <a:cubicBezTo>
                    <a:pt x="956" y="0"/>
                    <a:pt x="1225" y="273"/>
                    <a:pt x="1225" y="615"/>
                  </a:cubicBezTo>
                  <a:lnTo>
                    <a:pt x="1225" y="2562"/>
                  </a:lnTo>
                  <a:cubicBezTo>
                    <a:pt x="922" y="2527"/>
                    <a:pt x="597" y="2510"/>
                    <a:pt x="290" y="2527"/>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6"/>
            <p:cNvSpPr/>
            <p:nvPr/>
          </p:nvSpPr>
          <p:spPr>
            <a:xfrm>
              <a:off x="743325" y="3992550"/>
              <a:ext cx="42850" cy="22625"/>
            </a:xfrm>
            <a:custGeom>
              <a:rect b="b" l="l" r="r" t="t"/>
              <a:pathLst>
                <a:path extrusionOk="0" h="905" w="1714">
                  <a:moveTo>
                    <a:pt x="200" y="472"/>
                  </a:moveTo>
                  <a:cubicBezTo>
                    <a:pt x="143" y="542"/>
                    <a:pt x="91" y="615"/>
                    <a:pt x="35" y="706"/>
                  </a:cubicBezTo>
                  <a:cubicBezTo>
                    <a:pt x="35" y="706"/>
                    <a:pt x="1" y="775"/>
                    <a:pt x="18" y="775"/>
                  </a:cubicBezTo>
                  <a:cubicBezTo>
                    <a:pt x="126" y="814"/>
                    <a:pt x="325" y="689"/>
                    <a:pt x="399" y="632"/>
                  </a:cubicBezTo>
                  <a:cubicBezTo>
                    <a:pt x="433" y="615"/>
                    <a:pt x="451" y="580"/>
                    <a:pt x="485" y="559"/>
                  </a:cubicBezTo>
                  <a:cubicBezTo>
                    <a:pt x="485" y="542"/>
                    <a:pt x="524" y="507"/>
                    <a:pt x="524" y="524"/>
                  </a:cubicBezTo>
                  <a:cubicBezTo>
                    <a:pt x="485" y="559"/>
                    <a:pt x="468" y="598"/>
                    <a:pt x="451" y="650"/>
                  </a:cubicBezTo>
                  <a:cubicBezTo>
                    <a:pt x="416" y="706"/>
                    <a:pt x="325" y="866"/>
                    <a:pt x="433" y="849"/>
                  </a:cubicBezTo>
                  <a:cubicBezTo>
                    <a:pt x="541" y="849"/>
                    <a:pt x="632" y="775"/>
                    <a:pt x="684" y="723"/>
                  </a:cubicBezTo>
                  <a:cubicBezTo>
                    <a:pt x="723" y="689"/>
                    <a:pt x="740" y="667"/>
                    <a:pt x="758" y="650"/>
                  </a:cubicBezTo>
                  <a:cubicBezTo>
                    <a:pt x="775" y="632"/>
                    <a:pt x="775" y="598"/>
                    <a:pt x="792" y="615"/>
                  </a:cubicBezTo>
                  <a:cubicBezTo>
                    <a:pt x="866" y="650"/>
                    <a:pt x="1009" y="905"/>
                    <a:pt x="1100" y="758"/>
                  </a:cubicBezTo>
                  <a:cubicBezTo>
                    <a:pt x="1100" y="723"/>
                    <a:pt x="1117" y="706"/>
                    <a:pt x="1117" y="689"/>
                  </a:cubicBezTo>
                  <a:lnTo>
                    <a:pt x="1117" y="598"/>
                  </a:lnTo>
                  <a:cubicBezTo>
                    <a:pt x="1117" y="580"/>
                    <a:pt x="1134" y="598"/>
                    <a:pt x="1134" y="615"/>
                  </a:cubicBezTo>
                  <a:lnTo>
                    <a:pt x="1173" y="650"/>
                  </a:lnTo>
                  <a:cubicBezTo>
                    <a:pt x="1208" y="689"/>
                    <a:pt x="1242" y="723"/>
                    <a:pt x="1299" y="741"/>
                  </a:cubicBezTo>
                  <a:cubicBezTo>
                    <a:pt x="1424" y="814"/>
                    <a:pt x="1567" y="814"/>
                    <a:pt x="1658" y="706"/>
                  </a:cubicBezTo>
                  <a:cubicBezTo>
                    <a:pt x="1714" y="632"/>
                    <a:pt x="1675" y="542"/>
                    <a:pt x="1640" y="472"/>
                  </a:cubicBezTo>
                  <a:cubicBezTo>
                    <a:pt x="1567" y="308"/>
                    <a:pt x="1350" y="182"/>
                    <a:pt x="1134" y="126"/>
                  </a:cubicBezTo>
                  <a:cubicBezTo>
                    <a:pt x="740" y="1"/>
                    <a:pt x="360" y="200"/>
                    <a:pt x="126" y="49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6"/>
            <p:cNvSpPr/>
            <p:nvPr/>
          </p:nvSpPr>
          <p:spPr>
            <a:xfrm>
              <a:off x="914550" y="3937600"/>
              <a:ext cx="42850" cy="22525"/>
            </a:xfrm>
            <a:custGeom>
              <a:rect b="b" l="l" r="r" t="t"/>
              <a:pathLst>
                <a:path extrusionOk="0" h="901" w="1714">
                  <a:moveTo>
                    <a:pt x="199" y="468"/>
                  </a:moveTo>
                  <a:cubicBezTo>
                    <a:pt x="147" y="542"/>
                    <a:pt x="74" y="615"/>
                    <a:pt x="39" y="685"/>
                  </a:cubicBezTo>
                  <a:cubicBezTo>
                    <a:pt x="39" y="702"/>
                    <a:pt x="0" y="758"/>
                    <a:pt x="18" y="758"/>
                  </a:cubicBezTo>
                  <a:cubicBezTo>
                    <a:pt x="126" y="810"/>
                    <a:pt x="325" y="685"/>
                    <a:pt x="398" y="633"/>
                  </a:cubicBezTo>
                  <a:cubicBezTo>
                    <a:pt x="416" y="594"/>
                    <a:pt x="450" y="576"/>
                    <a:pt x="472" y="542"/>
                  </a:cubicBezTo>
                  <a:cubicBezTo>
                    <a:pt x="489" y="542"/>
                    <a:pt x="524" y="486"/>
                    <a:pt x="524" y="507"/>
                  </a:cubicBezTo>
                  <a:cubicBezTo>
                    <a:pt x="489" y="559"/>
                    <a:pt x="472" y="594"/>
                    <a:pt x="433" y="633"/>
                  </a:cubicBezTo>
                  <a:cubicBezTo>
                    <a:pt x="416" y="685"/>
                    <a:pt x="325" y="849"/>
                    <a:pt x="433" y="849"/>
                  </a:cubicBezTo>
                  <a:cubicBezTo>
                    <a:pt x="541" y="849"/>
                    <a:pt x="632" y="775"/>
                    <a:pt x="688" y="702"/>
                  </a:cubicBezTo>
                  <a:cubicBezTo>
                    <a:pt x="706" y="685"/>
                    <a:pt x="740" y="667"/>
                    <a:pt x="757" y="633"/>
                  </a:cubicBezTo>
                  <a:lnTo>
                    <a:pt x="775" y="594"/>
                  </a:lnTo>
                  <a:cubicBezTo>
                    <a:pt x="866" y="633"/>
                    <a:pt x="1013" y="901"/>
                    <a:pt x="1099" y="741"/>
                  </a:cubicBezTo>
                  <a:cubicBezTo>
                    <a:pt x="1099" y="723"/>
                    <a:pt x="1121" y="702"/>
                    <a:pt x="1121" y="667"/>
                  </a:cubicBezTo>
                  <a:lnTo>
                    <a:pt x="1121" y="576"/>
                  </a:lnTo>
                  <a:lnTo>
                    <a:pt x="1138" y="594"/>
                  </a:lnTo>
                  <a:cubicBezTo>
                    <a:pt x="1155" y="615"/>
                    <a:pt x="1155" y="633"/>
                    <a:pt x="1173" y="633"/>
                  </a:cubicBezTo>
                  <a:cubicBezTo>
                    <a:pt x="1207" y="667"/>
                    <a:pt x="1246" y="702"/>
                    <a:pt x="1281" y="741"/>
                  </a:cubicBezTo>
                  <a:cubicBezTo>
                    <a:pt x="1406" y="810"/>
                    <a:pt x="1553" y="810"/>
                    <a:pt x="1662" y="685"/>
                  </a:cubicBezTo>
                  <a:cubicBezTo>
                    <a:pt x="1714" y="633"/>
                    <a:pt x="1679" y="542"/>
                    <a:pt x="1640" y="468"/>
                  </a:cubicBezTo>
                  <a:cubicBezTo>
                    <a:pt x="1571" y="291"/>
                    <a:pt x="1354" y="183"/>
                    <a:pt x="1138" y="109"/>
                  </a:cubicBezTo>
                  <a:cubicBezTo>
                    <a:pt x="723" y="1"/>
                    <a:pt x="364" y="200"/>
                    <a:pt x="126" y="468"/>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6"/>
            <p:cNvSpPr/>
            <p:nvPr/>
          </p:nvSpPr>
          <p:spPr>
            <a:xfrm>
              <a:off x="690125" y="3637025"/>
              <a:ext cx="301575" cy="367775"/>
            </a:xfrm>
            <a:custGeom>
              <a:rect b="b" l="l" r="r" t="t"/>
              <a:pathLst>
                <a:path extrusionOk="0" h="14711" w="12063">
                  <a:moveTo>
                    <a:pt x="1878" y="14261"/>
                  </a:moveTo>
                  <a:lnTo>
                    <a:pt x="1986" y="14278"/>
                  </a:lnTo>
                  <a:cubicBezTo>
                    <a:pt x="1986" y="14278"/>
                    <a:pt x="2003" y="14295"/>
                    <a:pt x="2003" y="14313"/>
                  </a:cubicBezTo>
                  <a:cubicBezTo>
                    <a:pt x="2094" y="14421"/>
                    <a:pt x="2219" y="14546"/>
                    <a:pt x="2219" y="14546"/>
                  </a:cubicBezTo>
                  <a:cubicBezTo>
                    <a:pt x="2271" y="14620"/>
                    <a:pt x="2254" y="14620"/>
                    <a:pt x="2289" y="14654"/>
                  </a:cubicBezTo>
                  <a:lnTo>
                    <a:pt x="2289" y="14711"/>
                  </a:lnTo>
                  <a:lnTo>
                    <a:pt x="2146" y="14693"/>
                  </a:lnTo>
                  <a:cubicBezTo>
                    <a:pt x="2020" y="14620"/>
                    <a:pt x="2003" y="14585"/>
                    <a:pt x="1964" y="14529"/>
                  </a:cubicBezTo>
                  <a:cubicBezTo>
                    <a:pt x="1878" y="14438"/>
                    <a:pt x="1839" y="14313"/>
                    <a:pt x="1839" y="14313"/>
                  </a:cubicBezTo>
                  <a:cubicBezTo>
                    <a:pt x="1856" y="14239"/>
                    <a:pt x="1821" y="14239"/>
                    <a:pt x="1878" y="14261"/>
                  </a:cubicBezTo>
                  <a:close/>
                  <a:moveTo>
                    <a:pt x="541" y="14114"/>
                  </a:moveTo>
                  <a:lnTo>
                    <a:pt x="666" y="14187"/>
                  </a:lnTo>
                  <a:cubicBezTo>
                    <a:pt x="865" y="14347"/>
                    <a:pt x="1099" y="14620"/>
                    <a:pt x="1099" y="14620"/>
                  </a:cubicBezTo>
                  <a:lnTo>
                    <a:pt x="1121" y="14711"/>
                  </a:lnTo>
                  <a:lnTo>
                    <a:pt x="1030" y="14711"/>
                  </a:lnTo>
                  <a:cubicBezTo>
                    <a:pt x="939" y="14637"/>
                    <a:pt x="813" y="14529"/>
                    <a:pt x="813" y="14529"/>
                  </a:cubicBezTo>
                  <a:cubicBezTo>
                    <a:pt x="450" y="14170"/>
                    <a:pt x="614" y="14347"/>
                    <a:pt x="541" y="14187"/>
                  </a:cubicBezTo>
                  <a:cubicBezTo>
                    <a:pt x="541" y="14187"/>
                    <a:pt x="506" y="14114"/>
                    <a:pt x="541" y="14114"/>
                  </a:cubicBezTo>
                  <a:close/>
                  <a:moveTo>
                    <a:pt x="3535" y="14044"/>
                  </a:moveTo>
                  <a:lnTo>
                    <a:pt x="3569" y="14170"/>
                  </a:lnTo>
                  <a:cubicBezTo>
                    <a:pt x="3587" y="14313"/>
                    <a:pt x="3569" y="14512"/>
                    <a:pt x="3569" y="14512"/>
                  </a:cubicBezTo>
                  <a:lnTo>
                    <a:pt x="3500" y="14564"/>
                  </a:lnTo>
                  <a:cubicBezTo>
                    <a:pt x="3500" y="14564"/>
                    <a:pt x="3444" y="14421"/>
                    <a:pt x="3444" y="14170"/>
                  </a:cubicBezTo>
                  <a:cubicBezTo>
                    <a:pt x="3461" y="14114"/>
                    <a:pt x="3478" y="14044"/>
                    <a:pt x="3478" y="14044"/>
                  </a:cubicBezTo>
                  <a:close/>
                  <a:moveTo>
                    <a:pt x="956" y="13555"/>
                  </a:moveTo>
                  <a:cubicBezTo>
                    <a:pt x="956" y="13555"/>
                    <a:pt x="1082" y="13789"/>
                    <a:pt x="1172" y="13936"/>
                  </a:cubicBezTo>
                  <a:cubicBezTo>
                    <a:pt x="1207" y="13988"/>
                    <a:pt x="1138" y="13880"/>
                    <a:pt x="1281" y="14153"/>
                  </a:cubicBezTo>
                  <a:lnTo>
                    <a:pt x="1281" y="14204"/>
                  </a:lnTo>
                  <a:lnTo>
                    <a:pt x="1099" y="14114"/>
                  </a:lnTo>
                  <a:cubicBezTo>
                    <a:pt x="973" y="14005"/>
                    <a:pt x="904" y="13845"/>
                    <a:pt x="813" y="13681"/>
                  </a:cubicBezTo>
                  <a:lnTo>
                    <a:pt x="813" y="13612"/>
                  </a:lnTo>
                  <a:lnTo>
                    <a:pt x="939" y="13555"/>
                  </a:lnTo>
                  <a:close/>
                  <a:moveTo>
                    <a:pt x="4383" y="13482"/>
                  </a:moveTo>
                  <a:lnTo>
                    <a:pt x="4435" y="13555"/>
                  </a:lnTo>
                  <a:cubicBezTo>
                    <a:pt x="4435" y="13720"/>
                    <a:pt x="4383" y="13988"/>
                    <a:pt x="4383" y="13988"/>
                  </a:cubicBezTo>
                  <a:cubicBezTo>
                    <a:pt x="4236" y="14295"/>
                    <a:pt x="4236" y="14062"/>
                    <a:pt x="4236" y="14062"/>
                  </a:cubicBezTo>
                  <a:cubicBezTo>
                    <a:pt x="4201" y="13772"/>
                    <a:pt x="4275" y="13698"/>
                    <a:pt x="4292" y="13538"/>
                  </a:cubicBezTo>
                  <a:cubicBezTo>
                    <a:pt x="4292" y="13538"/>
                    <a:pt x="4365" y="13447"/>
                    <a:pt x="4383" y="13482"/>
                  </a:cubicBezTo>
                  <a:close/>
                  <a:moveTo>
                    <a:pt x="2453" y="13305"/>
                  </a:moveTo>
                  <a:cubicBezTo>
                    <a:pt x="2453" y="13305"/>
                    <a:pt x="2652" y="13573"/>
                    <a:pt x="2760" y="13772"/>
                  </a:cubicBezTo>
                  <a:lnTo>
                    <a:pt x="2778" y="13863"/>
                  </a:lnTo>
                  <a:lnTo>
                    <a:pt x="2760" y="13971"/>
                  </a:lnTo>
                  <a:cubicBezTo>
                    <a:pt x="2760" y="13971"/>
                    <a:pt x="2596" y="13880"/>
                    <a:pt x="2470" y="13664"/>
                  </a:cubicBezTo>
                  <a:cubicBezTo>
                    <a:pt x="2436" y="13573"/>
                    <a:pt x="2397" y="13447"/>
                    <a:pt x="2397" y="13447"/>
                  </a:cubicBezTo>
                  <a:cubicBezTo>
                    <a:pt x="2397" y="13395"/>
                    <a:pt x="2380" y="13430"/>
                    <a:pt x="2397" y="13374"/>
                  </a:cubicBezTo>
                  <a:cubicBezTo>
                    <a:pt x="2397" y="13374"/>
                    <a:pt x="2397" y="13287"/>
                    <a:pt x="2453" y="13305"/>
                  </a:cubicBezTo>
                  <a:close/>
                  <a:moveTo>
                    <a:pt x="1406" y="12816"/>
                  </a:moveTo>
                  <a:cubicBezTo>
                    <a:pt x="1406" y="12816"/>
                    <a:pt x="1571" y="13196"/>
                    <a:pt x="1696" y="13413"/>
                  </a:cubicBezTo>
                  <a:lnTo>
                    <a:pt x="1770" y="13629"/>
                  </a:lnTo>
                  <a:lnTo>
                    <a:pt x="1748" y="13698"/>
                  </a:lnTo>
                  <a:lnTo>
                    <a:pt x="1571" y="13555"/>
                  </a:lnTo>
                  <a:cubicBezTo>
                    <a:pt x="1389" y="13305"/>
                    <a:pt x="1371" y="13248"/>
                    <a:pt x="1298" y="12872"/>
                  </a:cubicBezTo>
                  <a:cubicBezTo>
                    <a:pt x="1298" y="12872"/>
                    <a:pt x="1315" y="12798"/>
                    <a:pt x="1406" y="12816"/>
                  </a:cubicBezTo>
                  <a:close/>
                  <a:moveTo>
                    <a:pt x="3716" y="12599"/>
                  </a:moveTo>
                  <a:lnTo>
                    <a:pt x="3768" y="12725"/>
                  </a:lnTo>
                  <a:lnTo>
                    <a:pt x="3803" y="12997"/>
                  </a:lnTo>
                  <a:cubicBezTo>
                    <a:pt x="3842" y="13465"/>
                    <a:pt x="3825" y="13305"/>
                    <a:pt x="3803" y="13521"/>
                  </a:cubicBezTo>
                  <a:lnTo>
                    <a:pt x="3751" y="13590"/>
                  </a:lnTo>
                  <a:lnTo>
                    <a:pt x="3660" y="13356"/>
                  </a:lnTo>
                  <a:cubicBezTo>
                    <a:pt x="3660" y="13266"/>
                    <a:pt x="3643" y="13179"/>
                    <a:pt x="3643" y="13088"/>
                  </a:cubicBezTo>
                  <a:lnTo>
                    <a:pt x="3626" y="12855"/>
                  </a:lnTo>
                  <a:lnTo>
                    <a:pt x="3660" y="12673"/>
                  </a:lnTo>
                  <a:cubicBezTo>
                    <a:pt x="3677" y="12617"/>
                    <a:pt x="3677" y="12582"/>
                    <a:pt x="3716" y="12599"/>
                  </a:cubicBezTo>
                  <a:close/>
                  <a:moveTo>
                    <a:pt x="5642" y="12275"/>
                  </a:moveTo>
                  <a:cubicBezTo>
                    <a:pt x="5642" y="12275"/>
                    <a:pt x="5698" y="12491"/>
                    <a:pt x="5663" y="12798"/>
                  </a:cubicBezTo>
                  <a:cubicBezTo>
                    <a:pt x="5624" y="13088"/>
                    <a:pt x="5590" y="13140"/>
                    <a:pt x="5590" y="13140"/>
                  </a:cubicBezTo>
                  <a:cubicBezTo>
                    <a:pt x="5590" y="13140"/>
                    <a:pt x="5607" y="13179"/>
                    <a:pt x="5482" y="13322"/>
                  </a:cubicBezTo>
                  <a:cubicBezTo>
                    <a:pt x="5482" y="13322"/>
                    <a:pt x="5408" y="13157"/>
                    <a:pt x="5464" y="12924"/>
                  </a:cubicBezTo>
                  <a:cubicBezTo>
                    <a:pt x="5499" y="12746"/>
                    <a:pt x="5533" y="12547"/>
                    <a:pt x="5555" y="12348"/>
                  </a:cubicBezTo>
                  <a:cubicBezTo>
                    <a:pt x="5555" y="12348"/>
                    <a:pt x="5590" y="12275"/>
                    <a:pt x="5642" y="12275"/>
                  </a:cubicBezTo>
                  <a:close/>
                  <a:moveTo>
                    <a:pt x="39" y="12348"/>
                  </a:moveTo>
                  <a:lnTo>
                    <a:pt x="147" y="12491"/>
                  </a:lnTo>
                  <a:cubicBezTo>
                    <a:pt x="216" y="12656"/>
                    <a:pt x="255" y="12746"/>
                    <a:pt x="325" y="12889"/>
                  </a:cubicBezTo>
                  <a:lnTo>
                    <a:pt x="381" y="13071"/>
                  </a:lnTo>
                  <a:lnTo>
                    <a:pt x="363" y="13140"/>
                  </a:lnTo>
                  <a:cubicBezTo>
                    <a:pt x="363" y="13140"/>
                    <a:pt x="199" y="13015"/>
                    <a:pt x="91" y="12764"/>
                  </a:cubicBezTo>
                  <a:lnTo>
                    <a:pt x="17" y="12422"/>
                  </a:lnTo>
                  <a:cubicBezTo>
                    <a:pt x="17" y="12422"/>
                    <a:pt x="0" y="12331"/>
                    <a:pt x="39" y="12348"/>
                  </a:cubicBezTo>
                  <a:close/>
                  <a:moveTo>
                    <a:pt x="5066" y="11500"/>
                  </a:moveTo>
                  <a:lnTo>
                    <a:pt x="5101" y="11518"/>
                  </a:lnTo>
                  <a:lnTo>
                    <a:pt x="5101" y="11643"/>
                  </a:lnTo>
                  <a:cubicBezTo>
                    <a:pt x="5101" y="11881"/>
                    <a:pt x="5084" y="12115"/>
                    <a:pt x="5084" y="12115"/>
                  </a:cubicBezTo>
                  <a:lnTo>
                    <a:pt x="5084" y="12275"/>
                  </a:lnTo>
                  <a:cubicBezTo>
                    <a:pt x="5066" y="12383"/>
                    <a:pt x="5049" y="12474"/>
                    <a:pt x="5049" y="12474"/>
                  </a:cubicBezTo>
                  <a:lnTo>
                    <a:pt x="4993" y="12530"/>
                  </a:lnTo>
                  <a:lnTo>
                    <a:pt x="4923" y="12348"/>
                  </a:lnTo>
                  <a:lnTo>
                    <a:pt x="4923" y="12206"/>
                  </a:lnTo>
                  <a:lnTo>
                    <a:pt x="4923" y="12041"/>
                  </a:lnTo>
                  <a:cubicBezTo>
                    <a:pt x="4941" y="11860"/>
                    <a:pt x="4958" y="11609"/>
                    <a:pt x="4958" y="11609"/>
                  </a:cubicBezTo>
                  <a:lnTo>
                    <a:pt x="4975" y="11500"/>
                  </a:lnTo>
                  <a:close/>
                  <a:moveTo>
                    <a:pt x="9683" y="11574"/>
                  </a:moveTo>
                  <a:lnTo>
                    <a:pt x="9752" y="11665"/>
                  </a:lnTo>
                  <a:cubicBezTo>
                    <a:pt x="9791" y="11717"/>
                    <a:pt x="9773" y="11665"/>
                    <a:pt x="9773" y="11808"/>
                  </a:cubicBezTo>
                  <a:cubicBezTo>
                    <a:pt x="9773" y="11808"/>
                    <a:pt x="9734" y="12007"/>
                    <a:pt x="9734" y="12041"/>
                  </a:cubicBezTo>
                  <a:lnTo>
                    <a:pt x="9683" y="12115"/>
                  </a:lnTo>
                  <a:lnTo>
                    <a:pt x="9609" y="11989"/>
                  </a:lnTo>
                  <a:cubicBezTo>
                    <a:pt x="9557" y="11773"/>
                    <a:pt x="9535" y="11842"/>
                    <a:pt x="9574" y="11699"/>
                  </a:cubicBezTo>
                  <a:cubicBezTo>
                    <a:pt x="9574" y="11699"/>
                    <a:pt x="9626" y="11535"/>
                    <a:pt x="9683" y="11574"/>
                  </a:cubicBezTo>
                  <a:close/>
                  <a:moveTo>
                    <a:pt x="11214" y="11643"/>
                  </a:moveTo>
                  <a:lnTo>
                    <a:pt x="11249" y="11734"/>
                  </a:lnTo>
                  <a:cubicBezTo>
                    <a:pt x="11231" y="11860"/>
                    <a:pt x="11158" y="12041"/>
                    <a:pt x="11158" y="12041"/>
                  </a:cubicBezTo>
                  <a:lnTo>
                    <a:pt x="11089" y="12098"/>
                  </a:lnTo>
                  <a:cubicBezTo>
                    <a:pt x="11089" y="12098"/>
                    <a:pt x="11050" y="12041"/>
                    <a:pt x="11032" y="12007"/>
                  </a:cubicBezTo>
                  <a:cubicBezTo>
                    <a:pt x="11141" y="11574"/>
                    <a:pt x="11197" y="11626"/>
                    <a:pt x="11214" y="11643"/>
                  </a:cubicBezTo>
                  <a:close/>
                  <a:moveTo>
                    <a:pt x="8259" y="11250"/>
                  </a:moveTo>
                  <a:cubicBezTo>
                    <a:pt x="8259" y="11250"/>
                    <a:pt x="8276" y="11319"/>
                    <a:pt x="8385" y="11591"/>
                  </a:cubicBezTo>
                  <a:lnTo>
                    <a:pt x="8454" y="11808"/>
                  </a:lnTo>
                  <a:cubicBezTo>
                    <a:pt x="8454" y="11825"/>
                    <a:pt x="8475" y="11860"/>
                    <a:pt x="8475" y="11881"/>
                  </a:cubicBezTo>
                  <a:lnTo>
                    <a:pt x="8454" y="11968"/>
                  </a:lnTo>
                  <a:cubicBezTo>
                    <a:pt x="8454" y="11968"/>
                    <a:pt x="8367" y="11968"/>
                    <a:pt x="8237" y="11773"/>
                  </a:cubicBezTo>
                  <a:lnTo>
                    <a:pt x="8186" y="11682"/>
                  </a:lnTo>
                  <a:cubicBezTo>
                    <a:pt x="8129" y="11535"/>
                    <a:pt x="8095" y="11449"/>
                    <a:pt x="8077" y="11301"/>
                  </a:cubicBezTo>
                  <a:lnTo>
                    <a:pt x="8129" y="11250"/>
                  </a:lnTo>
                  <a:cubicBezTo>
                    <a:pt x="8129" y="11250"/>
                    <a:pt x="8220" y="11211"/>
                    <a:pt x="8259" y="11250"/>
                  </a:cubicBezTo>
                  <a:close/>
                  <a:moveTo>
                    <a:pt x="11971" y="11016"/>
                  </a:moveTo>
                  <a:cubicBezTo>
                    <a:pt x="12006" y="11102"/>
                    <a:pt x="12023" y="11051"/>
                    <a:pt x="12006" y="11124"/>
                  </a:cubicBezTo>
                  <a:lnTo>
                    <a:pt x="11954" y="11375"/>
                  </a:lnTo>
                  <a:cubicBezTo>
                    <a:pt x="11915" y="11518"/>
                    <a:pt x="11863" y="11665"/>
                    <a:pt x="11863" y="11665"/>
                  </a:cubicBezTo>
                  <a:cubicBezTo>
                    <a:pt x="11846" y="11717"/>
                    <a:pt x="11807" y="11790"/>
                    <a:pt x="11807" y="11790"/>
                  </a:cubicBezTo>
                  <a:lnTo>
                    <a:pt x="11699" y="11916"/>
                  </a:lnTo>
                  <a:cubicBezTo>
                    <a:pt x="11699" y="11916"/>
                    <a:pt x="11664" y="11773"/>
                    <a:pt x="11699" y="11609"/>
                  </a:cubicBezTo>
                  <a:lnTo>
                    <a:pt x="11898" y="11033"/>
                  </a:lnTo>
                  <a:cubicBezTo>
                    <a:pt x="11898" y="11033"/>
                    <a:pt x="11954" y="10977"/>
                    <a:pt x="11971" y="11016"/>
                  </a:cubicBezTo>
                  <a:close/>
                  <a:moveTo>
                    <a:pt x="7286" y="11808"/>
                  </a:moveTo>
                  <a:cubicBezTo>
                    <a:pt x="7178" y="11717"/>
                    <a:pt x="7030" y="11535"/>
                    <a:pt x="7030" y="11518"/>
                  </a:cubicBezTo>
                  <a:cubicBezTo>
                    <a:pt x="7013" y="11483"/>
                    <a:pt x="6996" y="11466"/>
                    <a:pt x="6979" y="11427"/>
                  </a:cubicBezTo>
                  <a:cubicBezTo>
                    <a:pt x="6961" y="11392"/>
                    <a:pt x="6961" y="11375"/>
                    <a:pt x="6940" y="11340"/>
                  </a:cubicBezTo>
                  <a:cubicBezTo>
                    <a:pt x="6888" y="11211"/>
                    <a:pt x="6831" y="11033"/>
                    <a:pt x="6831" y="11033"/>
                  </a:cubicBezTo>
                  <a:lnTo>
                    <a:pt x="6888" y="10977"/>
                  </a:lnTo>
                  <a:cubicBezTo>
                    <a:pt x="6888" y="10977"/>
                    <a:pt x="6961" y="10977"/>
                    <a:pt x="7156" y="11358"/>
                  </a:cubicBezTo>
                  <a:cubicBezTo>
                    <a:pt x="7338" y="11682"/>
                    <a:pt x="7178" y="11392"/>
                    <a:pt x="7355" y="11773"/>
                  </a:cubicBezTo>
                  <a:lnTo>
                    <a:pt x="7355" y="11825"/>
                  </a:lnTo>
                  <a:cubicBezTo>
                    <a:pt x="7355" y="11825"/>
                    <a:pt x="7303" y="11825"/>
                    <a:pt x="7286" y="11808"/>
                  </a:cubicBezTo>
                  <a:close/>
                  <a:moveTo>
                    <a:pt x="10656" y="10527"/>
                  </a:moveTo>
                  <a:lnTo>
                    <a:pt x="10725" y="10691"/>
                  </a:lnTo>
                  <a:lnTo>
                    <a:pt x="10708" y="10834"/>
                  </a:lnTo>
                  <a:cubicBezTo>
                    <a:pt x="10691" y="11193"/>
                    <a:pt x="10691" y="11124"/>
                    <a:pt x="10673" y="11159"/>
                  </a:cubicBezTo>
                  <a:lnTo>
                    <a:pt x="10582" y="11267"/>
                  </a:lnTo>
                  <a:lnTo>
                    <a:pt x="10530" y="11176"/>
                  </a:lnTo>
                  <a:cubicBezTo>
                    <a:pt x="10492" y="10942"/>
                    <a:pt x="10509" y="11068"/>
                    <a:pt x="10509" y="10852"/>
                  </a:cubicBezTo>
                  <a:lnTo>
                    <a:pt x="10530" y="10709"/>
                  </a:lnTo>
                  <a:cubicBezTo>
                    <a:pt x="10548" y="10601"/>
                    <a:pt x="10582" y="10562"/>
                    <a:pt x="10582" y="10562"/>
                  </a:cubicBezTo>
                  <a:cubicBezTo>
                    <a:pt x="10582" y="10562"/>
                    <a:pt x="10617" y="10492"/>
                    <a:pt x="10656" y="10527"/>
                  </a:cubicBezTo>
                  <a:close/>
                  <a:moveTo>
                    <a:pt x="8835" y="10185"/>
                  </a:moveTo>
                  <a:lnTo>
                    <a:pt x="8908" y="10293"/>
                  </a:lnTo>
                  <a:cubicBezTo>
                    <a:pt x="8943" y="10453"/>
                    <a:pt x="8852" y="10185"/>
                    <a:pt x="8995" y="10800"/>
                  </a:cubicBezTo>
                  <a:cubicBezTo>
                    <a:pt x="9034" y="10942"/>
                    <a:pt x="9051" y="11124"/>
                    <a:pt x="9051" y="11124"/>
                  </a:cubicBezTo>
                  <a:cubicBezTo>
                    <a:pt x="8995" y="11319"/>
                    <a:pt x="8960" y="11193"/>
                    <a:pt x="8960" y="11193"/>
                  </a:cubicBezTo>
                  <a:cubicBezTo>
                    <a:pt x="8726" y="10977"/>
                    <a:pt x="8817" y="11141"/>
                    <a:pt x="8744" y="10453"/>
                  </a:cubicBezTo>
                  <a:cubicBezTo>
                    <a:pt x="8726" y="10237"/>
                    <a:pt x="8778" y="10237"/>
                    <a:pt x="8778" y="10237"/>
                  </a:cubicBezTo>
                  <a:cubicBezTo>
                    <a:pt x="8778" y="10237"/>
                    <a:pt x="8800" y="10151"/>
                    <a:pt x="8835" y="10185"/>
                  </a:cubicBezTo>
                  <a:close/>
                  <a:moveTo>
                    <a:pt x="5317" y="10094"/>
                  </a:moveTo>
                  <a:cubicBezTo>
                    <a:pt x="5339" y="10168"/>
                    <a:pt x="5339" y="10203"/>
                    <a:pt x="5339" y="10203"/>
                  </a:cubicBezTo>
                  <a:cubicBezTo>
                    <a:pt x="5356" y="10367"/>
                    <a:pt x="5391" y="10562"/>
                    <a:pt x="5391" y="10562"/>
                  </a:cubicBezTo>
                  <a:lnTo>
                    <a:pt x="5391" y="10709"/>
                  </a:lnTo>
                  <a:lnTo>
                    <a:pt x="5391" y="10869"/>
                  </a:lnTo>
                  <a:lnTo>
                    <a:pt x="5339" y="10942"/>
                  </a:lnTo>
                  <a:lnTo>
                    <a:pt x="5265" y="10886"/>
                  </a:lnTo>
                  <a:lnTo>
                    <a:pt x="5231" y="10726"/>
                  </a:lnTo>
                  <a:cubicBezTo>
                    <a:pt x="5209" y="10635"/>
                    <a:pt x="5209" y="10562"/>
                    <a:pt x="5209" y="10562"/>
                  </a:cubicBezTo>
                  <a:lnTo>
                    <a:pt x="5192" y="10436"/>
                  </a:lnTo>
                  <a:cubicBezTo>
                    <a:pt x="5192" y="10367"/>
                    <a:pt x="5174" y="10367"/>
                    <a:pt x="5174" y="10129"/>
                  </a:cubicBezTo>
                  <a:cubicBezTo>
                    <a:pt x="5192" y="10060"/>
                    <a:pt x="5265" y="10077"/>
                    <a:pt x="5317" y="10094"/>
                  </a:cubicBezTo>
                  <a:close/>
                  <a:moveTo>
                    <a:pt x="7264" y="10094"/>
                  </a:moveTo>
                  <a:cubicBezTo>
                    <a:pt x="7264" y="10094"/>
                    <a:pt x="7372" y="10419"/>
                    <a:pt x="7394" y="10670"/>
                  </a:cubicBezTo>
                  <a:lnTo>
                    <a:pt x="7355" y="10834"/>
                  </a:lnTo>
                  <a:lnTo>
                    <a:pt x="7264" y="10761"/>
                  </a:lnTo>
                  <a:cubicBezTo>
                    <a:pt x="7156" y="10652"/>
                    <a:pt x="7212" y="10709"/>
                    <a:pt x="7178" y="10601"/>
                  </a:cubicBezTo>
                  <a:cubicBezTo>
                    <a:pt x="7121" y="10345"/>
                    <a:pt x="7156" y="10094"/>
                    <a:pt x="7156" y="10094"/>
                  </a:cubicBezTo>
                  <a:cubicBezTo>
                    <a:pt x="7156" y="10094"/>
                    <a:pt x="7212" y="10060"/>
                    <a:pt x="7264" y="10094"/>
                  </a:cubicBezTo>
                  <a:close/>
                  <a:moveTo>
                    <a:pt x="11612" y="9753"/>
                  </a:moveTo>
                  <a:cubicBezTo>
                    <a:pt x="11699" y="9787"/>
                    <a:pt x="11647" y="9826"/>
                    <a:pt x="11647" y="9878"/>
                  </a:cubicBezTo>
                  <a:cubicBezTo>
                    <a:pt x="11647" y="10077"/>
                    <a:pt x="11647" y="10293"/>
                    <a:pt x="11629" y="10492"/>
                  </a:cubicBezTo>
                  <a:lnTo>
                    <a:pt x="11590" y="10691"/>
                  </a:lnTo>
                  <a:lnTo>
                    <a:pt x="11521" y="10761"/>
                  </a:lnTo>
                  <a:lnTo>
                    <a:pt x="11465" y="10670"/>
                  </a:lnTo>
                  <a:cubicBezTo>
                    <a:pt x="11430" y="10384"/>
                    <a:pt x="11482" y="10151"/>
                    <a:pt x="11521" y="9805"/>
                  </a:cubicBezTo>
                  <a:cubicBezTo>
                    <a:pt x="11521" y="9805"/>
                    <a:pt x="11556" y="9753"/>
                    <a:pt x="11612" y="9753"/>
                  </a:cubicBezTo>
                  <a:close/>
                  <a:moveTo>
                    <a:pt x="5248" y="8563"/>
                  </a:moveTo>
                  <a:cubicBezTo>
                    <a:pt x="5248" y="8563"/>
                    <a:pt x="5356" y="8814"/>
                    <a:pt x="5408" y="9086"/>
                  </a:cubicBezTo>
                  <a:lnTo>
                    <a:pt x="5356" y="9156"/>
                  </a:lnTo>
                  <a:cubicBezTo>
                    <a:pt x="5356" y="9156"/>
                    <a:pt x="5373" y="9264"/>
                    <a:pt x="5140" y="8636"/>
                  </a:cubicBezTo>
                  <a:cubicBezTo>
                    <a:pt x="5140" y="8636"/>
                    <a:pt x="5140" y="8597"/>
                    <a:pt x="5157" y="8580"/>
                  </a:cubicBezTo>
                  <a:cubicBezTo>
                    <a:pt x="5174" y="8580"/>
                    <a:pt x="5231" y="8546"/>
                    <a:pt x="5248" y="8563"/>
                  </a:cubicBezTo>
                  <a:close/>
                  <a:moveTo>
                    <a:pt x="4560" y="7248"/>
                  </a:moveTo>
                  <a:lnTo>
                    <a:pt x="4668" y="7317"/>
                  </a:lnTo>
                  <a:cubicBezTo>
                    <a:pt x="4668" y="7317"/>
                    <a:pt x="4798" y="7516"/>
                    <a:pt x="4815" y="7698"/>
                  </a:cubicBezTo>
                  <a:cubicBezTo>
                    <a:pt x="4815" y="7698"/>
                    <a:pt x="4833" y="7771"/>
                    <a:pt x="4833" y="7840"/>
                  </a:cubicBezTo>
                  <a:lnTo>
                    <a:pt x="4815" y="7897"/>
                  </a:lnTo>
                  <a:cubicBezTo>
                    <a:pt x="4815" y="7897"/>
                    <a:pt x="4634" y="7663"/>
                    <a:pt x="4543" y="7447"/>
                  </a:cubicBezTo>
                  <a:lnTo>
                    <a:pt x="4525" y="7356"/>
                  </a:lnTo>
                  <a:cubicBezTo>
                    <a:pt x="4543" y="7230"/>
                    <a:pt x="4525" y="7265"/>
                    <a:pt x="4525" y="7265"/>
                  </a:cubicBezTo>
                  <a:cubicBezTo>
                    <a:pt x="4525" y="7265"/>
                    <a:pt x="4525" y="7248"/>
                    <a:pt x="4560" y="7248"/>
                  </a:cubicBezTo>
                  <a:close/>
                  <a:moveTo>
                    <a:pt x="4815" y="6127"/>
                  </a:moveTo>
                  <a:lnTo>
                    <a:pt x="4923" y="6343"/>
                  </a:lnTo>
                  <a:cubicBezTo>
                    <a:pt x="4975" y="6560"/>
                    <a:pt x="4975" y="6581"/>
                    <a:pt x="4975" y="6616"/>
                  </a:cubicBezTo>
                  <a:cubicBezTo>
                    <a:pt x="4975" y="6616"/>
                    <a:pt x="4993" y="6815"/>
                    <a:pt x="4833" y="6633"/>
                  </a:cubicBezTo>
                  <a:lnTo>
                    <a:pt x="4742" y="6400"/>
                  </a:lnTo>
                  <a:cubicBezTo>
                    <a:pt x="4690" y="6235"/>
                    <a:pt x="4707" y="6166"/>
                    <a:pt x="4707" y="6166"/>
                  </a:cubicBezTo>
                  <a:cubicBezTo>
                    <a:pt x="4707" y="6166"/>
                    <a:pt x="4742" y="6110"/>
                    <a:pt x="4815" y="6127"/>
                  </a:cubicBezTo>
                  <a:close/>
                  <a:moveTo>
                    <a:pt x="4599" y="4994"/>
                  </a:moveTo>
                  <a:lnTo>
                    <a:pt x="4690" y="5028"/>
                  </a:lnTo>
                  <a:cubicBezTo>
                    <a:pt x="4724" y="5084"/>
                    <a:pt x="4690" y="4976"/>
                    <a:pt x="4742" y="5227"/>
                  </a:cubicBezTo>
                  <a:cubicBezTo>
                    <a:pt x="4815" y="5517"/>
                    <a:pt x="4668" y="5392"/>
                    <a:pt x="4668" y="5392"/>
                  </a:cubicBezTo>
                  <a:cubicBezTo>
                    <a:pt x="4651" y="5353"/>
                    <a:pt x="4668" y="5353"/>
                    <a:pt x="4560" y="5175"/>
                  </a:cubicBezTo>
                  <a:cubicBezTo>
                    <a:pt x="4525" y="5067"/>
                    <a:pt x="4525" y="5136"/>
                    <a:pt x="4560" y="5045"/>
                  </a:cubicBezTo>
                  <a:cubicBezTo>
                    <a:pt x="4560" y="5045"/>
                    <a:pt x="4560" y="4994"/>
                    <a:pt x="4599" y="4994"/>
                  </a:cubicBezTo>
                  <a:close/>
                  <a:moveTo>
                    <a:pt x="12006" y="1714"/>
                  </a:moveTo>
                  <a:cubicBezTo>
                    <a:pt x="12006" y="1714"/>
                    <a:pt x="12045" y="1965"/>
                    <a:pt x="12062" y="2199"/>
                  </a:cubicBezTo>
                  <a:lnTo>
                    <a:pt x="12006" y="2272"/>
                  </a:lnTo>
                  <a:cubicBezTo>
                    <a:pt x="12006" y="2272"/>
                    <a:pt x="11898" y="1965"/>
                    <a:pt x="11898" y="1766"/>
                  </a:cubicBezTo>
                  <a:cubicBezTo>
                    <a:pt x="11898" y="1675"/>
                    <a:pt x="11937" y="1641"/>
                    <a:pt x="12006" y="1714"/>
                  </a:cubicBezTo>
                  <a:close/>
                  <a:moveTo>
                    <a:pt x="11556" y="36"/>
                  </a:moveTo>
                  <a:lnTo>
                    <a:pt x="11681" y="161"/>
                  </a:lnTo>
                  <a:cubicBezTo>
                    <a:pt x="11738" y="286"/>
                    <a:pt x="11789" y="503"/>
                    <a:pt x="11789" y="503"/>
                  </a:cubicBezTo>
                  <a:lnTo>
                    <a:pt x="11789" y="576"/>
                  </a:lnTo>
                  <a:cubicBezTo>
                    <a:pt x="11789" y="576"/>
                    <a:pt x="11789" y="741"/>
                    <a:pt x="11664" y="559"/>
                  </a:cubicBezTo>
                  <a:lnTo>
                    <a:pt x="11504" y="126"/>
                  </a:lnTo>
                  <a:cubicBezTo>
                    <a:pt x="11521" y="1"/>
                    <a:pt x="11539" y="18"/>
                    <a:pt x="11556" y="36"/>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6"/>
            <p:cNvSpPr/>
            <p:nvPr/>
          </p:nvSpPr>
          <p:spPr>
            <a:xfrm>
              <a:off x="2819575" y="3752325"/>
              <a:ext cx="188325" cy="323225"/>
            </a:xfrm>
            <a:custGeom>
              <a:rect b="b" l="l" r="r" t="t"/>
              <a:pathLst>
                <a:path extrusionOk="0" h="12929" w="7533">
                  <a:moveTo>
                    <a:pt x="3712" y="131"/>
                  </a:moveTo>
                  <a:cubicBezTo>
                    <a:pt x="2181" y="1"/>
                    <a:pt x="1350" y="4024"/>
                    <a:pt x="792" y="6421"/>
                  </a:cubicBezTo>
                  <a:cubicBezTo>
                    <a:pt x="0" y="9791"/>
                    <a:pt x="17" y="12928"/>
                    <a:pt x="3081" y="12837"/>
                  </a:cubicBezTo>
                  <a:cubicBezTo>
                    <a:pt x="4958" y="12785"/>
                    <a:pt x="7532" y="12837"/>
                    <a:pt x="6200" y="6620"/>
                  </a:cubicBezTo>
                  <a:cubicBezTo>
                    <a:pt x="5642" y="3985"/>
                    <a:pt x="5317" y="273"/>
                    <a:pt x="3712" y="13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6"/>
            <p:cNvSpPr/>
            <p:nvPr/>
          </p:nvSpPr>
          <p:spPr>
            <a:xfrm>
              <a:off x="2973250" y="3635200"/>
              <a:ext cx="224475" cy="384850"/>
            </a:xfrm>
            <a:custGeom>
              <a:rect b="b" l="l" r="r" t="t"/>
              <a:pathLst>
                <a:path extrusionOk="0" h="15394" w="8979">
                  <a:moveTo>
                    <a:pt x="4436" y="165"/>
                  </a:moveTo>
                  <a:cubicBezTo>
                    <a:pt x="2597" y="0"/>
                    <a:pt x="1623" y="4794"/>
                    <a:pt x="935" y="7645"/>
                  </a:cubicBezTo>
                  <a:cubicBezTo>
                    <a:pt x="1" y="11664"/>
                    <a:pt x="36" y="15394"/>
                    <a:pt x="3678" y="15285"/>
                  </a:cubicBezTo>
                  <a:cubicBezTo>
                    <a:pt x="5911" y="15216"/>
                    <a:pt x="8978" y="15268"/>
                    <a:pt x="7390" y="7896"/>
                  </a:cubicBezTo>
                  <a:cubicBezTo>
                    <a:pt x="6724" y="4759"/>
                    <a:pt x="6326" y="325"/>
                    <a:pt x="4436" y="165"/>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6"/>
            <p:cNvSpPr/>
            <p:nvPr/>
          </p:nvSpPr>
          <p:spPr>
            <a:xfrm>
              <a:off x="2842925" y="3768550"/>
              <a:ext cx="101475" cy="254200"/>
            </a:xfrm>
            <a:custGeom>
              <a:rect b="b" l="l" r="r" t="t"/>
              <a:pathLst>
                <a:path extrusionOk="0" h="10168" w="4059">
                  <a:moveTo>
                    <a:pt x="2904" y="1"/>
                  </a:moveTo>
                  <a:cubicBezTo>
                    <a:pt x="2834" y="1"/>
                    <a:pt x="2869" y="325"/>
                    <a:pt x="2869" y="347"/>
                  </a:cubicBezTo>
                  <a:lnTo>
                    <a:pt x="3012" y="325"/>
                  </a:lnTo>
                  <a:cubicBezTo>
                    <a:pt x="2977" y="148"/>
                    <a:pt x="2921" y="1"/>
                    <a:pt x="2921" y="1"/>
                  </a:cubicBezTo>
                  <a:close/>
                  <a:moveTo>
                    <a:pt x="2294" y="57"/>
                  </a:moveTo>
                  <a:cubicBezTo>
                    <a:pt x="2147" y="109"/>
                    <a:pt x="2056" y="256"/>
                    <a:pt x="1986" y="416"/>
                  </a:cubicBezTo>
                  <a:cubicBezTo>
                    <a:pt x="1969" y="433"/>
                    <a:pt x="1948" y="472"/>
                    <a:pt x="1948" y="507"/>
                  </a:cubicBezTo>
                  <a:lnTo>
                    <a:pt x="1986" y="598"/>
                  </a:lnTo>
                  <a:lnTo>
                    <a:pt x="2077" y="542"/>
                  </a:lnTo>
                  <a:cubicBezTo>
                    <a:pt x="2077" y="542"/>
                    <a:pt x="2112" y="433"/>
                    <a:pt x="2164" y="347"/>
                  </a:cubicBezTo>
                  <a:cubicBezTo>
                    <a:pt x="2272" y="165"/>
                    <a:pt x="2328" y="131"/>
                    <a:pt x="2346" y="131"/>
                  </a:cubicBezTo>
                  <a:cubicBezTo>
                    <a:pt x="2346" y="109"/>
                    <a:pt x="2328" y="109"/>
                    <a:pt x="2311" y="74"/>
                  </a:cubicBezTo>
                  <a:lnTo>
                    <a:pt x="2294" y="57"/>
                  </a:lnTo>
                  <a:close/>
                  <a:moveTo>
                    <a:pt x="3284" y="706"/>
                  </a:moveTo>
                  <a:cubicBezTo>
                    <a:pt x="3267" y="706"/>
                    <a:pt x="3267" y="723"/>
                    <a:pt x="3267" y="814"/>
                  </a:cubicBezTo>
                  <a:cubicBezTo>
                    <a:pt x="3267" y="814"/>
                    <a:pt x="3267" y="1013"/>
                    <a:pt x="3284" y="1139"/>
                  </a:cubicBezTo>
                  <a:cubicBezTo>
                    <a:pt x="3284" y="1156"/>
                    <a:pt x="3284" y="1156"/>
                    <a:pt x="3302" y="1212"/>
                  </a:cubicBezTo>
                  <a:cubicBezTo>
                    <a:pt x="3319" y="1230"/>
                    <a:pt x="3336" y="1230"/>
                    <a:pt x="3354" y="1230"/>
                  </a:cubicBezTo>
                  <a:cubicBezTo>
                    <a:pt x="3427" y="1230"/>
                    <a:pt x="3444" y="1191"/>
                    <a:pt x="3444" y="1191"/>
                  </a:cubicBezTo>
                  <a:cubicBezTo>
                    <a:pt x="3444" y="1013"/>
                    <a:pt x="3410" y="888"/>
                    <a:pt x="3375" y="741"/>
                  </a:cubicBezTo>
                  <a:cubicBezTo>
                    <a:pt x="3375" y="741"/>
                    <a:pt x="3393" y="723"/>
                    <a:pt x="3336" y="723"/>
                  </a:cubicBezTo>
                  <a:lnTo>
                    <a:pt x="3302" y="723"/>
                  </a:lnTo>
                  <a:lnTo>
                    <a:pt x="3284" y="706"/>
                  </a:lnTo>
                  <a:close/>
                  <a:moveTo>
                    <a:pt x="1480" y="814"/>
                  </a:moveTo>
                  <a:cubicBezTo>
                    <a:pt x="1446" y="814"/>
                    <a:pt x="1407" y="866"/>
                    <a:pt x="1372" y="940"/>
                  </a:cubicBezTo>
                  <a:cubicBezTo>
                    <a:pt x="1338" y="1013"/>
                    <a:pt x="1281" y="1082"/>
                    <a:pt x="1247" y="1156"/>
                  </a:cubicBezTo>
                  <a:cubicBezTo>
                    <a:pt x="1247" y="1173"/>
                    <a:pt x="1229" y="1191"/>
                    <a:pt x="1212" y="1212"/>
                  </a:cubicBezTo>
                  <a:lnTo>
                    <a:pt x="1299" y="1299"/>
                  </a:lnTo>
                  <a:cubicBezTo>
                    <a:pt x="1299" y="1299"/>
                    <a:pt x="1372" y="1191"/>
                    <a:pt x="1463" y="1030"/>
                  </a:cubicBezTo>
                  <a:cubicBezTo>
                    <a:pt x="1588" y="814"/>
                    <a:pt x="1588" y="866"/>
                    <a:pt x="1498" y="814"/>
                  </a:cubicBezTo>
                  <a:close/>
                  <a:moveTo>
                    <a:pt x="2436" y="831"/>
                  </a:moveTo>
                  <a:cubicBezTo>
                    <a:pt x="2419" y="831"/>
                    <a:pt x="2419" y="849"/>
                    <a:pt x="2419" y="849"/>
                  </a:cubicBezTo>
                  <a:cubicBezTo>
                    <a:pt x="2346" y="1030"/>
                    <a:pt x="2311" y="1230"/>
                    <a:pt x="2255" y="1407"/>
                  </a:cubicBezTo>
                  <a:lnTo>
                    <a:pt x="2311" y="1498"/>
                  </a:lnTo>
                  <a:lnTo>
                    <a:pt x="2402" y="1446"/>
                  </a:lnTo>
                  <a:cubicBezTo>
                    <a:pt x="2436" y="1264"/>
                    <a:pt x="2454" y="1082"/>
                    <a:pt x="2510" y="922"/>
                  </a:cubicBezTo>
                  <a:cubicBezTo>
                    <a:pt x="2510" y="888"/>
                    <a:pt x="2562" y="888"/>
                    <a:pt x="2454" y="831"/>
                  </a:cubicBezTo>
                  <a:close/>
                  <a:moveTo>
                    <a:pt x="1770" y="1299"/>
                  </a:moveTo>
                  <a:cubicBezTo>
                    <a:pt x="1753" y="1299"/>
                    <a:pt x="1731" y="1320"/>
                    <a:pt x="1731" y="1320"/>
                  </a:cubicBezTo>
                  <a:lnTo>
                    <a:pt x="1714" y="1320"/>
                  </a:lnTo>
                  <a:cubicBezTo>
                    <a:pt x="1714" y="1320"/>
                    <a:pt x="1645" y="1515"/>
                    <a:pt x="1606" y="1679"/>
                  </a:cubicBezTo>
                  <a:cubicBezTo>
                    <a:pt x="1588" y="1714"/>
                    <a:pt x="1588" y="1753"/>
                    <a:pt x="1571" y="1770"/>
                  </a:cubicBezTo>
                  <a:lnTo>
                    <a:pt x="1623" y="1913"/>
                  </a:lnTo>
                  <a:lnTo>
                    <a:pt x="1697" y="1861"/>
                  </a:lnTo>
                  <a:cubicBezTo>
                    <a:pt x="1714" y="1840"/>
                    <a:pt x="1714" y="1840"/>
                    <a:pt x="1714" y="1805"/>
                  </a:cubicBezTo>
                  <a:cubicBezTo>
                    <a:pt x="1714" y="1805"/>
                    <a:pt x="1753" y="1662"/>
                    <a:pt x="1770" y="1571"/>
                  </a:cubicBezTo>
                  <a:cubicBezTo>
                    <a:pt x="1805" y="1338"/>
                    <a:pt x="1787" y="1299"/>
                    <a:pt x="1770" y="1299"/>
                  </a:cubicBezTo>
                  <a:close/>
                  <a:moveTo>
                    <a:pt x="2904" y="1446"/>
                  </a:moveTo>
                  <a:cubicBezTo>
                    <a:pt x="2869" y="1446"/>
                    <a:pt x="2852" y="1480"/>
                    <a:pt x="2852" y="1480"/>
                  </a:cubicBezTo>
                  <a:cubicBezTo>
                    <a:pt x="2869" y="1662"/>
                    <a:pt x="2869" y="1840"/>
                    <a:pt x="2869" y="2004"/>
                  </a:cubicBezTo>
                  <a:lnTo>
                    <a:pt x="2943" y="2095"/>
                  </a:lnTo>
                  <a:lnTo>
                    <a:pt x="3012" y="2004"/>
                  </a:lnTo>
                  <a:cubicBezTo>
                    <a:pt x="3012" y="1805"/>
                    <a:pt x="2960" y="1463"/>
                    <a:pt x="2960" y="1463"/>
                  </a:cubicBezTo>
                  <a:cubicBezTo>
                    <a:pt x="2943" y="1446"/>
                    <a:pt x="2921" y="1446"/>
                    <a:pt x="2904" y="1446"/>
                  </a:cubicBezTo>
                  <a:close/>
                  <a:moveTo>
                    <a:pt x="3592" y="1913"/>
                  </a:moveTo>
                  <a:cubicBezTo>
                    <a:pt x="3535" y="1913"/>
                    <a:pt x="3501" y="2021"/>
                    <a:pt x="3518" y="2220"/>
                  </a:cubicBezTo>
                  <a:lnTo>
                    <a:pt x="3535" y="2272"/>
                  </a:lnTo>
                  <a:lnTo>
                    <a:pt x="3609" y="2346"/>
                  </a:lnTo>
                  <a:cubicBezTo>
                    <a:pt x="3609" y="2346"/>
                    <a:pt x="3700" y="2294"/>
                    <a:pt x="3700" y="2203"/>
                  </a:cubicBezTo>
                  <a:cubicBezTo>
                    <a:pt x="3678" y="2039"/>
                    <a:pt x="3769" y="1930"/>
                    <a:pt x="3592" y="1913"/>
                  </a:cubicBezTo>
                  <a:close/>
                  <a:moveTo>
                    <a:pt x="1121" y="2272"/>
                  </a:moveTo>
                  <a:cubicBezTo>
                    <a:pt x="1121" y="2272"/>
                    <a:pt x="1082" y="2437"/>
                    <a:pt x="1048" y="2597"/>
                  </a:cubicBezTo>
                  <a:cubicBezTo>
                    <a:pt x="1030" y="2618"/>
                    <a:pt x="1030" y="2597"/>
                    <a:pt x="1030" y="2705"/>
                  </a:cubicBezTo>
                  <a:cubicBezTo>
                    <a:pt x="1030" y="2705"/>
                    <a:pt x="1065" y="2778"/>
                    <a:pt x="1104" y="2778"/>
                  </a:cubicBezTo>
                  <a:cubicBezTo>
                    <a:pt x="1121" y="2778"/>
                    <a:pt x="1156" y="2761"/>
                    <a:pt x="1173" y="2653"/>
                  </a:cubicBezTo>
                  <a:cubicBezTo>
                    <a:pt x="1173" y="2653"/>
                    <a:pt x="1212" y="2488"/>
                    <a:pt x="1229" y="2346"/>
                  </a:cubicBezTo>
                  <a:cubicBezTo>
                    <a:pt x="1229" y="2346"/>
                    <a:pt x="1299" y="2311"/>
                    <a:pt x="1156" y="2272"/>
                  </a:cubicBezTo>
                  <a:close/>
                  <a:moveTo>
                    <a:pt x="2311" y="2203"/>
                  </a:moveTo>
                  <a:cubicBezTo>
                    <a:pt x="2272" y="2203"/>
                    <a:pt x="2237" y="2255"/>
                    <a:pt x="2237" y="2255"/>
                  </a:cubicBezTo>
                  <a:cubicBezTo>
                    <a:pt x="2203" y="2380"/>
                    <a:pt x="2203" y="2380"/>
                    <a:pt x="2164" y="2527"/>
                  </a:cubicBezTo>
                  <a:lnTo>
                    <a:pt x="2164" y="2597"/>
                  </a:lnTo>
                  <a:cubicBezTo>
                    <a:pt x="2164" y="2653"/>
                    <a:pt x="2237" y="2778"/>
                    <a:pt x="2237" y="2778"/>
                  </a:cubicBezTo>
                  <a:cubicBezTo>
                    <a:pt x="2294" y="2726"/>
                    <a:pt x="2328" y="2670"/>
                    <a:pt x="2346" y="2653"/>
                  </a:cubicBezTo>
                  <a:lnTo>
                    <a:pt x="2363" y="2454"/>
                  </a:lnTo>
                  <a:lnTo>
                    <a:pt x="2380" y="2272"/>
                  </a:lnTo>
                  <a:cubicBezTo>
                    <a:pt x="2363" y="2238"/>
                    <a:pt x="2363" y="2238"/>
                    <a:pt x="2328" y="2203"/>
                  </a:cubicBezTo>
                  <a:close/>
                  <a:moveTo>
                    <a:pt x="3103" y="2887"/>
                  </a:moveTo>
                  <a:cubicBezTo>
                    <a:pt x="3068" y="2887"/>
                    <a:pt x="3029" y="2921"/>
                    <a:pt x="3029" y="2921"/>
                  </a:cubicBezTo>
                  <a:lnTo>
                    <a:pt x="3012" y="3068"/>
                  </a:lnTo>
                  <a:cubicBezTo>
                    <a:pt x="3029" y="3246"/>
                    <a:pt x="2995" y="3159"/>
                    <a:pt x="3068" y="3228"/>
                  </a:cubicBezTo>
                  <a:lnTo>
                    <a:pt x="3194" y="3211"/>
                  </a:lnTo>
                  <a:cubicBezTo>
                    <a:pt x="3194" y="3211"/>
                    <a:pt x="3228" y="3211"/>
                    <a:pt x="3228" y="3120"/>
                  </a:cubicBezTo>
                  <a:cubicBezTo>
                    <a:pt x="3228" y="2887"/>
                    <a:pt x="3228" y="2995"/>
                    <a:pt x="3211" y="2943"/>
                  </a:cubicBezTo>
                  <a:lnTo>
                    <a:pt x="3120" y="2904"/>
                  </a:lnTo>
                  <a:cubicBezTo>
                    <a:pt x="3120" y="2887"/>
                    <a:pt x="3120" y="2887"/>
                    <a:pt x="3103" y="2887"/>
                  </a:cubicBezTo>
                  <a:close/>
                  <a:moveTo>
                    <a:pt x="1537" y="3029"/>
                  </a:moveTo>
                  <a:cubicBezTo>
                    <a:pt x="1515" y="3029"/>
                    <a:pt x="1498" y="3051"/>
                    <a:pt x="1480" y="3103"/>
                  </a:cubicBezTo>
                  <a:cubicBezTo>
                    <a:pt x="1480" y="3103"/>
                    <a:pt x="1446" y="3267"/>
                    <a:pt x="1446" y="3285"/>
                  </a:cubicBezTo>
                  <a:cubicBezTo>
                    <a:pt x="1389" y="3535"/>
                    <a:pt x="1480" y="3535"/>
                    <a:pt x="1480" y="3535"/>
                  </a:cubicBezTo>
                  <a:lnTo>
                    <a:pt x="1571" y="3462"/>
                  </a:lnTo>
                  <a:cubicBezTo>
                    <a:pt x="1571" y="3462"/>
                    <a:pt x="1588" y="3375"/>
                    <a:pt x="1606" y="3302"/>
                  </a:cubicBezTo>
                  <a:cubicBezTo>
                    <a:pt x="1606" y="3302"/>
                    <a:pt x="1606" y="3246"/>
                    <a:pt x="1623" y="3176"/>
                  </a:cubicBezTo>
                  <a:lnTo>
                    <a:pt x="1588" y="3051"/>
                  </a:lnTo>
                  <a:cubicBezTo>
                    <a:pt x="1571" y="3051"/>
                    <a:pt x="1554" y="3029"/>
                    <a:pt x="1537" y="3029"/>
                  </a:cubicBezTo>
                  <a:close/>
                  <a:moveTo>
                    <a:pt x="3825" y="3375"/>
                  </a:moveTo>
                  <a:cubicBezTo>
                    <a:pt x="3786" y="3375"/>
                    <a:pt x="3752" y="3393"/>
                    <a:pt x="3752" y="3393"/>
                  </a:cubicBezTo>
                  <a:lnTo>
                    <a:pt x="3769" y="3860"/>
                  </a:lnTo>
                  <a:cubicBezTo>
                    <a:pt x="3786" y="3916"/>
                    <a:pt x="3825" y="3916"/>
                    <a:pt x="3877" y="3916"/>
                  </a:cubicBezTo>
                  <a:lnTo>
                    <a:pt x="3916" y="3916"/>
                  </a:lnTo>
                  <a:lnTo>
                    <a:pt x="3951" y="3825"/>
                  </a:lnTo>
                  <a:cubicBezTo>
                    <a:pt x="3933" y="3626"/>
                    <a:pt x="3860" y="3375"/>
                    <a:pt x="3860" y="3375"/>
                  </a:cubicBezTo>
                  <a:close/>
                  <a:moveTo>
                    <a:pt x="740" y="3553"/>
                  </a:moveTo>
                  <a:cubicBezTo>
                    <a:pt x="723" y="3553"/>
                    <a:pt x="723" y="3570"/>
                    <a:pt x="723" y="3570"/>
                  </a:cubicBezTo>
                  <a:lnTo>
                    <a:pt x="632" y="3570"/>
                  </a:lnTo>
                  <a:cubicBezTo>
                    <a:pt x="632" y="3570"/>
                    <a:pt x="632" y="3592"/>
                    <a:pt x="615" y="3626"/>
                  </a:cubicBezTo>
                  <a:cubicBezTo>
                    <a:pt x="615" y="3661"/>
                    <a:pt x="598" y="3825"/>
                    <a:pt x="598" y="3985"/>
                  </a:cubicBezTo>
                  <a:cubicBezTo>
                    <a:pt x="598" y="3985"/>
                    <a:pt x="632" y="4042"/>
                    <a:pt x="650" y="4042"/>
                  </a:cubicBezTo>
                  <a:cubicBezTo>
                    <a:pt x="689" y="4042"/>
                    <a:pt x="723" y="3985"/>
                    <a:pt x="740" y="3786"/>
                  </a:cubicBezTo>
                  <a:cubicBezTo>
                    <a:pt x="758" y="3592"/>
                    <a:pt x="758" y="3553"/>
                    <a:pt x="740" y="3553"/>
                  </a:cubicBezTo>
                  <a:close/>
                  <a:moveTo>
                    <a:pt x="2436" y="3592"/>
                  </a:moveTo>
                  <a:cubicBezTo>
                    <a:pt x="2402" y="3592"/>
                    <a:pt x="2380" y="3661"/>
                    <a:pt x="2380" y="3661"/>
                  </a:cubicBezTo>
                  <a:lnTo>
                    <a:pt x="2380" y="3985"/>
                  </a:lnTo>
                  <a:cubicBezTo>
                    <a:pt x="2402" y="4076"/>
                    <a:pt x="2402" y="4003"/>
                    <a:pt x="2419" y="4150"/>
                  </a:cubicBezTo>
                  <a:lnTo>
                    <a:pt x="2488" y="4219"/>
                  </a:lnTo>
                  <a:lnTo>
                    <a:pt x="2545" y="4150"/>
                  </a:lnTo>
                  <a:cubicBezTo>
                    <a:pt x="2545" y="4150"/>
                    <a:pt x="2579" y="4024"/>
                    <a:pt x="2562" y="3895"/>
                  </a:cubicBezTo>
                  <a:cubicBezTo>
                    <a:pt x="2545" y="3752"/>
                    <a:pt x="2545" y="3752"/>
                    <a:pt x="2527" y="3678"/>
                  </a:cubicBezTo>
                  <a:lnTo>
                    <a:pt x="2454" y="3592"/>
                  </a:lnTo>
                  <a:close/>
                  <a:moveTo>
                    <a:pt x="1588" y="4474"/>
                  </a:moveTo>
                  <a:lnTo>
                    <a:pt x="1515" y="4492"/>
                  </a:lnTo>
                  <a:cubicBezTo>
                    <a:pt x="1515" y="4492"/>
                    <a:pt x="1498" y="4509"/>
                    <a:pt x="1498" y="4600"/>
                  </a:cubicBezTo>
                  <a:lnTo>
                    <a:pt x="1480" y="4760"/>
                  </a:lnTo>
                  <a:cubicBezTo>
                    <a:pt x="1480" y="4942"/>
                    <a:pt x="1463" y="4907"/>
                    <a:pt x="1498" y="5050"/>
                  </a:cubicBezTo>
                  <a:lnTo>
                    <a:pt x="1571" y="5141"/>
                  </a:lnTo>
                  <a:lnTo>
                    <a:pt x="1645" y="5050"/>
                  </a:lnTo>
                  <a:cubicBezTo>
                    <a:pt x="1662" y="4959"/>
                    <a:pt x="1662" y="4868"/>
                    <a:pt x="1662" y="4868"/>
                  </a:cubicBezTo>
                  <a:lnTo>
                    <a:pt x="1645" y="4509"/>
                  </a:lnTo>
                  <a:lnTo>
                    <a:pt x="1588" y="4474"/>
                  </a:lnTo>
                  <a:close/>
                  <a:moveTo>
                    <a:pt x="3245" y="4509"/>
                  </a:moveTo>
                  <a:cubicBezTo>
                    <a:pt x="3211" y="4509"/>
                    <a:pt x="3176" y="4526"/>
                    <a:pt x="3176" y="4526"/>
                  </a:cubicBezTo>
                  <a:cubicBezTo>
                    <a:pt x="3176" y="4526"/>
                    <a:pt x="3137" y="4526"/>
                    <a:pt x="3120" y="4708"/>
                  </a:cubicBezTo>
                  <a:cubicBezTo>
                    <a:pt x="3120" y="4708"/>
                    <a:pt x="3103" y="4851"/>
                    <a:pt x="3120" y="4942"/>
                  </a:cubicBezTo>
                  <a:cubicBezTo>
                    <a:pt x="3120" y="4976"/>
                    <a:pt x="3228" y="5158"/>
                    <a:pt x="3228" y="5158"/>
                  </a:cubicBezTo>
                  <a:lnTo>
                    <a:pt x="3302" y="5032"/>
                  </a:lnTo>
                  <a:cubicBezTo>
                    <a:pt x="3319" y="4924"/>
                    <a:pt x="3302" y="5015"/>
                    <a:pt x="3319" y="4890"/>
                  </a:cubicBezTo>
                  <a:cubicBezTo>
                    <a:pt x="3319" y="4890"/>
                    <a:pt x="3319" y="4725"/>
                    <a:pt x="3302" y="4617"/>
                  </a:cubicBezTo>
                  <a:lnTo>
                    <a:pt x="3245" y="4509"/>
                  </a:lnTo>
                  <a:close/>
                  <a:moveTo>
                    <a:pt x="758" y="5249"/>
                  </a:moveTo>
                  <a:cubicBezTo>
                    <a:pt x="723" y="5249"/>
                    <a:pt x="706" y="5266"/>
                    <a:pt x="706" y="5266"/>
                  </a:cubicBezTo>
                  <a:cubicBezTo>
                    <a:pt x="689" y="5266"/>
                    <a:pt x="632" y="5266"/>
                    <a:pt x="650" y="5608"/>
                  </a:cubicBezTo>
                  <a:lnTo>
                    <a:pt x="706" y="5716"/>
                  </a:lnTo>
                  <a:cubicBezTo>
                    <a:pt x="706" y="5716"/>
                    <a:pt x="814" y="5625"/>
                    <a:pt x="814" y="5556"/>
                  </a:cubicBezTo>
                  <a:cubicBezTo>
                    <a:pt x="831" y="5283"/>
                    <a:pt x="758" y="5249"/>
                    <a:pt x="758" y="5249"/>
                  </a:cubicBezTo>
                  <a:close/>
                  <a:moveTo>
                    <a:pt x="3825" y="5249"/>
                  </a:moveTo>
                  <a:cubicBezTo>
                    <a:pt x="3808" y="5249"/>
                    <a:pt x="3786" y="5266"/>
                    <a:pt x="3769" y="5374"/>
                  </a:cubicBezTo>
                  <a:lnTo>
                    <a:pt x="3786" y="5733"/>
                  </a:lnTo>
                  <a:cubicBezTo>
                    <a:pt x="3786" y="5772"/>
                    <a:pt x="3769" y="5755"/>
                    <a:pt x="3825" y="5989"/>
                  </a:cubicBezTo>
                  <a:lnTo>
                    <a:pt x="3877" y="6058"/>
                  </a:lnTo>
                  <a:lnTo>
                    <a:pt x="3933" y="6006"/>
                  </a:lnTo>
                  <a:cubicBezTo>
                    <a:pt x="3933" y="6006"/>
                    <a:pt x="3985" y="5841"/>
                    <a:pt x="3968" y="5699"/>
                  </a:cubicBezTo>
                  <a:cubicBezTo>
                    <a:pt x="3968" y="5699"/>
                    <a:pt x="3951" y="5500"/>
                    <a:pt x="3951" y="5357"/>
                  </a:cubicBezTo>
                  <a:lnTo>
                    <a:pt x="3860" y="5266"/>
                  </a:lnTo>
                  <a:cubicBezTo>
                    <a:pt x="3860" y="5249"/>
                    <a:pt x="3843" y="5249"/>
                    <a:pt x="3825" y="5249"/>
                  </a:cubicBezTo>
                  <a:close/>
                  <a:moveTo>
                    <a:pt x="2545" y="5517"/>
                  </a:moveTo>
                  <a:lnTo>
                    <a:pt x="2510" y="5647"/>
                  </a:lnTo>
                  <a:lnTo>
                    <a:pt x="2510" y="5772"/>
                  </a:lnTo>
                  <a:cubicBezTo>
                    <a:pt x="2527" y="5841"/>
                    <a:pt x="2510" y="5807"/>
                    <a:pt x="2545" y="5950"/>
                  </a:cubicBezTo>
                  <a:lnTo>
                    <a:pt x="2618" y="6079"/>
                  </a:lnTo>
                  <a:lnTo>
                    <a:pt x="2670" y="6006"/>
                  </a:lnTo>
                  <a:cubicBezTo>
                    <a:pt x="2670" y="6006"/>
                    <a:pt x="2687" y="5824"/>
                    <a:pt x="2670" y="5664"/>
                  </a:cubicBezTo>
                  <a:lnTo>
                    <a:pt x="2635" y="5517"/>
                  </a:lnTo>
                  <a:close/>
                  <a:moveTo>
                    <a:pt x="1805" y="6166"/>
                  </a:moveTo>
                  <a:cubicBezTo>
                    <a:pt x="1770" y="6166"/>
                    <a:pt x="1731" y="6188"/>
                    <a:pt x="1731" y="6188"/>
                  </a:cubicBezTo>
                  <a:cubicBezTo>
                    <a:pt x="1731" y="6188"/>
                    <a:pt x="1679" y="6348"/>
                    <a:pt x="1662" y="6512"/>
                  </a:cubicBezTo>
                  <a:lnTo>
                    <a:pt x="1731" y="6689"/>
                  </a:lnTo>
                  <a:lnTo>
                    <a:pt x="1787" y="6637"/>
                  </a:lnTo>
                  <a:cubicBezTo>
                    <a:pt x="1787" y="6637"/>
                    <a:pt x="1805" y="6599"/>
                    <a:pt x="1822" y="6564"/>
                  </a:cubicBezTo>
                  <a:cubicBezTo>
                    <a:pt x="1822" y="6564"/>
                    <a:pt x="1861" y="6382"/>
                    <a:pt x="1878" y="6222"/>
                  </a:cubicBezTo>
                  <a:lnTo>
                    <a:pt x="1805" y="6166"/>
                  </a:lnTo>
                  <a:close/>
                  <a:moveTo>
                    <a:pt x="217" y="6438"/>
                  </a:moveTo>
                  <a:cubicBezTo>
                    <a:pt x="182" y="6438"/>
                    <a:pt x="148" y="6581"/>
                    <a:pt x="148" y="6581"/>
                  </a:cubicBezTo>
                  <a:cubicBezTo>
                    <a:pt x="148" y="6581"/>
                    <a:pt x="130" y="6581"/>
                    <a:pt x="109" y="6815"/>
                  </a:cubicBezTo>
                  <a:lnTo>
                    <a:pt x="165" y="6945"/>
                  </a:lnTo>
                  <a:lnTo>
                    <a:pt x="239" y="6871"/>
                  </a:lnTo>
                  <a:cubicBezTo>
                    <a:pt x="239" y="6871"/>
                    <a:pt x="256" y="6837"/>
                    <a:pt x="273" y="6763"/>
                  </a:cubicBezTo>
                  <a:cubicBezTo>
                    <a:pt x="291" y="6564"/>
                    <a:pt x="291" y="6547"/>
                    <a:pt x="291" y="6547"/>
                  </a:cubicBezTo>
                  <a:lnTo>
                    <a:pt x="273" y="6547"/>
                  </a:lnTo>
                  <a:lnTo>
                    <a:pt x="273" y="6529"/>
                  </a:lnTo>
                  <a:lnTo>
                    <a:pt x="239" y="6456"/>
                  </a:lnTo>
                  <a:cubicBezTo>
                    <a:pt x="239" y="6438"/>
                    <a:pt x="217" y="6438"/>
                    <a:pt x="217" y="6438"/>
                  </a:cubicBezTo>
                  <a:close/>
                  <a:moveTo>
                    <a:pt x="2977" y="6780"/>
                  </a:moveTo>
                  <a:cubicBezTo>
                    <a:pt x="2943" y="6780"/>
                    <a:pt x="2904" y="6837"/>
                    <a:pt x="2886" y="7053"/>
                  </a:cubicBezTo>
                  <a:cubicBezTo>
                    <a:pt x="2886" y="7053"/>
                    <a:pt x="2852" y="7105"/>
                    <a:pt x="2904" y="7286"/>
                  </a:cubicBezTo>
                  <a:lnTo>
                    <a:pt x="2995" y="7412"/>
                  </a:lnTo>
                  <a:lnTo>
                    <a:pt x="3068" y="7321"/>
                  </a:lnTo>
                  <a:cubicBezTo>
                    <a:pt x="3159" y="7070"/>
                    <a:pt x="3103" y="7139"/>
                    <a:pt x="3103" y="7070"/>
                  </a:cubicBezTo>
                  <a:cubicBezTo>
                    <a:pt x="3103" y="7070"/>
                    <a:pt x="3159" y="6979"/>
                    <a:pt x="3085" y="6871"/>
                  </a:cubicBezTo>
                  <a:lnTo>
                    <a:pt x="3029" y="6798"/>
                  </a:lnTo>
                  <a:cubicBezTo>
                    <a:pt x="3012" y="6798"/>
                    <a:pt x="2995" y="6780"/>
                    <a:pt x="2977" y="6780"/>
                  </a:cubicBezTo>
                  <a:close/>
                  <a:moveTo>
                    <a:pt x="1104" y="7321"/>
                  </a:moveTo>
                  <a:cubicBezTo>
                    <a:pt x="1065" y="7321"/>
                    <a:pt x="1030" y="7338"/>
                    <a:pt x="1030" y="7338"/>
                  </a:cubicBezTo>
                  <a:lnTo>
                    <a:pt x="1013" y="7810"/>
                  </a:lnTo>
                  <a:lnTo>
                    <a:pt x="1173" y="7788"/>
                  </a:lnTo>
                  <a:lnTo>
                    <a:pt x="1173" y="7754"/>
                  </a:lnTo>
                  <a:cubicBezTo>
                    <a:pt x="1156" y="7503"/>
                    <a:pt x="1121" y="7321"/>
                    <a:pt x="1121" y="7321"/>
                  </a:cubicBezTo>
                  <a:close/>
                  <a:moveTo>
                    <a:pt x="3894" y="7338"/>
                  </a:moveTo>
                  <a:cubicBezTo>
                    <a:pt x="3877" y="7338"/>
                    <a:pt x="3860" y="7356"/>
                    <a:pt x="3825" y="7395"/>
                  </a:cubicBezTo>
                  <a:lnTo>
                    <a:pt x="3843" y="8044"/>
                  </a:lnTo>
                  <a:lnTo>
                    <a:pt x="3968" y="8026"/>
                  </a:lnTo>
                  <a:cubicBezTo>
                    <a:pt x="3968" y="8026"/>
                    <a:pt x="3985" y="8005"/>
                    <a:pt x="4003" y="7935"/>
                  </a:cubicBezTo>
                  <a:lnTo>
                    <a:pt x="4003" y="7663"/>
                  </a:lnTo>
                  <a:cubicBezTo>
                    <a:pt x="4003" y="7537"/>
                    <a:pt x="4059" y="7485"/>
                    <a:pt x="3968" y="7377"/>
                  </a:cubicBezTo>
                  <a:cubicBezTo>
                    <a:pt x="3933" y="7356"/>
                    <a:pt x="3916" y="7338"/>
                    <a:pt x="3894" y="7338"/>
                  </a:cubicBezTo>
                  <a:close/>
                  <a:moveTo>
                    <a:pt x="217" y="7953"/>
                  </a:moveTo>
                  <a:lnTo>
                    <a:pt x="217" y="7970"/>
                  </a:lnTo>
                  <a:cubicBezTo>
                    <a:pt x="182" y="7987"/>
                    <a:pt x="182" y="7987"/>
                    <a:pt x="165" y="7987"/>
                  </a:cubicBezTo>
                  <a:cubicBezTo>
                    <a:pt x="165" y="7987"/>
                    <a:pt x="165" y="8005"/>
                    <a:pt x="148" y="8078"/>
                  </a:cubicBezTo>
                  <a:cubicBezTo>
                    <a:pt x="109" y="8403"/>
                    <a:pt x="217" y="8528"/>
                    <a:pt x="217" y="8528"/>
                  </a:cubicBezTo>
                  <a:lnTo>
                    <a:pt x="291" y="8459"/>
                  </a:lnTo>
                  <a:cubicBezTo>
                    <a:pt x="291" y="8459"/>
                    <a:pt x="291" y="8403"/>
                    <a:pt x="308" y="8368"/>
                  </a:cubicBezTo>
                  <a:lnTo>
                    <a:pt x="308" y="8152"/>
                  </a:lnTo>
                  <a:cubicBezTo>
                    <a:pt x="308" y="7918"/>
                    <a:pt x="308" y="8044"/>
                    <a:pt x="256" y="7970"/>
                  </a:cubicBezTo>
                  <a:cubicBezTo>
                    <a:pt x="239" y="7953"/>
                    <a:pt x="239" y="7953"/>
                    <a:pt x="217" y="7953"/>
                  </a:cubicBezTo>
                  <a:close/>
                  <a:moveTo>
                    <a:pt x="1930" y="7896"/>
                  </a:moveTo>
                  <a:cubicBezTo>
                    <a:pt x="1930" y="7896"/>
                    <a:pt x="1913" y="7896"/>
                    <a:pt x="1913" y="7918"/>
                  </a:cubicBezTo>
                  <a:lnTo>
                    <a:pt x="1878" y="7918"/>
                  </a:lnTo>
                  <a:cubicBezTo>
                    <a:pt x="1861" y="7918"/>
                    <a:pt x="1822" y="7918"/>
                    <a:pt x="1805" y="8095"/>
                  </a:cubicBezTo>
                  <a:cubicBezTo>
                    <a:pt x="1770" y="8277"/>
                    <a:pt x="1753" y="8294"/>
                    <a:pt x="1805" y="8528"/>
                  </a:cubicBezTo>
                  <a:lnTo>
                    <a:pt x="1861" y="8619"/>
                  </a:lnTo>
                  <a:lnTo>
                    <a:pt x="1930" y="8494"/>
                  </a:lnTo>
                  <a:cubicBezTo>
                    <a:pt x="1969" y="8385"/>
                    <a:pt x="1969" y="8420"/>
                    <a:pt x="1969" y="8312"/>
                  </a:cubicBezTo>
                  <a:cubicBezTo>
                    <a:pt x="1969" y="7953"/>
                    <a:pt x="1948" y="7896"/>
                    <a:pt x="1930" y="7896"/>
                  </a:cubicBezTo>
                  <a:close/>
                  <a:moveTo>
                    <a:pt x="2904" y="8494"/>
                  </a:moveTo>
                  <a:cubicBezTo>
                    <a:pt x="2886" y="8494"/>
                    <a:pt x="2852" y="8567"/>
                    <a:pt x="2852" y="8567"/>
                  </a:cubicBezTo>
                  <a:cubicBezTo>
                    <a:pt x="2852" y="8567"/>
                    <a:pt x="2834" y="8584"/>
                    <a:pt x="2852" y="8870"/>
                  </a:cubicBezTo>
                  <a:lnTo>
                    <a:pt x="2852" y="8926"/>
                  </a:lnTo>
                  <a:lnTo>
                    <a:pt x="2921" y="9086"/>
                  </a:lnTo>
                  <a:lnTo>
                    <a:pt x="2995" y="9034"/>
                  </a:lnTo>
                  <a:lnTo>
                    <a:pt x="3012" y="8926"/>
                  </a:lnTo>
                  <a:cubicBezTo>
                    <a:pt x="3012" y="8762"/>
                    <a:pt x="2995" y="8567"/>
                    <a:pt x="2995" y="8567"/>
                  </a:cubicBezTo>
                  <a:cubicBezTo>
                    <a:pt x="2995" y="8567"/>
                    <a:pt x="2977" y="8567"/>
                    <a:pt x="2921" y="8511"/>
                  </a:cubicBezTo>
                  <a:cubicBezTo>
                    <a:pt x="2921" y="8511"/>
                    <a:pt x="2921" y="8494"/>
                    <a:pt x="2904" y="8494"/>
                  </a:cubicBezTo>
                  <a:close/>
                  <a:moveTo>
                    <a:pt x="1065" y="8744"/>
                  </a:moveTo>
                  <a:cubicBezTo>
                    <a:pt x="1048" y="8744"/>
                    <a:pt x="1048" y="8783"/>
                    <a:pt x="1048" y="8892"/>
                  </a:cubicBezTo>
                  <a:cubicBezTo>
                    <a:pt x="1048" y="8892"/>
                    <a:pt x="1030" y="9108"/>
                    <a:pt x="1048" y="9268"/>
                  </a:cubicBezTo>
                  <a:cubicBezTo>
                    <a:pt x="1048" y="9268"/>
                    <a:pt x="1048" y="9285"/>
                    <a:pt x="1065" y="9341"/>
                  </a:cubicBezTo>
                  <a:lnTo>
                    <a:pt x="1173" y="9359"/>
                  </a:lnTo>
                  <a:lnTo>
                    <a:pt x="1212" y="9216"/>
                  </a:lnTo>
                  <a:cubicBezTo>
                    <a:pt x="1212" y="8943"/>
                    <a:pt x="1139" y="8783"/>
                    <a:pt x="1139" y="8783"/>
                  </a:cubicBezTo>
                  <a:cubicBezTo>
                    <a:pt x="1104" y="8762"/>
                    <a:pt x="1082" y="8744"/>
                    <a:pt x="1065" y="8744"/>
                  </a:cubicBezTo>
                  <a:close/>
                  <a:moveTo>
                    <a:pt x="3894" y="9052"/>
                  </a:moveTo>
                  <a:cubicBezTo>
                    <a:pt x="3843" y="9052"/>
                    <a:pt x="3825" y="9125"/>
                    <a:pt x="3825" y="9125"/>
                  </a:cubicBezTo>
                  <a:cubicBezTo>
                    <a:pt x="3786" y="9303"/>
                    <a:pt x="3734" y="9450"/>
                    <a:pt x="3752" y="9610"/>
                  </a:cubicBezTo>
                  <a:lnTo>
                    <a:pt x="3825" y="9718"/>
                  </a:lnTo>
                  <a:lnTo>
                    <a:pt x="3894" y="9649"/>
                  </a:lnTo>
                  <a:lnTo>
                    <a:pt x="3916" y="9575"/>
                  </a:lnTo>
                  <a:cubicBezTo>
                    <a:pt x="3916" y="9432"/>
                    <a:pt x="3933" y="9268"/>
                    <a:pt x="3933" y="9125"/>
                  </a:cubicBezTo>
                  <a:cubicBezTo>
                    <a:pt x="3916" y="9052"/>
                    <a:pt x="3894" y="9052"/>
                    <a:pt x="3894" y="9052"/>
                  </a:cubicBezTo>
                  <a:close/>
                  <a:moveTo>
                    <a:pt x="57" y="9216"/>
                  </a:moveTo>
                  <a:cubicBezTo>
                    <a:pt x="1" y="9341"/>
                    <a:pt x="22" y="9341"/>
                    <a:pt x="40" y="9376"/>
                  </a:cubicBezTo>
                  <a:cubicBezTo>
                    <a:pt x="40" y="9575"/>
                    <a:pt x="1" y="9540"/>
                    <a:pt x="148" y="9826"/>
                  </a:cubicBezTo>
                  <a:lnTo>
                    <a:pt x="165" y="9843"/>
                  </a:lnTo>
                  <a:cubicBezTo>
                    <a:pt x="182" y="9865"/>
                    <a:pt x="217" y="9882"/>
                    <a:pt x="239" y="9882"/>
                  </a:cubicBezTo>
                  <a:cubicBezTo>
                    <a:pt x="273" y="9882"/>
                    <a:pt x="256" y="9809"/>
                    <a:pt x="256" y="9809"/>
                  </a:cubicBezTo>
                  <a:lnTo>
                    <a:pt x="217" y="9627"/>
                  </a:lnTo>
                  <a:cubicBezTo>
                    <a:pt x="148" y="9341"/>
                    <a:pt x="57" y="9216"/>
                    <a:pt x="57" y="9216"/>
                  </a:cubicBezTo>
                  <a:close/>
                  <a:moveTo>
                    <a:pt x="2311" y="9467"/>
                  </a:moveTo>
                  <a:cubicBezTo>
                    <a:pt x="2294" y="9467"/>
                    <a:pt x="2294" y="9484"/>
                    <a:pt x="2294" y="9484"/>
                  </a:cubicBezTo>
                  <a:cubicBezTo>
                    <a:pt x="2203" y="9592"/>
                    <a:pt x="2237" y="9540"/>
                    <a:pt x="2220" y="9592"/>
                  </a:cubicBezTo>
                  <a:cubicBezTo>
                    <a:pt x="2220" y="9592"/>
                    <a:pt x="2186" y="9774"/>
                    <a:pt x="2186" y="9934"/>
                  </a:cubicBezTo>
                  <a:lnTo>
                    <a:pt x="2272" y="10168"/>
                  </a:lnTo>
                  <a:lnTo>
                    <a:pt x="2328" y="10081"/>
                  </a:lnTo>
                  <a:cubicBezTo>
                    <a:pt x="2380" y="9843"/>
                    <a:pt x="2380" y="9575"/>
                    <a:pt x="2380" y="9575"/>
                  </a:cubicBezTo>
                  <a:lnTo>
                    <a:pt x="2363" y="9575"/>
                  </a:lnTo>
                  <a:lnTo>
                    <a:pt x="2328" y="9484"/>
                  </a:lnTo>
                  <a:cubicBezTo>
                    <a:pt x="2311" y="9484"/>
                    <a:pt x="2311" y="9467"/>
                    <a:pt x="2311" y="9467"/>
                  </a:cubicBezTo>
                  <a:close/>
                </a:path>
              </a:pathLst>
            </a:custGeom>
            <a:solidFill>
              <a:srgbClr val="80DA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6"/>
            <p:cNvSpPr/>
            <p:nvPr/>
          </p:nvSpPr>
          <p:spPr>
            <a:xfrm>
              <a:off x="2992625" y="3646025"/>
              <a:ext cx="137500" cy="307825"/>
            </a:xfrm>
            <a:custGeom>
              <a:rect b="b" l="l" r="r" t="t"/>
              <a:pathLst>
                <a:path extrusionOk="0" h="12313" w="5500">
                  <a:moveTo>
                    <a:pt x="3712" y="0"/>
                  </a:moveTo>
                  <a:cubicBezTo>
                    <a:pt x="3695" y="0"/>
                    <a:pt x="3678" y="17"/>
                    <a:pt x="3678" y="17"/>
                  </a:cubicBezTo>
                  <a:cubicBezTo>
                    <a:pt x="3678" y="17"/>
                    <a:pt x="3661" y="35"/>
                    <a:pt x="3639" y="108"/>
                  </a:cubicBezTo>
                  <a:cubicBezTo>
                    <a:pt x="3604" y="307"/>
                    <a:pt x="3622" y="216"/>
                    <a:pt x="3622" y="415"/>
                  </a:cubicBezTo>
                  <a:lnTo>
                    <a:pt x="3661" y="632"/>
                  </a:lnTo>
                  <a:lnTo>
                    <a:pt x="3695" y="597"/>
                  </a:lnTo>
                  <a:lnTo>
                    <a:pt x="3730" y="415"/>
                  </a:lnTo>
                  <a:cubicBezTo>
                    <a:pt x="3747" y="359"/>
                    <a:pt x="3747" y="381"/>
                    <a:pt x="3786" y="125"/>
                  </a:cubicBezTo>
                  <a:lnTo>
                    <a:pt x="3730" y="0"/>
                  </a:lnTo>
                  <a:close/>
                  <a:moveTo>
                    <a:pt x="3245" y="506"/>
                  </a:moveTo>
                  <a:cubicBezTo>
                    <a:pt x="3206" y="506"/>
                    <a:pt x="3154" y="541"/>
                    <a:pt x="3154" y="541"/>
                  </a:cubicBezTo>
                  <a:cubicBezTo>
                    <a:pt x="3154" y="541"/>
                    <a:pt x="3098" y="723"/>
                    <a:pt x="3046" y="883"/>
                  </a:cubicBezTo>
                  <a:cubicBezTo>
                    <a:pt x="3029" y="939"/>
                    <a:pt x="3012" y="922"/>
                    <a:pt x="3029" y="1008"/>
                  </a:cubicBezTo>
                  <a:lnTo>
                    <a:pt x="3081" y="1099"/>
                  </a:lnTo>
                  <a:lnTo>
                    <a:pt x="3172" y="1008"/>
                  </a:lnTo>
                  <a:cubicBezTo>
                    <a:pt x="3245" y="813"/>
                    <a:pt x="3263" y="524"/>
                    <a:pt x="3263" y="524"/>
                  </a:cubicBezTo>
                  <a:lnTo>
                    <a:pt x="3245" y="506"/>
                  </a:lnTo>
                  <a:close/>
                  <a:moveTo>
                    <a:pt x="2471" y="956"/>
                  </a:moveTo>
                  <a:cubicBezTo>
                    <a:pt x="2432" y="956"/>
                    <a:pt x="2415" y="991"/>
                    <a:pt x="2415" y="991"/>
                  </a:cubicBezTo>
                  <a:cubicBezTo>
                    <a:pt x="2397" y="991"/>
                    <a:pt x="2397" y="991"/>
                    <a:pt x="2363" y="1064"/>
                  </a:cubicBezTo>
                  <a:lnTo>
                    <a:pt x="2254" y="1354"/>
                  </a:lnTo>
                  <a:cubicBezTo>
                    <a:pt x="2216" y="1497"/>
                    <a:pt x="2254" y="1588"/>
                    <a:pt x="2254" y="1588"/>
                  </a:cubicBezTo>
                  <a:lnTo>
                    <a:pt x="2341" y="1532"/>
                  </a:lnTo>
                  <a:cubicBezTo>
                    <a:pt x="2432" y="1354"/>
                    <a:pt x="2449" y="1281"/>
                    <a:pt x="2505" y="1116"/>
                  </a:cubicBezTo>
                  <a:lnTo>
                    <a:pt x="2488" y="973"/>
                  </a:lnTo>
                  <a:lnTo>
                    <a:pt x="2471" y="956"/>
                  </a:lnTo>
                  <a:close/>
                  <a:moveTo>
                    <a:pt x="4162" y="1030"/>
                  </a:moveTo>
                  <a:cubicBezTo>
                    <a:pt x="4110" y="1030"/>
                    <a:pt x="4054" y="1281"/>
                    <a:pt x="4054" y="1281"/>
                  </a:cubicBezTo>
                  <a:cubicBezTo>
                    <a:pt x="4037" y="1441"/>
                    <a:pt x="4002" y="1497"/>
                    <a:pt x="4037" y="1679"/>
                  </a:cubicBezTo>
                  <a:lnTo>
                    <a:pt x="4180" y="1713"/>
                  </a:lnTo>
                  <a:lnTo>
                    <a:pt x="4219" y="1657"/>
                  </a:lnTo>
                  <a:cubicBezTo>
                    <a:pt x="4201" y="1462"/>
                    <a:pt x="4219" y="1207"/>
                    <a:pt x="4219" y="1207"/>
                  </a:cubicBezTo>
                  <a:cubicBezTo>
                    <a:pt x="4219" y="1207"/>
                    <a:pt x="4236" y="1207"/>
                    <a:pt x="4219" y="1155"/>
                  </a:cubicBezTo>
                  <a:lnTo>
                    <a:pt x="4162" y="1047"/>
                  </a:lnTo>
                  <a:lnTo>
                    <a:pt x="4162" y="1030"/>
                  </a:lnTo>
                  <a:close/>
                  <a:moveTo>
                    <a:pt x="3120" y="1964"/>
                  </a:moveTo>
                  <a:cubicBezTo>
                    <a:pt x="3081" y="1964"/>
                    <a:pt x="3029" y="2038"/>
                    <a:pt x="3029" y="2038"/>
                  </a:cubicBezTo>
                  <a:cubicBezTo>
                    <a:pt x="3029" y="2038"/>
                    <a:pt x="2973" y="2055"/>
                    <a:pt x="2973" y="2414"/>
                  </a:cubicBezTo>
                  <a:lnTo>
                    <a:pt x="3046" y="2652"/>
                  </a:lnTo>
                  <a:lnTo>
                    <a:pt x="3120" y="2579"/>
                  </a:lnTo>
                  <a:cubicBezTo>
                    <a:pt x="3120" y="2579"/>
                    <a:pt x="3154" y="2488"/>
                    <a:pt x="3172" y="2436"/>
                  </a:cubicBezTo>
                  <a:cubicBezTo>
                    <a:pt x="3263" y="2038"/>
                    <a:pt x="3263" y="2038"/>
                    <a:pt x="3228" y="2038"/>
                  </a:cubicBezTo>
                  <a:cubicBezTo>
                    <a:pt x="3206" y="2038"/>
                    <a:pt x="3172" y="2038"/>
                    <a:pt x="3137" y="1982"/>
                  </a:cubicBezTo>
                  <a:cubicBezTo>
                    <a:pt x="3137" y="1964"/>
                    <a:pt x="3120" y="1964"/>
                    <a:pt x="3120" y="1964"/>
                  </a:cubicBezTo>
                  <a:close/>
                  <a:moveTo>
                    <a:pt x="2038" y="2271"/>
                  </a:moveTo>
                  <a:lnTo>
                    <a:pt x="2017" y="2289"/>
                  </a:lnTo>
                  <a:cubicBezTo>
                    <a:pt x="1965" y="2345"/>
                    <a:pt x="1982" y="2271"/>
                    <a:pt x="1947" y="2380"/>
                  </a:cubicBezTo>
                  <a:cubicBezTo>
                    <a:pt x="1947" y="2380"/>
                    <a:pt x="1891" y="2579"/>
                    <a:pt x="1874" y="2704"/>
                  </a:cubicBezTo>
                  <a:cubicBezTo>
                    <a:pt x="1874" y="2721"/>
                    <a:pt x="1908" y="2955"/>
                    <a:pt x="1908" y="2955"/>
                  </a:cubicBezTo>
                  <a:lnTo>
                    <a:pt x="1982" y="2903"/>
                  </a:lnTo>
                  <a:cubicBezTo>
                    <a:pt x="1982" y="2903"/>
                    <a:pt x="1999" y="2812"/>
                    <a:pt x="2055" y="2669"/>
                  </a:cubicBezTo>
                  <a:lnTo>
                    <a:pt x="2073" y="2522"/>
                  </a:lnTo>
                  <a:cubicBezTo>
                    <a:pt x="2107" y="2362"/>
                    <a:pt x="2055" y="2289"/>
                    <a:pt x="2055" y="2289"/>
                  </a:cubicBezTo>
                  <a:cubicBezTo>
                    <a:pt x="2055" y="2271"/>
                    <a:pt x="2038" y="2271"/>
                    <a:pt x="2038" y="2271"/>
                  </a:cubicBezTo>
                  <a:close/>
                  <a:moveTo>
                    <a:pt x="4054" y="2470"/>
                  </a:moveTo>
                  <a:cubicBezTo>
                    <a:pt x="4020" y="2470"/>
                    <a:pt x="4002" y="2579"/>
                    <a:pt x="4002" y="2579"/>
                  </a:cubicBezTo>
                  <a:cubicBezTo>
                    <a:pt x="4002" y="2579"/>
                    <a:pt x="3985" y="2579"/>
                    <a:pt x="3985" y="2630"/>
                  </a:cubicBezTo>
                  <a:cubicBezTo>
                    <a:pt x="3985" y="2630"/>
                    <a:pt x="3963" y="2829"/>
                    <a:pt x="3963" y="3011"/>
                  </a:cubicBezTo>
                  <a:lnTo>
                    <a:pt x="4037" y="3171"/>
                  </a:lnTo>
                  <a:cubicBezTo>
                    <a:pt x="4093" y="3102"/>
                    <a:pt x="4110" y="3046"/>
                    <a:pt x="4110" y="3046"/>
                  </a:cubicBezTo>
                  <a:cubicBezTo>
                    <a:pt x="4180" y="2868"/>
                    <a:pt x="4162" y="2778"/>
                    <a:pt x="4145" y="2630"/>
                  </a:cubicBezTo>
                  <a:lnTo>
                    <a:pt x="4072" y="2470"/>
                  </a:lnTo>
                  <a:close/>
                  <a:moveTo>
                    <a:pt x="4794" y="2886"/>
                  </a:moveTo>
                  <a:lnTo>
                    <a:pt x="4703" y="2977"/>
                  </a:lnTo>
                  <a:cubicBezTo>
                    <a:pt x="4721" y="3119"/>
                    <a:pt x="4721" y="3228"/>
                    <a:pt x="4742" y="3478"/>
                  </a:cubicBezTo>
                  <a:lnTo>
                    <a:pt x="4829" y="3643"/>
                  </a:lnTo>
                  <a:cubicBezTo>
                    <a:pt x="4868" y="3604"/>
                    <a:pt x="4885" y="3552"/>
                    <a:pt x="4902" y="3496"/>
                  </a:cubicBezTo>
                  <a:lnTo>
                    <a:pt x="4850" y="2920"/>
                  </a:lnTo>
                  <a:cubicBezTo>
                    <a:pt x="4829" y="2903"/>
                    <a:pt x="4811" y="2903"/>
                    <a:pt x="4794" y="2886"/>
                  </a:cubicBezTo>
                  <a:close/>
                  <a:moveTo>
                    <a:pt x="3314" y="3318"/>
                  </a:moveTo>
                  <a:cubicBezTo>
                    <a:pt x="3280" y="3318"/>
                    <a:pt x="3263" y="3336"/>
                    <a:pt x="3263" y="3336"/>
                  </a:cubicBezTo>
                  <a:cubicBezTo>
                    <a:pt x="3263" y="3336"/>
                    <a:pt x="3245" y="3496"/>
                    <a:pt x="3228" y="3751"/>
                  </a:cubicBezTo>
                  <a:cubicBezTo>
                    <a:pt x="3228" y="3751"/>
                    <a:pt x="3228" y="3928"/>
                    <a:pt x="3280" y="3928"/>
                  </a:cubicBezTo>
                  <a:cubicBezTo>
                    <a:pt x="3297" y="3928"/>
                    <a:pt x="3336" y="3894"/>
                    <a:pt x="3388" y="3786"/>
                  </a:cubicBezTo>
                  <a:lnTo>
                    <a:pt x="3405" y="3677"/>
                  </a:lnTo>
                  <a:lnTo>
                    <a:pt x="3405" y="3427"/>
                  </a:lnTo>
                  <a:lnTo>
                    <a:pt x="3353" y="3318"/>
                  </a:lnTo>
                  <a:close/>
                  <a:moveTo>
                    <a:pt x="2324" y="3478"/>
                  </a:moveTo>
                  <a:lnTo>
                    <a:pt x="2233" y="3587"/>
                  </a:lnTo>
                  <a:cubicBezTo>
                    <a:pt x="2216" y="3734"/>
                    <a:pt x="2216" y="3677"/>
                    <a:pt x="2216" y="3820"/>
                  </a:cubicBezTo>
                  <a:lnTo>
                    <a:pt x="2289" y="3950"/>
                  </a:lnTo>
                  <a:lnTo>
                    <a:pt x="2341" y="3894"/>
                  </a:lnTo>
                  <a:cubicBezTo>
                    <a:pt x="2341" y="3894"/>
                    <a:pt x="2363" y="3876"/>
                    <a:pt x="2380" y="3842"/>
                  </a:cubicBezTo>
                  <a:cubicBezTo>
                    <a:pt x="2380" y="3842"/>
                    <a:pt x="2415" y="3677"/>
                    <a:pt x="2415" y="3552"/>
                  </a:cubicBezTo>
                  <a:lnTo>
                    <a:pt x="2341" y="3478"/>
                  </a:lnTo>
                  <a:close/>
                  <a:moveTo>
                    <a:pt x="1368" y="3734"/>
                  </a:moveTo>
                  <a:cubicBezTo>
                    <a:pt x="1333" y="3734"/>
                    <a:pt x="1316" y="3786"/>
                    <a:pt x="1316" y="3786"/>
                  </a:cubicBezTo>
                  <a:cubicBezTo>
                    <a:pt x="1281" y="4019"/>
                    <a:pt x="1225" y="4253"/>
                    <a:pt x="1225" y="4491"/>
                  </a:cubicBezTo>
                  <a:lnTo>
                    <a:pt x="1281" y="4543"/>
                  </a:lnTo>
                  <a:lnTo>
                    <a:pt x="1333" y="4491"/>
                  </a:lnTo>
                  <a:lnTo>
                    <a:pt x="1368" y="4326"/>
                  </a:lnTo>
                  <a:cubicBezTo>
                    <a:pt x="1424" y="4058"/>
                    <a:pt x="1424" y="3768"/>
                    <a:pt x="1424" y="3768"/>
                  </a:cubicBezTo>
                  <a:cubicBezTo>
                    <a:pt x="1406" y="3734"/>
                    <a:pt x="1389" y="3734"/>
                    <a:pt x="1368" y="3734"/>
                  </a:cubicBezTo>
                  <a:close/>
                  <a:moveTo>
                    <a:pt x="4180" y="3911"/>
                  </a:moveTo>
                  <a:cubicBezTo>
                    <a:pt x="4128" y="3911"/>
                    <a:pt x="4093" y="3928"/>
                    <a:pt x="4093" y="3928"/>
                  </a:cubicBezTo>
                  <a:lnTo>
                    <a:pt x="4072" y="3967"/>
                  </a:lnTo>
                  <a:lnTo>
                    <a:pt x="4054" y="4292"/>
                  </a:lnTo>
                  <a:cubicBezTo>
                    <a:pt x="4037" y="4560"/>
                    <a:pt x="4037" y="4344"/>
                    <a:pt x="4072" y="4599"/>
                  </a:cubicBezTo>
                  <a:lnTo>
                    <a:pt x="4128" y="4651"/>
                  </a:lnTo>
                  <a:lnTo>
                    <a:pt x="4180" y="4599"/>
                  </a:lnTo>
                  <a:cubicBezTo>
                    <a:pt x="4180" y="4599"/>
                    <a:pt x="4236" y="4491"/>
                    <a:pt x="4253" y="4292"/>
                  </a:cubicBezTo>
                  <a:lnTo>
                    <a:pt x="4253" y="3985"/>
                  </a:lnTo>
                  <a:cubicBezTo>
                    <a:pt x="4253" y="3985"/>
                    <a:pt x="4271" y="3950"/>
                    <a:pt x="4180" y="3911"/>
                  </a:cubicBezTo>
                  <a:close/>
                  <a:moveTo>
                    <a:pt x="2648" y="4417"/>
                  </a:moveTo>
                  <a:cubicBezTo>
                    <a:pt x="2614" y="4417"/>
                    <a:pt x="2540" y="4543"/>
                    <a:pt x="2540" y="4685"/>
                  </a:cubicBezTo>
                  <a:cubicBezTo>
                    <a:pt x="2505" y="4923"/>
                    <a:pt x="2505" y="4815"/>
                    <a:pt x="2523" y="4923"/>
                  </a:cubicBezTo>
                  <a:lnTo>
                    <a:pt x="2596" y="5084"/>
                  </a:lnTo>
                  <a:lnTo>
                    <a:pt x="2665" y="5032"/>
                  </a:lnTo>
                  <a:cubicBezTo>
                    <a:pt x="2665" y="5032"/>
                    <a:pt x="2687" y="4958"/>
                    <a:pt x="2704" y="4902"/>
                  </a:cubicBezTo>
                  <a:lnTo>
                    <a:pt x="2722" y="4742"/>
                  </a:lnTo>
                  <a:cubicBezTo>
                    <a:pt x="2739" y="4616"/>
                    <a:pt x="2739" y="4685"/>
                    <a:pt x="2722" y="4599"/>
                  </a:cubicBezTo>
                  <a:lnTo>
                    <a:pt x="2687" y="4435"/>
                  </a:lnTo>
                  <a:cubicBezTo>
                    <a:pt x="2665" y="4417"/>
                    <a:pt x="2665" y="4417"/>
                    <a:pt x="2648" y="4417"/>
                  </a:cubicBezTo>
                  <a:close/>
                  <a:moveTo>
                    <a:pt x="4902" y="4742"/>
                  </a:moveTo>
                  <a:cubicBezTo>
                    <a:pt x="4742" y="4742"/>
                    <a:pt x="4829" y="4794"/>
                    <a:pt x="4829" y="4794"/>
                  </a:cubicBezTo>
                  <a:cubicBezTo>
                    <a:pt x="4850" y="5032"/>
                    <a:pt x="4885" y="5334"/>
                    <a:pt x="4885" y="5334"/>
                  </a:cubicBezTo>
                  <a:lnTo>
                    <a:pt x="5028" y="5373"/>
                  </a:lnTo>
                  <a:lnTo>
                    <a:pt x="5067" y="5334"/>
                  </a:lnTo>
                  <a:lnTo>
                    <a:pt x="5067" y="5140"/>
                  </a:lnTo>
                  <a:cubicBezTo>
                    <a:pt x="5045" y="5049"/>
                    <a:pt x="5067" y="5032"/>
                    <a:pt x="5028" y="4759"/>
                  </a:cubicBezTo>
                  <a:cubicBezTo>
                    <a:pt x="4976" y="4742"/>
                    <a:pt x="4920" y="4742"/>
                    <a:pt x="4902" y="4742"/>
                  </a:cubicBezTo>
                  <a:close/>
                  <a:moveTo>
                    <a:pt x="3678" y="5157"/>
                  </a:moveTo>
                  <a:cubicBezTo>
                    <a:pt x="3639" y="5157"/>
                    <a:pt x="3604" y="5174"/>
                    <a:pt x="3604" y="5174"/>
                  </a:cubicBezTo>
                  <a:lnTo>
                    <a:pt x="3570" y="5174"/>
                  </a:lnTo>
                  <a:cubicBezTo>
                    <a:pt x="3552" y="5174"/>
                    <a:pt x="3570" y="5192"/>
                    <a:pt x="3570" y="5551"/>
                  </a:cubicBezTo>
                  <a:lnTo>
                    <a:pt x="3622" y="5698"/>
                  </a:lnTo>
                  <a:lnTo>
                    <a:pt x="3730" y="5698"/>
                  </a:lnTo>
                  <a:cubicBezTo>
                    <a:pt x="3730" y="5698"/>
                    <a:pt x="3747" y="5659"/>
                    <a:pt x="3769" y="5607"/>
                  </a:cubicBezTo>
                  <a:lnTo>
                    <a:pt x="3786" y="5482"/>
                  </a:lnTo>
                  <a:cubicBezTo>
                    <a:pt x="3769" y="5101"/>
                    <a:pt x="3855" y="5192"/>
                    <a:pt x="3695" y="5157"/>
                  </a:cubicBezTo>
                  <a:close/>
                  <a:moveTo>
                    <a:pt x="1640" y="5265"/>
                  </a:moveTo>
                  <a:cubicBezTo>
                    <a:pt x="1606" y="5265"/>
                    <a:pt x="1549" y="5356"/>
                    <a:pt x="1515" y="5750"/>
                  </a:cubicBezTo>
                  <a:lnTo>
                    <a:pt x="1549" y="6040"/>
                  </a:lnTo>
                  <a:lnTo>
                    <a:pt x="1640" y="5897"/>
                  </a:lnTo>
                  <a:lnTo>
                    <a:pt x="1692" y="5681"/>
                  </a:lnTo>
                  <a:cubicBezTo>
                    <a:pt x="1714" y="5443"/>
                    <a:pt x="1657" y="5283"/>
                    <a:pt x="1657" y="5283"/>
                  </a:cubicBezTo>
                  <a:cubicBezTo>
                    <a:pt x="1657" y="5265"/>
                    <a:pt x="1640" y="5265"/>
                    <a:pt x="1640" y="5265"/>
                  </a:cubicBezTo>
                  <a:close/>
                  <a:moveTo>
                    <a:pt x="4595" y="5897"/>
                  </a:moveTo>
                  <a:cubicBezTo>
                    <a:pt x="4578" y="5897"/>
                    <a:pt x="4578" y="5914"/>
                    <a:pt x="4560" y="5949"/>
                  </a:cubicBezTo>
                  <a:lnTo>
                    <a:pt x="4504" y="6040"/>
                  </a:lnTo>
                  <a:cubicBezTo>
                    <a:pt x="4487" y="6221"/>
                    <a:pt x="4504" y="6256"/>
                    <a:pt x="4526" y="6347"/>
                  </a:cubicBezTo>
                  <a:lnTo>
                    <a:pt x="4612" y="6524"/>
                  </a:lnTo>
                  <a:lnTo>
                    <a:pt x="4686" y="6438"/>
                  </a:lnTo>
                  <a:cubicBezTo>
                    <a:pt x="4686" y="6438"/>
                    <a:pt x="4686" y="6399"/>
                    <a:pt x="4703" y="6347"/>
                  </a:cubicBezTo>
                  <a:lnTo>
                    <a:pt x="4703" y="5983"/>
                  </a:lnTo>
                  <a:cubicBezTo>
                    <a:pt x="4686" y="5983"/>
                    <a:pt x="4686" y="5983"/>
                    <a:pt x="4612" y="5914"/>
                  </a:cubicBezTo>
                  <a:cubicBezTo>
                    <a:pt x="4612" y="5897"/>
                    <a:pt x="4595" y="5897"/>
                    <a:pt x="4595" y="5897"/>
                  </a:cubicBezTo>
                  <a:close/>
                  <a:moveTo>
                    <a:pt x="883" y="5983"/>
                  </a:moveTo>
                  <a:cubicBezTo>
                    <a:pt x="848" y="5983"/>
                    <a:pt x="827" y="6057"/>
                    <a:pt x="827" y="6057"/>
                  </a:cubicBezTo>
                  <a:cubicBezTo>
                    <a:pt x="827" y="6057"/>
                    <a:pt x="809" y="6057"/>
                    <a:pt x="809" y="6200"/>
                  </a:cubicBezTo>
                  <a:cubicBezTo>
                    <a:pt x="848" y="6524"/>
                    <a:pt x="883" y="6563"/>
                    <a:pt x="883" y="6563"/>
                  </a:cubicBezTo>
                  <a:lnTo>
                    <a:pt x="957" y="6507"/>
                  </a:lnTo>
                  <a:cubicBezTo>
                    <a:pt x="957" y="6507"/>
                    <a:pt x="974" y="6399"/>
                    <a:pt x="974" y="6330"/>
                  </a:cubicBezTo>
                  <a:cubicBezTo>
                    <a:pt x="974" y="6330"/>
                    <a:pt x="991" y="6273"/>
                    <a:pt x="974" y="6113"/>
                  </a:cubicBezTo>
                  <a:lnTo>
                    <a:pt x="900" y="5983"/>
                  </a:lnTo>
                  <a:close/>
                  <a:moveTo>
                    <a:pt x="2938" y="6200"/>
                  </a:moveTo>
                  <a:cubicBezTo>
                    <a:pt x="2921" y="6200"/>
                    <a:pt x="2921" y="6221"/>
                    <a:pt x="2921" y="6221"/>
                  </a:cubicBezTo>
                  <a:lnTo>
                    <a:pt x="2864" y="6273"/>
                  </a:lnTo>
                  <a:lnTo>
                    <a:pt x="2813" y="6364"/>
                  </a:lnTo>
                  <a:cubicBezTo>
                    <a:pt x="2739" y="6671"/>
                    <a:pt x="2665" y="6490"/>
                    <a:pt x="2921" y="6689"/>
                  </a:cubicBezTo>
                  <a:lnTo>
                    <a:pt x="2973" y="6615"/>
                  </a:lnTo>
                  <a:cubicBezTo>
                    <a:pt x="2973" y="6615"/>
                    <a:pt x="2990" y="6615"/>
                    <a:pt x="2990" y="6598"/>
                  </a:cubicBezTo>
                  <a:lnTo>
                    <a:pt x="3029" y="6330"/>
                  </a:lnTo>
                  <a:cubicBezTo>
                    <a:pt x="2973" y="6256"/>
                    <a:pt x="2990" y="6291"/>
                    <a:pt x="2955" y="6221"/>
                  </a:cubicBezTo>
                  <a:lnTo>
                    <a:pt x="2938" y="6200"/>
                  </a:lnTo>
                  <a:close/>
                  <a:moveTo>
                    <a:pt x="1891" y="6689"/>
                  </a:moveTo>
                  <a:cubicBezTo>
                    <a:pt x="1839" y="6689"/>
                    <a:pt x="1783" y="6723"/>
                    <a:pt x="1783" y="6723"/>
                  </a:cubicBezTo>
                  <a:cubicBezTo>
                    <a:pt x="1748" y="6870"/>
                    <a:pt x="1692" y="6957"/>
                    <a:pt x="1714" y="7156"/>
                  </a:cubicBezTo>
                  <a:lnTo>
                    <a:pt x="1822" y="7212"/>
                  </a:lnTo>
                  <a:lnTo>
                    <a:pt x="1891" y="7087"/>
                  </a:lnTo>
                  <a:cubicBezTo>
                    <a:pt x="1947" y="6849"/>
                    <a:pt x="1908" y="6689"/>
                    <a:pt x="1908" y="6689"/>
                  </a:cubicBezTo>
                  <a:close/>
                  <a:moveTo>
                    <a:pt x="5318" y="6689"/>
                  </a:moveTo>
                  <a:cubicBezTo>
                    <a:pt x="5227" y="6689"/>
                    <a:pt x="5209" y="6741"/>
                    <a:pt x="5209" y="6831"/>
                  </a:cubicBezTo>
                  <a:cubicBezTo>
                    <a:pt x="5209" y="6831"/>
                    <a:pt x="5209" y="7065"/>
                    <a:pt x="5227" y="7229"/>
                  </a:cubicBezTo>
                  <a:cubicBezTo>
                    <a:pt x="5227" y="7229"/>
                    <a:pt x="5244" y="7264"/>
                    <a:pt x="5283" y="7355"/>
                  </a:cubicBezTo>
                  <a:lnTo>
                    <a:pt x="5352" y="7428"/>
                  </a:lnTo>
                  <a:lnTo>
                    <a:pt x="5426" y="7338"/>
                  </a:lnTo>
                  <a:cubicBezTo>
                    <a:pt x="5426" y="7338"/>
                    <a:pt x="5426" y="7281"/>
                    <a:pt x="5443" y="7229"/>
                  </a:cubicBezTo>
                  <a:cubicBezTo>
                    <a:pt x="5443" y="7229"/>
                    <a:pt x="5443" y="6957"/>
                    <a:pt x="5426" y="6741"/>
                  </a:cubicBezTo>
                  <a:lnTo>
                    <a:pt x="5352" y="6706"/>
                  </a:lnTo>
                  <a:cubicBezTo>
                    <a:pt x="5335" y="6689"/>
                    <a:pt x="5318" y="6689"/>
                    <a:pt x="5318" y="6689"/>
                  </a:cubicBezTo>
                  <a:close/>
                  <a:moveTo>
                    <a:pt x="3946" y="6870"/>
                  </a:moveTo>
                  <a:cubicBezTo>
                    <a:pt x="3929" y="6870"/>
                    <a:pt x="3911" y="6922"/>
                    <a:pt x="3911" y="6922"/>
                  </a:cubicBezTo>
                  <a:cubicBezTo>
                    <a:pt x="3855" y="6978"/>
                    <a:pt x="3838" y="7264"/>
                    <a:pt x="3877" y="7428"/>
                  </a:cubicBezTo>
                  <a:lnTo>
                    <a:pt x="3946" y="7571"/>
                  </a:lnTo>
                  <a:lnTo>
                    <a:pt x="4002" y="7498"/>
                  </a:lnTo>
                  <a:cubicBezTo>
                    <a:pt x="4037" y="7389"/>
                    <a:pt x="4054" y="7229"/>
                    <a:pt x="4054" y="7173"/>
                  </a:cubicBezTo>
                  <a:cubicBezTo>
                    <a:pt x="4054" y="7013"/>
                    <a:pt x="3963" y="6888"/>
                    <a:pt x="3963" y="6888"/>
                  </a:cubicBezTo>
                  <a:cubicBezTo>
                    <a:pt x="3963" y="6870"/>
                    <a:pt x="3963" y="6870"/>
                    <a:pt x="3946" y="6870"/>
                  </a:cubicBezTo>
                  <a:close/>
                  <a:moveTo>
                    <a:pt x="866" y="7104"/>
                  </a:moveTo>
                  <a:cubicBezTo>
                    <a:pt x="848" y="7104"/>
                    <a:pt x="792" y="7156"/>
                    <a:pt x="792" y="7156"/>
                  </a:cubicBezTo>
                  <a:cubicBezTo>
                    <a:pt x="792" y="7156"/>
                    <a:pt x="758" y="7281"/>
                    <a:pt x="719" y="7428"/>
                  </a:cubicBezTo>
                  <a:lnTo>
                    <a:pt x="719" y="7519"/>
                  </a:lnTo>
                  <a:cubicBezTo>
                    <a:pt x="701" y="7554"/>
                    <a:pt x="758" y="7714"/>
                    <a:pt x="758" y="7714"/>
                  </a:cubicBezTo>
                  <a:lnTo>
                    <a:pt x="827" y="7662"/>
                  </a:lnTo>
                  <a:cubicBezTo>
                    <a:pt x="827" y="7662"/>
                    <a:pt x="883" y="7428"/>
                    <a:pt x="918" y="7229"/>
                  </a:cubicBezTo>
                  <a:lnTo>
                    <a:pt x="883" y="7121"/>
                  </a:lnTo>
                  <a:cubicBezTo>
                    <a:pt x="883" y="7104"/>
                    <a:pt x="866" y="7104"/>
                    <a:pt x="866" y="7104"/>
                  </a:cubicBezTo>
                  <a:close/>
                  <a:moveTo>
                    <a:pt x="2955" y="7645"/>
                  </a:moveTo>
                  <a:cubicBezTo>
                    <a:pt x="2903" y="7645"/>
                    <a:pt x="2847" y="7753"/>
                    <a:pt x="2847" y="7753"/>
                  </a:cubicBezTo>
                  <a:cubicBezTo>
                    <a:pt x="2795" y="7952"/>
                    <a:pt x="2795" y="8038"/>
                    <a:pt x="2795" y="8168"/>
                  </a:cubicBezTo>
                  <a:cubicBezTo>
                    <a:pt x="2795" y="8168"/>
                    <a:pt x="2795" y="8186"/>
                    <a:pt x="2830" y="8255"/>
                  </a:cubicBezTo>
                  <a:lnTo>
                    <a:pt x="2864" y="8328"/>
                  </a:lnTo>
                  <a:lnTo>
                    <a:pt x="2955" y="8237"/>
                  </a:lnTo>
                  <a:cubicBezTo>
                    <a:pt x="2990" y="8168"/>
                    <a:pt x="2973" y="8276"/>
                    <a:pt x="3029" y="7861"/>
                  </a:cubicBezTo>
                  <a:lnTo>
                    <a:pt x="2973" y="7645"/>
                  </a:lnTo>
                  <a:close/>
                  <a:moveTo>
                    <a:pt x="4742" y="7844"/>
                  </a:moveTo>
                  <a:cubicBezTo>
                    <a:pt x="4703" y="7844"/>
                    <a:pt x="4686" y="7844"/>
                    <a:pt x="4651" y="7878"/>
                  </a:cubicBezTo>
                  <a:cubicBezTo>
                    <a:pt x="4651" y="7878"/>
                    <a:pt x="4634" y="8112"/>
                    <a:pt x="4634" y="8294"/>
                  </a:cubicBezTo>
                  <a:lnTo>
                    <a:pt x="4651" y="8419"/>
                  </a:lnTo>
                  <a:cubicBezTo>
                    <a:pt x="4651" y="8419"/>
                    <a:pt x="4669" y="8436"/>
                    <a:pt x="4759" y="8562"/>
                  </a:cubicBezTo>
                  <a:lnTo>
                    <a:pt x="4850" y="8385"/>
                  </a:lnTo>
                  <a:lnTo>
                    <a:pt x="4829" y="7861"/>
                  </a:lnTo>
                  <a:lnTo>
                    <a:pt x="4777" y="7844"/>
                  </a:lnTo>
                  <a:close/>
                  <a:moveTo>
                    <a:pt x="1999" y="8112"/>
                  </a:moveTo>
                  <a:cubicBezTo>
                    <a:pt x="1965" y="8112"/>
                    <a:pt x="1930" y="8168"/>
                    <a:pt x="1930" y="8168"/>
                  </a:cubicBezTo>
                  <a:cubicBezTo>
                    <a:pt x="1930" y="8168"/>
                    <a:pt x="1908" y="8436"/>
                    <a:pt x="1874" y="8635"/>
                  </a:cubicBezTo>
                  <a:lnTo>
                    <a:pt x="1891" y="8778"/>
                  </a:lnTo>
                  <a:lnTo>
                    <a:pt x="1982" y="8796"/>
                  </a:lnTo>
                  <a:lnTo>
                    <a:pt x="2017" y="8761"/>
                  </a:lnTo>
                  <a:cubicBezTo>
                    <a:pt x="2017" y="8761"/>
                    <a:pt x="2038" y="8744"/>
                    <a:pt x="2038" y="8653"/>
                  </a:cubicBezTo>
                  <a:cubicBezTo>
                    <a:pt x="2038" y="8653"/>
                    <a:pt x="2073" y="8436"/>
                    <a:pt x="2073" y="8276"/>
                  </a:cubicBezTo>
                  <a:cubicBezTo>
                    <a:pt x="2073" y="8255"/>
                    <a:pt x="2017" y="8129"/>
                    <a:pt x="2017" y="8129"/>
                  </a:cubicBezTo>
                  <a:cubicBezTo>
                    <a:pt x="1999" y="8129"/>
                    <a:pt x="1999" y="8112"/>
                    <a:pt x="1999" y="8112"/>
                  </a:cubicBezTo>
                  <a:close/>
                  <a:moveTo>
                    <a:pt x="974" y="8527"/>
                  </a:moveTo>
                  <a:cubicBezTo>
                    <a:pt x="957" y="8527"/>
                    <a:pt x="957" y="8545"/>
                    <a:pt x="957" y="8545"/>
                  </a:cubicBezTo>
                  <a:lnTo>
                    <a:pt x="935" y="8545"/>
                  </a:lnTo>
                  <a:cubicBezTo>
                    <a:pt x="918" y="8545"/>
                    <a:pt x="900" y="8579"/>
                    <a:pt x="866" y="8852"/>
                  </a:cubicBezTo>
                  <a:cubicBezTo>
                    <a:pt x="848" y="8904"/>
                    <a:pt x="848" y="8960"/>
                    <a:pt x="848" y="9012"/>
                  </a:cubicBezTo>
                  <a:cubicBezTo>
                    <a:pt x="848" y="9012"/>
                    <a:pt x="827" y="9142"/>
                    <a:pt x="883" y="9142"/>
                  </a:cubicBezTo>
                  <a:cubicBezTo>
                    <a:pt x="900" y="9142"/>
                    <a:pt x="935" y="9120"/>
                    <a:pt x="991" y="9034"/>
                  </a:cubicBezTo>
                  <a:cubicBezTo>
                    <a:pt x="991" y="9034"/>
                    <a:pt x="1008" y="8925"/>
                    <a:pt x="1026" y="8834"/>
                  </a:cubicBezTo>
                  <a:lnTo>
                    <a:pt x="991" y="8545"/>
                  </a:lnTo>
                  <a:cubicBezTo>
                    <a:pt x="991" y="8527"/>
                    <a:pt x="974" y="8527"/>
                    <a:pt x="974" y="8527"/>
                  </a:cubicBezTo>
                  <a:close/>
                  <a:moveTo>
                    <a:pt x="4162" y="8778"/>
                  </a:moveTo>
                  <a:cubicBezTo>
                    <a:pt x="4145" y="8778"/>
                    <a:pt x="4128" y="8834"/>
                    <a:pt x="4093" y="9034"/>
                  </a:cubicBezTo>
                  <a:lnTo>
                    <a:pt x="4093" y="9284"/>
                  </a:lnTo>
                  <a:cubicBezTo>
                    <a:pt x="4093" y="9410"/>
                    <a:pt x="4093" y="9336"/>
                    <a:pt x="4128" y="9410"/>
                  </a:cubicBezTo>
                  <a:cubicBezTo>
                    <a:pt x="4128" y="9410"/>
                    <a:pt x="4128" y="9445"/>
                    <a:pt x="4162" y="9445"/>
                  </a:cubicBezTo>
                  <a:cubicBezTo>
                    <a:pt x="4180" y="9445"/>
                    <a:pt x="4201" y="9445"/>
                    <a:pt x="4236" y="9393"/>
                  </a:cubicBezTo>
                  <a:cubicBezTo>
                    <a:pt x="4236" y="9393"/>
                    <a:pt x="4288" y="8960"/>
                    <a:pt x="4310" y="8869"/>
                  </a:cubicBezTo>
                  <a:cubicBezTo>
                    <a:pt x="4310" y="8869"/>
                    <a:pt x="4288" y="8834"/>
                    <a:pt x="4236" y="8817"/>
                  </a:cubicBezTo>
                  <a:cubicBezTo>
                    <a:pt x="4201" y="8796"/>
                    <a:pt x="4180" y="8778"/>
                    <a:pt x="4162" y="8778"/>
                  </a:cubicBezTo>
                  <a:close/>
                  <a:moveTo>
                    <a:pt x="5352" y="8869"/>
                  </a:moveTo>
                  <a:cubicBezTo>
                    <a:pt x="5300" y="8869"/>
                    <a:pt x="5244" y="9012"/>
                    <a:pt x="5244" y="9012"/>
                  </a:cubicBezTo>
                  <a:cubicBezTo>
                    <a:pt x="5244" y="9085"/>
                    <a:pt x="5244" y="9012"/>
                    <a:pt x="5261" y="9319"/>
                  </a:cubicBezTo>
                  <a:lnTo>
                    <a:pt x="5300" y="9393"/>
                  </a:lnTo>
                  <a:lnTo>
                    <a:pt x="5369" y="9466"/>
                  </a:lnTo>
                  <a:lnTo>
                    <a:pt x="5443" y="9393"/>
                  </a:lnTo>
                  <a:lnTo>
                    <a:pt x="5478" y="9142"/>
                  </a:lnTo>
                  <a:cubicBezTo>
                    <a:pt x="5478" y="8852"/>
                    <a:pt x="5499" y="9034"/>
                    <a:pt x="5369" y="8886"/>
                  </a:cubicBezTo>
                  <a:cubicBezTo>
                    <a:pt x="5369" y="8869"/>
                    <a:pt x="5352" y="8869"/>
                    <a:pt x="5352" y="8869"/>
                  </a:cubicBezTo>
                  <a:close/>
                  <a:moveTo>
                    <a:pt x="178" y="8943"/>
                  </a:moveTo>
                  <a:cubicBezTo>
                    <a:pt x="160" y="8943"/>
                    <a:pt x="143" y="8977"/>
                    <a:pt x="143" y="8977"/>
                  </a:cubicBezTo>
                  <a:cubicBezTo>
                    <a:pt x="143" y="8977"/>
                    <a:pt x="126" y="8977"/>
                    <a:pt x="109" y="9051"/>
                  </a:cubicBezTo>
                  <a:cubicBezTo>
                    <a:pt x="109" y="9051"/>
                    <a:pt x="52" y="9284"/>
                    <a:pt x="52" y="9445"/>
                  </a:cubicBezTo>
                  <a:lnTo>
                    <a:pt x="91" y="9592"/>
                  </a:lnTo>
                  <a:lnTo>
                    <a:pt x="143" y="9553"/>
                  </a:lnTo>
                  <a:cubicBezTo>
                    <a:pt x="143" y="9553"/>
                    <a:pt x="160" y="9518"/>
                    <a:pt x="178" y="9483"/>
                  </a:cubicBezTo>
                  <a:lnTo>
                    <a:pt x="199" y="8943"/>
                  </a:lnTo>
                  <a:close/>
                  <a:moveTo>
                    <a:pt x="3137" y="9176"/>
                  </a:moveTo>
                  <a:cubicBezTo>
                    <a:pt x="3081" y="9176"/>
                    <a:pt x="3046" y="9250"/>
                    <a:pt x="3046" y="9250"/>
                  </a:cubicBezTo>
                  <a:cubicBezTo>
                    <a:pt x="3029" y="9427"/>
                    <a:pt x="2990" y="9592"/>
                    <a:pt x="3012" y="9752"/>
                  </a:cubicBezTo>
                  <a:lnTo>
                    <a:pt x="3063" y="9860"/>
                  </a:lnTo>
                  <a:lnTo>
                    <a:pt x="3120" y="9808"/>
                  </a:lnTo>
                  <a:cubicBezTo>
                    <a:pt x="3120" y="9808"/>
                    <a:pt x="3154" y="9791"/>
                    <a:pt x="3172" y="9717"/>
                  </a:cubicBezTo>
                  <a:cubicBezTo>
                    <a:pt x="3172" y="9717"/>
                    <a:pt x="3189" y="9518"/>
                    <a:pt x="3189" y="9250"/>
                  </a:cubicBezTo>
                  <a:lnTo>
                    <a:pt x="3137" y="9176"/>
                  </a:lnTo>
                  <a:close/>
                  <a:moveTo>
                    <a:pt x="1584" y="9427"/>
                  </a:moveTo>
                  <a:cubicBezTo>
                    <a:pt x="1584" y="9427"/>
                    <a:pt x="1584" y="9445"/>
                    <a:pt x="1549" y="9501"/>
                  </a:cubicBezTo>
                  <a:cubicBezTo>
                    <a:pt x="1549" y="9501"/>
                    <a:pt x="1515" y="9661"/>
                    <a:pt x="1497" y="9769"/>
                  </a:cubicBezTo>
                  <a:cubicBezTo>
                    <a:pt x="1497" y="9769"/>
                    <a:pt x="1458" y="9985"/>
                    <a:pt x="1458" y="10132"/>
                  </a:cubicBezTo>
                  <a:cubicBezTo>
                    <a:pt x="1458" y="10132"/>
                    <a:pt x="1476" y="10184"/>
                    <a:pt x="1515" y="10184"/>
                  </a:cubicBezTo>
                  <a:cubicBezTo>
                    <a:pt x="1549" y="10184"/>
                    <a:pt x="1584" y="10167"/>
                    <a:pt x="1623" y="10059"/>
                  </a:cubicBezTo>
                  <a:cubicBezTo>
                    <a:pt x="1623" y="10059"/>
                    <a:pt x="1640" y="9808"/>
                    <a:pt x="1657" y="9626"/>
                  </a:cubicBezTo>
                  <a:cubicBezTo>
                    <a:pt x="1675" y="9592"/>
                    <a:pt x="1675" y="9553"/>
                    <a:pt x="1675" y="9518"/>
                  </a:cubicBezTo>
                  <a:cubicBezTo>
                    <a:pt x="1675" y="9518"/>
                    <a:pt x="1714" y="9483"/>
                    <a:pt x="1640" y="9445"/>
                  </a:cubicBezTo>
                  <a:cubicBezTo>
                    <a:pt x="1606" y="9427"/>
                    <a:pt x="1606" y="9427"/>
                    <a:pt x="1584" y="9427"/>
                  </a:cubicBezTo>
                  <a:close/>
                  <a:moveTo>
                    <a:pt x="4777" y="9752"/>
                  </a:moveTo>
                  <a:cubicBezTo>
                    <a:pt x="4742" y="9752"/>
                    <a:pt x="4686" y="9825"/>
                    <a:pt x="4686" y="9825"/>
                  </a:cubicBezTo>
                  <a:cubicBezTo>
                    <a:pt x="4669" y="10007"/>
                    <a:pt x="4651" y="10241"/>
                    <a:pt x="4651" y="10241"/>
                  </a:cubicBezTo>
                  <a:cubicBezTo>
                    <a:pt x="4634" y="10457"/>
                    <a:pt x="4651" y="10310"/>
                    <a:pt x="4686" y="10474"/>
                  </a:cubicBezTo>
                  <a:lnTo>
                    <a:pt x="4721" y="10548"/>
                  </a:lnTo>
                  <a:cubicBezTo>
                    <a:pt x="4811" y="10440"/>
                    <a:pt x="4829" y="10331"/>
                    <a:pt x="4850" y="10241"/>
                  </a:cubicBezTo>
                  <a:lnTo>
                    <a:pt x="4850" y="10076"/>
                  </a:lnTo>
                  <a:cubicBezTo>
                    <a:pt x="4850" y="9899"/>
                    <a:pt x="4777" y="9769"/>
                    <a:pt x="4777" y="9769"/>
                  </a:cubicBezTo>
                  <a:lnTo>
                    <a:pt x="4777" y="9752"/>
                  </a:lnTo>
                  <a:close/>
                  <a:moveTo>
                    <a:pt x="632" y="10167"/>
                  </a:moveTo>
                  <a:cubicBezTo>
                    <a:pt x="593" y="10167"/>
                    <a:pt x="576" y="10184"/>
                    <a:pt x="576" y="10184"/>
                  </a:cubicBezTo>
                  <a:cubicBezTo>
                    <a:pt x="576" y="10184"/>
                    <a:pt x="559" y="10202"/>
                    <a:pt x="541" y="10331"/>
                  </a:cubicBezTo>
                  <a:lnTo>
                    <a:pt x="541" y="10418"/>
                  </a:lnTo>
                  <a:cubicBezTo>
                    <a:pt x="541" y="10418"/>
                    <a:pt x="524" y="10565"/>
                    <a:pt x="524" y="10656"/>
                  </a:cubicBezTo>
                  <a:lnTo>
                    <a:pt x="559" y="10872"/>
                  </a:lnTo>
                  <a:lnTo>
                    <a:pt x="632" y="10816"/>
                  </a:lnTo>
                  <a:cubicBezTo>
                    <a:pt x="649" y="10725"/>
                    <a:pt x="667" y="10656"/>
                    <a:pt x="667" y="10526"/>
                  </a:cubicBezTo>
                  <a:cubicBezTo>
                    <a:pt x="684" y="10474"/>
                    <a:pt x="684" y="10418"/>
                    <a:pt x="684" y="10366"/>
                  </a:cubicBezTo>
                  <a:lnTo>
                    <a:pt x="684" y="10258"/>
                  </a:lnTo>
                  <a:lnTo>
                    <a:pt x="632" y="10167"/>
                  </a:lnTo>
                  <a:close/>
                  <a:moveTo>
                    <a:pt x="3929" y="10223"/>
                  </a:moveTo>
                  <a:cubicBezTo>
                    <a:pt x="3877" y="10223"/>
                    <a:pt x="3855" y="10258"/>
                    <a:pt x="3855" y="10258"/>
                  </a:cubicBezTo>
                  <a:cubicBezTo>
                    <a:pt x="3855" y="10258"/>
                    <a:pt x="3803" y="10509"/>
                    <a:pt x="3786" y="10742"/>
                  </a:cubicBezTo>
                  <a:lnTo>
                    <a:pt x="3821" y="10781"/>
                  </a:lnTo>
                  <a:lnTo>
                    <a:pt x="3877" y="10872"/>
                  </a:lnTo>
                  <a:lnTo>
                    <a:pt x="3946" y="10799"/>
                  </a:lnTo>
                  <a:cubicBezTo>
                    <a:pt x="3946" y="10799"/>
                    <a:pt x="3985" y="10526"/>
                    <a:pt x="3985" y="10292"/>
                  </a:cubicBezTo>
                  <a:lnTo>
                    <a:pt x="3929" y="10223"/>
                  </a:lnTo>
                  <a:close/>
                  <a:moveTo>
                    <a:pt x="2488" y="10401"/>
                  </a:moveTo>
                  <a:cubicBezTo>
                    <a:pt x="2471" y="10401"/>
                    <a:pt x="2449" y="10418"/>
                    <a:pt x="2449" y="10418"/>
                  </a:cubicBezTo>
                  <a:cubicBezTo>
                    <a:pt x="2449" y="10418"/>
                    <a:pt x="2432" y="10634"/>
                    <a:pt x="2415" y="10764"/>
                  </a:cubicBezTo>
                  <a:lnTo>
                    <a:pt x="2488" y="11032"/>
                  </a:lnTo>
                  <a:lnTo>
                    <a:pt x="2557" y="10907"/>
                  </a:lnTo>
                  <a:cubicBezTo>
                    <a:pt x="2557" y="10907"/>
                    <a:pt x="2596" y="10872"/>
                    <a:pt x="2614" y="10600"/>
                  </a:cubicBezTo>
                  <a:lnTo>
                    <a:pt x="2596" y="10401"/>
                  </a:lnTo>
                  <a:close/>
                  <a:moveTo>
                    <a:pt x="91" y="11089"/>
                  </a:moveTo>
                  <a:cubicBezTo>
                    <a:pt x="52" y="11089"/>
                    <a:pt x="35" y="11140"/>
                    <a:pt x="35" y="11140"/>
                  </a:cubicBezTo>
                  <a:cubicBezTo>
                    <a:pt x="18" y="11214"/>
                    <a:pt x="18" y="11175"/>
                    <a:pt x="18" y="11214"/>
                  </a:cubicBezTo>
                  <a:cubicBezTo>
                    <a:pt x="0" y="11249"/>
                    <a:pt x="0" y="11521"/>
                    <a:pt x="91" y="11807"/>
                  </a:cubicBezTo>
                  <a:cubicBezTo>
                    <a:pt x="109" y="11824"/>
                    <a:pt x="160" y="11863"/>
                    <a:pt x="160" y="11863"/>
                  </a:cubicBezTo>
                  <a:lnTo>
                    <a:pt x="217" y="11789"/>
                  </a:lnTo>
                  <a:cubicBezTo>
                    <a:pt x="178" y="11590"/>
                    <a:pt x="160" y="11413"/>
                    <a:pt x="160" y="11214"/>
                  </a:cubicBezTo>
                  <a:lnTo>
                    <a:pt x="109" y="11106"/>
                  </a:lnTo>
                  <a:cubicBezTo>
                    <a:pt x="91" y="11106"/>
                    <a:pt x="91" y="11089"/>
                    <a:pt x="91" y="11089"/>
                  </a:cubicBezTo>
                  <a:close/>
                  <a:moveTo>
                    <a:pt x="1549" y="11266"/>
                  </a:moveTo>
                  <a:cubicBezTo>
                    <a:pt x="1532" y="11266"/>
                    <a:pt x="1515" y="11305"/>
                    <a:pt x="1515" y="11305"/>
                  </a:cubicBezTo>
                  <a:cubicBezTo>
                    <a:pt x="1476" y="11448"/>
                    <a:pt x="1476" y="11305"/>
                    <a:pt x="1458" y="11824"/>
                  </a:cubicBezTo>
                  <a:lnTo>
                    <a:pt x="1515" y="11880"/>
                  </a:lnTo>
                  <a:lnTo>
                    <a:pt x="1584" y="11824"/>
                  </a:lnTo>
                  <a:lnTo>
                    <a:pt x="1584" y="11664"/>
                  </a:lnTo>
                  <a:cubicBezTo>
                    <a:pt x="1606" y="11590"/>
                    <a:pt x="1606" y="11500"/>
                    <a:pt x="1606" y="11430"/>
                  </a:cubicBezTo>
                  <a:lnTo>
                    <a:pt x="1567" y="11266"/>
                  </a:lnTo>
                  <a:close/>
                  <a:moveTo>
                    <a:pt x="4703" y="11322"/>
                  </a:moveTo>
                  <a:lnTo>
                    <a:pt x="4634" y="11413"/>
                  </a:lnTo>
                  <a:cubicBezTo>
                    <a:pt x="4595" y="11699"/>
                    <a:pt x="4543" y="11898"/>
                    <a:pt x="4578" y="12131"/>
                  </a:cubicBezTo>
                  <a:lnTo>
                    <a:pt x="4634" y="12239"/>
                  </a:lnTo>
                  <a:lnTo>
                    <a:pt x="4703" y="12187"/>
                  </a:lnTo>
                  <a:cubicBezTo>
                    <a:pt x="4703" y="12187"/>
                    <a:pt x="4742" y="12097"/>
                    <a:pt x="4759" y="12040"/>
                  </a:cubicBezTo>
                  <a:cubicBezTo>
                    <a:pt x="4759" y="12040"/>
                    <a:pt x="4777" y="11863"/>
                    <a:pt x="4794" y="11699"/>
                  </a:cubicBezTo>
                  <a:cubicBezTo>
                    <a:pt x="4794" y="11699"/>
                    <a:pt x="4794" y="11538"/>
                    <a:pt x="4811" y="11413"/>
                  </a:cubicBezTo>
                  <a:lnTo>
                    <a:pt x="4742" y="11322"/>
                  </a:lnTo>
                  <a:close/>
                  <a:moveTo>
                    <a:pt x="3336" y="11538"/>
                  </a:moveTo>
                  <a:cubicBezTo>
                    <a:pt x="3297" y="11538"/>
                    <a:pt x="3245" y="11629"/>
                    <a:pt x="3228" y="12062"/>
                  </a:cubicBezTo>
                  <a:lnTo>
                    <a:pt x="3336" y="12313"/>
                  </a:lnTo>
                  <a:lnTo>
                    <a:pt x="3405" y="12187"/>
                  </a:lnTo>
                  <a:cubicBezTo>
                    <a:pt x="3444" y="12023"/>
                    <a:pt x="3444" y="12205"/>
                    <a:pt x="3423" y="11664"/>
                  </a:cubicBezTo>
                  <a:lnTo>
                    <a:pt x="3371" y="11573"/>
                  </a:lnTo>
                  <a:cubicBezTo>
                    <a:pt x="3353" y="11556"/>
                    <a:pt x="3353" y="11538"/>
                    <a:pt x="3336" y="11538"/>
                  </a:cubicBezTo>
                  <a:close/>
                </a:path>
              </a:pathLst>
            </a:custGeom>
            <a:solidFill>
              <a:srgbClr val="80DA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6"/>
            <p:cNvSpPr/>
            <p:nvPr/>
          </p:nvSpPr>
          <p:spPr>
            <a:xfrm>
              <a:off x="3069625" y="3998950"/>
              <a:ext cx="30200" cy="73875"/>
            </a:xfrm>
            <a:custGeom>
              <a:rect b="b" l="l" r="r" t="t"/>
              <a:pathLst>
                <a:path extrusionOk="0" h="2955" w="1208">
                  <a:moveTo>
                    <a:pt x="1" y="2955"/>
                  </a:moveTo>
                  <a:lnTo>
                    <a:pt x="1" y="610"/>
                  </a:lnTo>
                  <a:cubicBezTo>
                    <a:pt x="1" y="268"/>
                    <a:pt x="273" y="0"/>
                    <a:pt x="615" y="0"/>
                  </a:cubicBezTo>
                  <a:cubicBezTo>
                    <a:pt x="940" y="0"/>
                    <a:pt x="1208" y="268"/>
                    <a:pt x="1208" y="610"/>
                  </a:cubicBezTo>
                  <a:lnTo>
                    <a:pt x="1208" y="2864"/>
                  </a:lnTo>
                  <a:lnTo>
                    <a:pt x="1100" y="2864"/>
                  </a:lnTo>
                  <a:cubicBezTo>
                    <a:pt x="797" y="2864"/>
                    <a:pt x="451" y="2881"/>
                    <a:pt x="148" y="2938"/>
                  </a:cubicBezTo>
                  <a:cubicBezTo>
                    <a:pt x="92" y="2938"/>
                    <a:pt x="57" y="2938"/>
                    <a:pt x="1" y="2955"/>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6"/>
            <p:cNvSpPr/>
            <p:nvPr/>
          </p:nvSpPr>
          <p:spPr>
            <a:xfrm>
              <a:off x="2893000" y="4056150"/>
              <a:ext cx="30200" cy="63950"/>
            </a:xfrm>
            <a:custGeom>
              <a:rect b="b" l="l" r="r" t="t"/>
              <a:pathLst>
                <a:path extrusionOk="0" h="2558" w="1208">
                  <a:moveTo>
                    <a:pt x="1" y="2523"/>
                  </a:moveTo>
                  <a:lnTo>
                    <a:pt x="1" y="611"/>
                  </a:lnTo>
                  <a:cubicBezTo>
                    <a:pt x="1" y="269"/>
                    <a:pt x="269" y="1"/>
                    <a:pt x="615" y="1"/>
                  </a:cubicBezTo>
                  <a:cubicBezTo>
                    <a:pt x="940" y="1"/>
                    <a:pt x="1208" y="269"/>
                    <a:pt x="1208" y="611"/>
                  </a:cubicBezTo>
                  <a:lnTo>
                    <a:pt x="1208" y="2558"/>
                  </a:lnTo>
                  <a:cubicBezTo>
                    <a:pt x="901" y="2523"/>
                    <a:pt x="594" y="2523"/>
                    <a:pt x="291" y="2523"/>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6"/>
            <p:cNvSpPr/>
            <p:nvPr/>
          </p:nvSpPr>
          <p:spPr>
            <a:xfrm>
              <a:off x="2887175" y="4050750"/>
              <a:ext cx="42300" cy="22525"/>
            </a:xfrm>
            <a:custGeom>
              <a:rect b="b" l="l" r="r" t="t"/>
              <a:pathLst>
                <a:path extrusionOk="0" h="901" w="1692">
                  <a:moveTo>
                    <a:pt x="199" y="450"/>
                  </a:moveTo>
                  <a:cubicBezTo>
                    <a:pt x="126" y="524"/>
                    <a:pt x="69" y="593"/>
                    <a:pt x="35" y="684"/>
                  </a:cubicBezTo>
                  <a:lnTo>
                    <a:pt x="0" y="757"/>
                  </a:lnTo>
                  <a:cubicBezTo>
                    <a:pt x="126" y="792"/>
                    <a:pt x="307" y="684"/>
                    <a:pt x="377" y="610"/>
                  </a:cubicBezTo>
                  <a:cubicBezTo>
                    <a:pt x="416" y="593"/>
                    <a:pt x="450" y="576"/>
                    <a:pt x="467" y="541"/>
                  </a:cubicBezTo>
                  <a:cubicBezTo>
                    <a:pt x="485" y="524"/>
                    <a:pt x="524" y="485"/>
                    <a:pt x="502" y="502"/>
                  </a:cubicBezTo>
                  <a:cubicBezTo>
                    <a:pt x="485" y="541"/>
                    <a:pt x="450" y="593"/>
                    <a:pt x="433" y="632"/>
                  </a:cubicBezTo>
                  <a:cubicBezTo>
                    <a:pt x="416" y="684"/>
                    <a:pt x="325" y="848"/>
                    <a:pt x="433" y="848"/>
                  </a:cubicBezTo>
                  <a:cubicBezTo>
                    <a:pt x="524" y="827"/>
                    <a:pt x="610" y="757"/>
                    <a:pt x="684" y="701"/>
                  </a:cubicBezTo>
                  <a:cubicBezTo>
                    <a:pt x="701" y="684"/>
                    <a:pt x="718" y="649"/>
                    <a:pt x="740" y="632"/>
                  </a:cubicBezTo>
                  <a:cubicBezTo>
                    <a:pt x="757" y="610"/>
                    <a:pt x="757" y="576"/>
                    <a:pt x="775" y="593"/>
                  </a:cubicBezTo>
                  <a:cubicBezTo>
                    <a:pt x="848" y="632"/>
                    <a:pt x="991" y="900"/>
                    <a:pt x="1082" y="740"/>
                  </a:cubicBezTo>
                  <a:cubicBezTo>
                    <a:pt x="1099" y="719"/>
                    <a:pt x="1099" y="684"/>
                    <a:pt x="1099" y="667"/>
                  </a:cubicBezTo>
                  <a:cubicBezTo>
                    <a:pt x="1116" y="632"/>
                    <a:pt x="1116" y="610"/>
                    <a:pt x="1099" y="576"/>
                  </a:cubicBezTo>
                  <a:cubicBezTo>
                    <a:pt x="1099" y="558"/>
                    <a:pt x="1116" y="593"/>
                    <a:pt x="1134" y="593"/>
                  </a:cubicBezTo>
                  <a:cubicBezTo>
                    <a:pt x="1134" y="610"/>
                    <a:pt x="1151" y="610"/>
                    <a:pt x="1173" y="632"/>
                  </a:cubicBezTo>
                  <a:cubicBezTo>
                    <a:pt x="1190" y="667"/>
                    <a:pt x="1242" y="701"/>
                    <a:pt x="1281" y="719"/>
                  </a:cubicBezTo>
                  <a:cubicBezTo>
                    <a:pt x="1406" y="809"/>
                    <a:pt x="1549" y="792"/>
                    <a:pt x="1640" y="684"/>
                  </a:cubicBezTo>
                  <a:cubicBezTo>
                    <a:pt x="1692" y="610"/>
                    <a:pt x="1674" y="524"/>
                    <a:pt x="1640" y="468"/>
                  </a:cubicBezTo>
                  <a:cubicBezTo>
                    <a:pt x="1549" y="286"/>
                    <a:pt x="1333" y="160"/>
                    <a:pt x="1134" y="109"/>
                  </a:cubicBezTo>
                  <a:cubicBezTo>
                    <a:pt x="718" y="0"/>
                    <a:pt x="342" y="178"/>
                    <a:pt x="126" y="468"/>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6"/>
            <p:cNvSpPr/>
            <p:nvPr/>
          </p:nvSpPr>
          <p:spPr>
            <a:xfrm>
              <a:off x="3058375" y="3995250"/>
              <a:ext cx="42425" cy="22650"/>
            </a:xfrm>
            <a:custGeom>
              <a:rect b="b" l="l" r="r" t="t"/>
              <a:pathLst>
                <a:path extrusionOk="0" h="906" w="1697">
                  <a:moveTo>
                    <a:pt x="200" y="472"/>
                  </a:moveTo>
                  <a:cubicBezTo>
                    <a:pt x="126" y="542"/>
                    <a:pt x="74" y="615"/>
                    <a:pt x="35" y="689"/>
                  </a:cubicBezTo>
                  <a:cubicBezTo>
                    <a:pt x="35" y="706"/>
                    <a:pt x="1" y="758"/>
                    <a:pt x="1" y="758"/>
                  </a:cubicBezTo>
                  <a:cubicBezTo>
                    <a:pt x="126" y="814"/>
                    <a:pt x="308" y="689"/>
                    <a:pt x="382" y="633"/>
                  </a:cubicBezTo>
                  <a:cubicBezTo>
                    <a:pt x="416" y="598"/>
                    <a:pt x="433" y="581"/>
                    <a:pt x="468" y="559"/>
                  </a:cubicBezTo>
                  <a:cubicBezTo>
                    <a:pt x="490" y="542"/>
                    <a:pt x="524" y="490"/>
                    <a:pt x="507" y="507"/>
                  </a:cubicBezTo>
                  <a:cubicBezTo>
                    <a:pt x="490" y="559"/>
                    <a:pt x="451" y="598"/>
                    <a:pt x="433" y="650"/>
                  </a:cubicBezTo>
                  <a:cubicBezTo>
                    <a:pt x="399" y="689"/>
                    <a:pt x="325" y="849"/>
                    <a:pt x="433" y="849"/>
                  </a:cubicBezTo>
                  <a:cubicBezTo>
                    <a:pt x="524" y="849"/>
                    <a:pt x="615" y="775"/>
                    <a:pt x="667" y="706"/>
                  </a:cubicBezTo>
                  <a:cubicBezTo>
                    <a:pt x="706" y="689"/>
                    <a:pt x="723" y="667"/>
                    <a:pt x="741" y="633"/>
                  </a:cubicBezTo>
                  <a:cubicBezTo>
                    <a:pt x="758" y="633"/>
                    <a:pt x="758" y="598"/>
                    <a:pt x="775" y="598"/>
                  </a:cubicBezTo>
                  <a:cubicBezTo>
                    <a:pt x="849" y="650"/>
                    <a:pt x="992" y="905"/>
                    <a:pt x="1082" y="741"/>
                  </a:cubicBezTo>
                  <a:cubicBezTo>
                    <a:pt x="1100" y="723"/>
                    <a:pt x="1100" y="706"/>
                    <a:pt x="1100" y="689"/>
                  </a:cubicBezTo>
                  <a:lnTo>
                    <a:pt x="1100" y="581"/>
                  </a:lnTo>
                  <a:lnTo>
                    <a:pt x="1117" y="598"/>
                  </a:lnTo>
                  <a:cubicBezTo>
                    <a:pt x="1139" y="615"/>
                    <a:pt x="1156" y="633"/>
                    <a:pt x="1156" y="650"/>
                  </a:cubicBezTo>
                  <a:cubicBezTo>
                    <a:pt x="1191" y="689"/>
                    <a:pt x="1225" y="706"/>
                    <a:pt x="1281" y="741"/>
                  </a:cubicBezTo>
                  <a:cubicBezTo>
                    <a:pt x="1407" y="814"/>
                    <a:pt x="1550" y="814"/>
                    <a:pt x="1641" y="706"/>
                  </a:cubicBezTo>
                  <a:cubicBezTo>
                    <a:pt x="1697" y="633"/>
                    <a:pt x="1658" y="542"/>
                    <a:pt x="1641" y="472"/>
                  </a:cubicBezTo>
                  <a:cubicBezTo>
                    <a:pt x="1550" y="291"/>
                    <a:pt x="1333" y="183"/>
                    <a:pt x="1139" y="126"/>
                  </a:cubicBezTo>
                  <a:cubicBezTo>
                    <a:pt x="723" y="1"/>
                    <a:pt x="343" y="200"/>
                    <a:pt x="126" y="472"/>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6"/>
            <p:cNvSpPr/>
            <p:nvPr/>
          </p:nvSpPr>
          <p:spPr>
            <a:xfrm>
              <a:off x="2833525" y="3694675"/>
              <a:ext cx="302000" cy="368200"/>
            </a:xfrm>
            <a:custGeom>
              <a:rect b="b" l="l" r="r" t="t"/>
              <a:pathLst>
                <a:path extrusionOk="0" h="14728" w="12080">
                  <a:moveTo>
                    <a:pt x="1874" y="14261"/>
                  </a:moveTo>
                  <a:lnTo>
                    <a:pt x="1982" y="14278"/>
                  </a:lnTo>
                  <a:cubicBezTo>
                    <a:pt x="1999" y="14278"/>
                    <a:pt x="1999" y="14295"/>
                    <a:pt x="2021" y="14313"/>
                  </a:cubicBezTo>
                  <a:cubicBezTo>
                    <a:pt x="2107" y="14421"/>
                    <a:pt x="2237" y="14551"/>
                    <a:pt x="2237" y="14551"/>
                  </a:cubicBezTo>
                  <a:cubicBezTo>
                    <a:pt x="2272" y="14620"/>
                    <a:pt x="2272" y="14620"/>
                    <a:pt x="2289" y="14659"/>
                  </a:cubicBezTo>
                  <a:lnTo>
                    <a:pt x="2306" y="14728"/>
                  </a:lnTo>
                  <a:lnTo>
                    <a:pt x="2146" y="14693"/>
                  </a:lnTo>
                  <a:cubicBezTo>
                    <a:pt x="2021" y="14620"/>
                    <a:pt x="1999" y="14585"/>
                    <a:pt x="1964" y="14529"/>
                  </a:cubicBezTo>
                  <a:cubicBezTo>
                    <a:pt x="1891" y="14442"/>
                    <a:pt x="1839" y="14334"/>
                    <a:pt x="1839" y="14334"/>
                  </a:cubicBezTo>
                  <a:cubicBezTo>
                    <a:pt x="1874" y="14243"/>
                    <a:pt x="1839" y="14243"/>
                    <a:pt x="1874" y="14261"/>
                  </a:cubicBezTo>
                  <a:close/>
                  <a:moveTo>
                    <a:pt x="558" y="14118"/>
                  </a:moveTo>
                  <a:lnTo>
                    <a:pt x="667" y="14187"/>
                  </a:lnTo>
                  <a:cubicBezTo>
                    <a:pt x="866" y="14369"/>
                    <a:pt x="1116" y="14620"/>
                    <a:pt x="1116" y="14620"/>
                  </a:cubicBezTo>
                  <a:lnTo>
                    <a:pt x="1116" y="14711"/>
                  </a:lnTo>
                  <a:lnTo>
                    <a:pt x="1026" y="14711"/>
                  </a:lnTo>
                  <a:cubicBezTo>
                    <a:pt x="939" y="14637"/>
                    <a:pt x="809" y="14529"/>
                    <a:pt x="809" y="14529"/>
                  </a:cubicBezTo>
                  <a:cubicBezTo>
                    <a:pt x="450" y="14170"/>
                    <a:pt x="615" y="14352"/>
                    <a:pt x="558" y="14187"/>
                  </a:cubicBezTo>
                  <a:cubicBezTo>
                    <a:pt x="558" y="14187"/>
                    <a:pt x="506" y="14118"/>
                    <a:pt x="558" y="14118"/>
                  </a:cubicBezTo>
                  <a:close/>
                  <a:moveTo>
                    <a:pt x="3552" y="14044"/>
                  </a:moveTo>
                  <a:lnTo>
                    <a:pt x="3587" y="14170"/>
                  </a:lnTo>
                  <a:cubicBezTo>
                    <a:pt x="3587" y="14313"/>
                    <a:pt x="3570" y="14512"/>
                    <a:pt x="3570" y="14512"/>
                  </a:cubicBezTo>
                  <a:lnTo>
                    <a:pt x="3496" y="14568"/>
                  </a:lnTo>
                  <a:cubicBezTo>
                    <a:pt x="3496" y="14568"/>
                    <a:pt x="3444" y="14421"/>
                    <a:pt x="3461" y="14170"/>
                  </a:cubicBezTo>
                  <a:cubicBezTo>
                    <a:pt x="3461" y="14118"/>
                    <a:pt x="3496" y="14044"/>
                    <a:pt x="3496" y="14044"/>
                  </a:cubicBezTo>
                  <a:close/>
                  <a:moveTo>
                    <a:pt x="956" y="13555"/>
                  </a:moveTo>
                  <a:cubicBezTo>
                    <a:pt x="956" y="13555"/>
                    <a:pt x="1082" y="13793"/>
                    <a:pt x="1173" y="13936"/>
                  </a:cubicBezTo>
                  <a:cubicBezTo>
                    <a:pt x="1225" y="13988"/>
                    <a:pt x="1134" y="13880"/>
                    <a:pt x="1298" y="14152"/>
                  </a:cubicBezTo>
                  <a:lnTo>
                    <a:pt x="1298" y="14204"/>
                  </a:lnTo>
                  <a:lnTo>
                    <a:pt x="1116" y="14118"/>
                  </a:lnTo>
                  <a:cubicBezTo>
                    <a:pt x="991" y="14010"/>
                    <a:pt x="900" y="13845"/>
                    <a:pt x="831" y="13685"/>
                  </a:cubicBezTo>
                  <a:lnTo>
                    <a:pt x="831" y="13612"/>
                  </a:lnTo>
                  <a:lnTo>
                    <a:pt x="939" y="13555"/>
                  </a:lnTo>
                  <a:close/>
                  <a:moveTo>
                    <a:pt x="4400" y="13486"/>
                  </a:moveTo>
                  <a:lnTo>
                    <a:pt x="4452" y="13555"/>
                  </a:lnTo>
                  <a:cubicBezTo>
                    <a:pt x="4452" y="13737"/>
                    <a:pt x="4400" y="13988"/>
                    <a:pt x="4400" y="13988"/>
                  </a:cubicBezTo>
                  <a:cubicBezTo>
                    <a:pt x="4236" y="14295"/>
                    <a:pt x="4253" y="14062"/>
                    <a:pt x="4253" y="14062"/>
                  </a:cubicBezTo>
                  <a:cubicBezTo>
                    <a:pt x="4201" y="13772"/>
                    <a:pt x="4270" y="13703"/>
                    <a:pt x="4309" y="13538"/>
                  </a:cubicBezTo>
                  <a:cubicBezTo>
                    <a:pt x="4309" y="13538"/>
                    <a:pt x="4361" y="13447"/>
                    <a:pt x="4400" y="13486"/>
                  </a:cubicBezTo>
                  <a:close/>
                  <a:moveTo>
                    <a:pt x="2453" y="13322"/>
                  </a:moveTo>
                  <a:cubicBezTo>
                    <a:pt x="2453" y="13322"/>
                    <a:pt x="2670" y="13594"/>
                    <a:pt x="2756" y="13772"/>
                  </a:cubicBezTo>
                  <a:lnTo>
                    <a:pt x="2795" y="13863"/>
                  </a:lnTo>
                  <a:lnTo>
                    <a:pt x="2778" y="13971"/>
                  </a:lnTo>
                  <a:cubicBezTo>
                    <a:pt x="2778" y="13971"/>
                    <a:pt x="2596" y="13902"/>
                    <a:pt x="2488" y="13664"/>
                  </a:cubicBezTo>
                  <a:cubicBezTo>
                    <a:pt x="2432" y="13577"/>
                    <a:pt x="2397" y="13447"/>
                    <a:pt x="2397" y="13447"/>
                  </a:cubicBezTo>
                  <a:cubicBezTo>
                    <a:pt x="2397" y="13395"/>
                    <a:pt x="2397" y="13430"/>
                    <a:pt x="2414" y="13378"/>
                  </a:cubicBezTo>
                  <a:cubicBezTo>
                    <a:pt x="2414" y="13378"/>
                    <a:pt x="2414" y="13287"/>
                    <a:pt x="2453" y="13322"/>
                  </a:cubicBezTo>
                  <a:close/>
                  <a:moveTo>
                    <a:pt x="1406" y="12837"/>
                  </a:moveTo>
                  <a:cubicBezTo>
                    <a:pt x="1406" y="12837"/>
                    <a:pt x="1588" y="13196"/>
                    <a:pt x="1696" y="13413"/>
                  </a:cubicBezTo>
                  <a:lnTo>
                    <a:pt x="1765" y="13629"/>
                  </a:lnTo>
                  <a:lnTo>
                    <a:pt x="1748" y="13703"/>
                  </a:lnTo>
                  <a:lnTo>
                    <a:pt x="1566" y="13555"/>
                  </a:lnTo>
                  <a:cubicBezTo>
                    <a:pt x="1389" y="13305"/>
                    <a:pt x="1389" y="13253"/>
                    <a:pt x="1298" y="12872"/>
                  </a:cubicBezTo>
                  <a:cubicBezTo>
                    <a:pt x="1298" y="12872"/>
                    <a:pt x="1315" y="12798"/>
                    <a:pt x="1406" y="12837"/>
                  </a:cubicBezTo>
                  <a:close/>
                  <a:moveTo>
                    <a:pt x="3712" y="12621"/>
                  </a:moveTo>
                  <a:cubicBezTo>
                    <a:pt x="3769" y="12729"/>
                    <a:pt x="3786" y="12729"/>
                    <a:pt x="3786" y="12729"/>
                  </a:cubicBezTo>
                  <a:lnTo>
                    <a:pt x="3820" y="12997"/>
                  </a:lnTo>
                  <a:cubicBezTo>
                    <a:pt x="3859" y="13469"/>
                    <a:pt x="3838" y="13322"/>
                    <a:pt x="3803" y="13521"/>
                  </a:cubicBezTo>
                  <a:lnTo>
                    <a:pt x="3751" y="13594"/>
                  </a:lnTo>
                  <a:lnTo>
                    <a:pt x="3678" y="13361"/>
                  </a:lnTo>
                  <a:cubicBezTo>
                    <a:pt x="3660" y="13270"/>
                    <a:pt x="3660" y="13179"/>
                    <a:pt x="3643" y="13088"/>
                  </a:cubicBezTo>
                  <a:lnTo>
                    <a:pt x="3643" y="12855"/>
                  </a:lnTo>
                  <a:lnTo>
                    <a:pt x="3660" y="12673"/>
                  </a:lnTo>
                  <a:cubicBezTo>
                    <a:pt x="3678" y="12621"/>
                    <a:pt x="3695" y="12582"/>
                    <a:pt x="3712" y="12621"/>
                  </a:cubicBezTo>
                  <a:close/>
                  <a:moveTo>
                    <a:pt x="5642" y="12279"/>
                  </a:moveTo>
                  <a:cubicBezTo>
                    <a:pt x="5642" y="12279"/>
                    <a:pt x="5698" y="12495"/>
                    <a:pt x="5659" y="12798"/>
                  </a:cubicBezTo>
                  <a:cubicBezTo>
                    <a:pt x="5625" y="13088"/>
                    <a:pt x="5607" y="13144"/>
                    <a:pt x="5607" y="13144"/>
                  </a:cubicBezTo>
                  <a:cubicBezTo>
                    <a:pt x="5607" y="13144"/>
                    <a:pt x="5625" y="13179"/>
                    <a:pt x="5482" y="13322"/>
                  </a:cubicBezTo>
                  <a:cubicBezTo>
                    <a:pt x="5482" y="13322"/>
                    <a:pt x="5426" y="13162"/>
                    <a:pt x="5460" y="12945"/>
                  </a:cubicBezTo>
                  <a:cubicBezTo>
                    <a:pt x="5499" y="12746"/>
                    <a:pt x="5551" y="12547"/>
                    <a:pt x="5568" y="12348"/>
                  </a:cubicBezTo>
                  <a:cubicBezTo>
                    <a:pt x="5568" y="12348"/>
                    <a:pt x="5590" y="12279"/>
                    <a:pt x="5642" y="12279"/>
                  </a:cubicBezTo>
                  <a:close/>
                  <a:moveTo>
                    <a:pt x="52" y="12366"/>
                  </a:moveTo>
                  <a:lnTo>
                    <a:pt x="160" y="12495"/>
                  </a:lnTo>
                  <a:cubicBezTo>
                    <a:pt x="234" y="12656"/>
                    <a:pt x="269" y="12746"/>
                    <a:pt x="325" y="12889"/>
                  </a:cubicBezTo>
                  <a:lnTo>
                    <a:pt x="377" y="13088"/>
                  </a:lnTo>
                  <a:lnTo>
                    <a:pt x="359" y="13162"/>
                  </a:lnTo>
                  <a:cubicBezTo>
                    <a:pt x="359" y="13162"/>
                    <a:pt x="199" y="13015"/>
                    <a:pt x="108" y="12764"/>
                  </a:cubicBezTo>
                  <a:lnTo>
                    <a:pt x="18" y="12422"/>
                  </a:lnTo>
                  <a:cubicBezTo>
                    <a:pt x="18" y="12422"/>
                    <a:pt x="0" y="12348"/>
                    <a:pt x="52" y="12366"/>
                  </a:cubicBezTo>
                  <a:close/>
                  <a:moveTo>
                    <a:pt x="5084" y="11500"/>
                  </a:moveTo>
                  <a:lnTo>
                    <a:pt x="5101" y="11522"/>
                  </a:lnTo>
                  <a:lnTo>
                    <a:pt x="5101" y="11648"/>
                  </a:lnTo>
                  <a:lnTo>
                    <a:pt x="5101" y="12115"/>
                  </a:lnTo>
                  <a:lnTo>
                    <a:pt x="5084" y="12279"/>
                  </a:lnTo>
                  <a:cubicBezTo>
                    <a:pt x="5066" y="12387"/>
                    <a:pt x="5049" y="12474"/>
                    <a:pt x="5049" y="12474"/>
                  </a:cubicBezTo>
                  <a:lnTo>
                    <a:pt x="4993" y="12530"/>
                  </a:lnTo>
                  <a:lnTo>
                    <a:pt x="4941" y="12348"/>
                  </a:lnTo>
                  <a:lnTo>
                    <a:pt x="4919" y="12206"/>
                  </a:lnTo>
                  <a:lnTo>
                    <a:pt x="4941" y="12041"/>
                  </a:lnTo>
                  <a:cubicBezTo>
                    <a:pt x="4941" y="11864"/>
                    <a:pt x="4976" y="11630"/>
                    <a:pt x="4976" y="11630"/>
                  </a:cubicBezTo>
                  <a:lnTo>
                    <a:pt x="4976" y="11500"/>
                  </a:lnTo>
                  <a:close/>
                  <a:moveTo>
                    <a:pt x="9678" y="11574"/>
                  </a:moveTo>
                  <a:lnTo>
                    <a:pt x="9752" y="11665"/>
                  </a:lnTo>
                  <a:cubicBezTo>
                    <a:pt x="9787" y="11717"/>
                    <a:pt x="9787" y="11665"/>
                    <a:pt x="9769" y="11808"/>
                  </a:cubicBezTo>
                  <a:cubicBezTo>
                    <a:pt x="9769" y="11808"/>
                    <a:pt x="9752" y="12007"/>
                    <a:pt x="9735" y="12041"/>
                  </a:cubicBezTo>
                  <a:lnTo>
                    <a:pt x="9700" y="12115"/>
                  </a:lnTo>
                  <a:lnTo>
                    <a:pt x="9627" y="12007"/>
                  </a:lnTo>
                  <a:cubicBezTo>
                    <a:pt x="9553" y="11790"/>
                    <a:pt x="9553" y="11847"/>
                    <a:pt x="9570" y="11699"/>
                  </a:cubicBezTo>
                  <a:cubicBezTo>
                    <a:pt x="9570" y="11699"/>
                    <a:pt x="9644" y="11539"/>
                    <a:pt x="9678" y="11574"/>
                  </a:cubicBezTo>
                  <a:close/>
                  <a:moveTo>
                    <a:pt x="11232" y="11648"/>
                  </a:moveTo>
                  <a:lnTo>
                    <a:pt x="11266" y="11738"/>
                  </a:lnTo>
                  <a:cubicBezTo>
                    <a:pt x="11232" y="11864"/>
                    <a:pt x="11175" y="12041"/>
                    <a:pt x="11175" y="12041"/>
                  </a:cubicBezTo>
                  <a:lnTo>
                    <a:pt x="11085" y="12097"/>
                  </a:lnTo>
                  <a:cubicBezTo>
                    <a:pt x="11085" y="12097"/>
                    <a:pt x="11067" y="12041"/>
                    <a:pt x="11050" y="12024"/>
                  </a:cubicBezTo>
                  <a:cubicBezTo>
                    <a:pt x="11158" y="11574"/>
                    <a:pt x="11193" y="11630"/>
                    <a:pt x="11232" y="11648"/>
                  </a:cubicBezTo>
                  <a:close/>
                  <a:moveTo>
                    <a:pt x="8255" y="11249"/>
                  </a:moveTo>
                  <a:cubicBezTo>
                    <a:pt x="8255" y="11249"/>
                    <a:pt x="8294" y="11323"/>
                    <a:pt x="8402" y="11591"/>
                  </a:cubicBezTo>
                  <a:lnTo>
                    <a:pt x="8454" y="11808"/>
                  </a:lnTo>
                  <a:cubicBezTo>
                    <a:pt x="8471" y="11847"/>
                    <a:pt x="8471" y="11864"/>
                    <a:pt x="8489" y="11881"/>
                  </a:cubicBezTo>
                  <a:lnTo>
                    <a:pt x="8454" y="11972"/>
                  </a:lnTo>
                  <a:cubicBezTo>
                    <a:pt x="8454" y="11972"/>
                    <a:pt x="8363" y="11972"/>
                    <a:pt x="8238" y="11773"/>
                  </a:cubicBezTo>
                  <a:lnTo>
                    <a:pt x="8186" y="11682"/>
                  </a:lnTo>
                  <a:cubicBezTo>
                    <a:pt x="8130" y="11557"/>
                    <a:pt x="8112" y="11449"/>
                    <a:pt x="8095" y="11306"/>
                  </a:cubicBezTo>
                  <a:lnTo>
                    <a:pt x="8130" y="11249"/>
                  </a:lnTo>
                  <a:cubicBezTo>
                    <a:pt x="8130" y="11249"/>
                    <a:pt x="8220" y="11215"/>
                    <a:pt x="8255" y="11249"/>
                  </a:cubicBezTo>
                  <a:close/>
                  <a:moveTo>
                    <a:pt x="11989" y="11016"/>
                  </a:moveTo>
                  <a:cubicBezTo>
                    <a:pt x="12023" y="11107"/>
                    <a:pt x="12023" y="11050"/>
                    <a:pt x="12006" y="11141"/>
                  </a:cubicBezTo>
                  <a:lnTo>
                    <a:pt x="11971" y="11375"/>
                  </a:lnTo>
                  <a:cubicBezTo>
                    <a:pt x="11915" y="11522"/>
                    <a:pt x="11881" y="11665"/>
                    <a:pt x="11881" y="11665"/>
                  </a:cubicBezTo>
                  <a:cubicBezTo>
                    <a:pt x="11842" y="11717"/>
                    <a:pt x="11807" y="11790"/>
                    <a:pt x="11807" y="11790"/>
                  </a:cubicBezTo>
                  <a:lnTo>
                    <a:pt x="11699" y="11916"/>
                  </a:lnTo>
                  <a:cubicBezTo>
                    <a:pt x="11699" y="11916"/>
                    <a:pt x="11682" y="11773"/>
                    <a:pt x="11716" y="11609"/>
                  </a:cubicBezTo>
                  <a:lnTo>
                    <a:pt x="11898" y="11050"/>
                  </a:lnTo>
                  <a:cubicBezTo>
                    <a:pt x="11898" y="11050"/>
                    <a:pt x="11950" y="10981"/>
                    <a:pt x="11989" y="11016"/>
                  </a:cubicBezTo>
                  <a:close/>
                  <a:moveTo>
                    <a:pt x="7282" y="11808"/>
                  </a:moveTo>
                  <a:cubicBezTo>
                    <a:pt x="7173" y="11717"/>
                    <a:pt x="7048" y="11539"/>
                    <a:pt x="7031" y="11522"/>
                  </a:cubicBezTo>
                  <a:cubicBezTo>
                    <a:pt x="7013" y="11483"/>
                    <a:pt x="6996" y="11466"/>
                    <a:pt x="6996" y="11431"/>
                  </a:cubicBezTo>
                  <a:cubicBezTo>
                    <a:pt x="6974" y="11414"/>
                    <a:pt x="6957" y="11375"/>
                    <a:pt x="6940" y="11340"/>
                  </a:cubicBezTo>
                  <a:cubicBezTo>
                    <a:pt x="6888" y="11232"/>
                    <a:pt x="6849" y="11050"/>
                    <a:pt x="6849" y="11050"/>
                  </a:cubicBezTo>
                  <a:lnTo>
                    <a:pt x="6888" y="10981"/>
                  </a:lnTo>
                  <a:cubicBezTo>
                    <a:pt x="6888" y="10981"/>
                    <a:pt x="6974" y="10981"/>
                    <a:pt x="7173" y="11358"/>
                  </a:cubicBezTo>
                  <a:cubicBezTo>
                    <a:pt x="7338" y="11682"/>
                    <a:pt x="7173" y="11392"/>
                    <a:pt x="7355" y="11773"/>
                  </a:cubicBezTo>
                  <a:lnTo>
                    <a:pt x="7355" y="11825"/>
                  </a:lnTo>
                  <a:cubicBezTo>
                    <a:pt x="7355" y="11825"/>
                    <a:pt x="7299" y="11825"/>
                    <a:pt x="7282" y="11808"/>
                  </a:cubicBezTo>
                  <a:close/>
                  <a:moveTo>
                    <a:pt x="10652" y="10527"/>
                  </a:moveTo>
                  <a:lnTo>
                    <a:pt x="10725" y="10709"/>
                  </a:lnTo>
                  <a:lnTo>
                    <a:pt x="10725" y="10834"/>
                  </a:lnTo>
                  <a:cubicBezTo>
                    <a:pt x="10708" y="11198"/>
                    <a:pt x="10691" y="11124"/>
                    <a:pt x="10691" y="11159"/>
                  </a:cubicBezTo>
                  <a:lnTo>
                    <a:pt x="10600" y="11267"/>
                  </a:lnTo>
                  <a:lnTo>
                    <a:pt x="10526" y="11176"/>
                  </a:lnTo>
                  <a:cubicBezTo>
                    <a:pt x="10509" y="10942"/>
                    <a:pt x="10509" y="11068"/>
                    <a:pt x="10526" y="10851"/>
                  </a:cubicBezTo>
                  <a:lnTo>
                    <a:pt x="10526" y="10726"/>
                  </a:lnTo>
                  <a:cubicBezTo>
                    <a:pt x="10544" y="10601"/>
                    <a:pt x="10600" y="10566"/>
                    <a:pt x="10600" y="10566"/>
                  </a:cubicBezTo>
                  <a:cubicBezTo>
                    <a:pt x="10600" y="10566"/>
                    <a:pt x="10635" y="10492"/>
                    <a:pt x="10652" y="10527"/>
                  </a:cubicBezTo>
                  <a:close/>
                  <a:moveTo>
                    <a:pt x="8835" y="10185"/>
                  </a:moveTo>
                  <a:lnTo>
                    <a:pt x="8904" y="10311"/>
                  </a:lnTo>
                  <a:cubicBezTo>
                    <a:pt x="8943" y="10458"/>
                    <a:pt x="8869" y="10185"/>
                    <a:pt x="8995" y="10800"/>
                  </a:cubicBezTo>
                  <a:cubicBezTo>
                    <a:pt x="9029" y="10942"/>
                    <a:pt x="9051" y="11124"/>
                    <a:pt x="9051" y="11124"/>
                  </a:cubicBezTo>
                  <a:cubicBezTo>
                    <a:pt x="9012" y="11323"/>
                    <a:pt x="8960" y="11198"/>
                    <a:pt x="8960" y="11198"/>
                  </a:cubicBezTo>
                  <a:cubicBezTo>
                    <a:pt x="8744" y="10981"/>
                    <a:pt x="8813" y="11141"/>
                    <a:pt x="8761" y="10458"/>
                  </a:cubicBezTo>
                  <a:cubicBezTo>
                    <a:pt x="8744" y="10241"/>
                    <a:pt x="8779" y="10241"/>
                    <a:pt x="8779" y="10241"/>
                  </a:cubicBezTo>
                  <a:cubicBezTo>
                    <a:pt x="8779" y="10241"/>
                    <a:pt x="8796" y="10151"/>
                    <a:pt x="8835" y="10185"/>
                  </a:cubicBezTo>
                  <a:close/>
                  <a:moveTo>
                    <a:pt x="5335" y="10116"/>
                  </a:moveTo>
                  <a:cubicBezTo>
                    <a:pt x="5352" y="10168"/>
                    <a:pt x="5352" y="10203"/>
                    <a:pt x="5352" y="10203"/>
                  </a:cubicBezTo>
                  <a:cubicBezTo>
                    <a:pt x="5374" y="10367"/>
                    <a:pt x="5391" y="10583"/>
                    <a:pt x="5391" y="10583"/>
                  </a:cubicBezTo>
                  <a:lnTo>
                    <a:pt x="5391" y="10726"/>
                  </a:lnTo>
                  <a:lnTo>
                    <a:pt x="5391" y="10873"/>
                  </a:lnTo>
                  <a:lnTo>
                    <a:pt x="5335" y="10942"/>
                  </a:lnTo>
                  <a:lnTo>
                    <a:pt x="5283" y="10890"/>
                  </a:lnTo>
                  <a:lnTo>
                    <a:pt x="5244" y="10726"/>
                  </a:lnTo>
                  <a:cubicBezTo>
                    <a:pt x="5227" y="10635"/>
                    <a:pt x="5209" y="10566"/>
                    <a:pt x="5209" y="10566"/>
                  </a:cubicBezTo>
                  <a:lnTo>
                    <a:pt x="5209" y="10440"/>
                  </a:lnTo>
                  <a:cubicBezTo>
                    <a:pt x="5209" y="10367"/>
                    <a:pt x="5175" y="10367"/>
                    <a:pt x="5192" y="10133"/>
                  </a:cubicBezTo>
                  <a:cubicBezTo>
                    <a:pt x="5192" y="10060"/>
                    <a:pt x="5266" y="10077"/>
                    <a:pt x="5335" y="10116"/>
                  </a:cubicBezTo>
                  <a:close/>
                  <a:moveTo>
                    <a:pt x="7282" y="10094"/>
                  </a:moveTo>
                  <a:cubicBezTo>
                    <a:pt x="7282" y="10094"/>
                    <a:pt x="7372" y="10440"/>
                    <a:pt x="7407" y="10691"/>
                  </a:cubicBezTo>
                  <a:lnTo>
                    <a:pt x="7355" y="10834"/>
                  </a:lnTo>
                  <a:lnTo>
                    <a:pt x="7282" y="10765"/>
                  </a:lnTo>
                  <a:cubicBezTo>
                    <a:pt x="7156" y="10657"/>
                    <a:pt x="7212" y="10709"/>
                    <a:pt x="7191" y="10601"/>
                  </a:cubicBezTo>
                  <a:cubicBezTo>
                    <a:pt x="7139" y="10350"/>
                    <a:pt x="7156" y="10094"/>
                    <a:pt x="7156" y="10094"/>
                  </a:cubicBezTo>
                  <a:cubicBezTo>
                    <a:pt x="7156" y="10094"/>
                    <a:pt x="7212" y="10060"/>
                    <a:pt x="7282" y="10094"/>
                  </a:cubicBezTo>
                  <a:close/>
                  <a:moveTo>
                    <a:pt x="11608" y="9753"/>
                  </a:moveTo>
                  <a:cubicBezTo>
                    <a:pt x="11699" y="9792"/>
                    <a:pt x="11664" y="9826"/>
                    <a:pt x="11647" y="9878"/>
                  </a:cubicBezTo>
                  <a:lnTo>
                    <a:pt x="11647" y="10510"/>
                  </a:lnTo>
                  <a:lnTo>
                    <a:pt x="11591" y="10691"/>
                  </a:lnTo>
                  <a:lnTo>
                    <a:pt x="11517" y="10765"/>
                  </a:lnTo>
                  <a:lnTo>
                    <a:pt x="11465" y="10674"/>
                  </a:lnTo>
                  <a:cubicBezTo>
                    <a:pt x="11448" y="10384"/>
                    <a:pt x="11483" y="10151"/>
                    <a:pt x="11539" y="9809"/>
                  </a:cubicBezTo>
                  <a:cubicBezTo>
                    <a:pt x="11539" y="9809"/>
                    <a:pt x="11573" y="9753"/>
                    <a:pt x="11608" y="9753"/>
                  </a:cubicBezTo>
                  <a:close/>
                  <a:moveTo>
                    <a:pt x="5266" y="8563"/>
                  </a:moveTo>
                  <a:cubicBezTo>
                    <a:pt x="5266" y="8563"/>
                    <a:pt x="5352" y="8835"/>
                    <a:pt x="5408" y="9086"/>
                  </a:cubicBezTo>
                  <a:lnTo>
                    <a:pt x="5374" y="9160"/>
                  </a:lnTo>
                  <a:cubicBezTo>
                    <a:pt x="5374" y="9160"/>
                    <a:pt x="5391" y="9285"/>
                    <a:pt x="5157" y="8654"/>
                  </a:cubicBezTo>
                  <a:cubicBezTo>
                    <a:pt x="5157" y="8654"/>
                    <a:pt x="5136" y="8602"/>
                    <a:pt x="5175" y="8580"/>
                  </a:cubicBezTo>
                  <a:cubicBezTo>
                    <a:pt x="5175" y="8580"/>
                    <a:pt x="5227" y="8546"/>
                    <a:pt x="5266" y="8563"/>
                  </a:cubicBezTo>
                  <a:close/>
                  <a:moveTo>
                    <a:pt x="4560" y="7248"/>
                  </a:moveTo>
                  <a:lnTo>
                    <a:pt x="4668" y="7321"/>
                  </a:lnTo>
                  <a:cubicBezTo>
                    <a:pt x="4668" y="7321"/>
                    <a:pt x="4794" y="7520"/>
                    <a:pt x="4833" y="7698"/>
                  </a:cubicBezTo>
                  <a:cubicBezTo>
                    <a:pt x="4833" y="7698"/>
                    <a:pt x="4850" y="7771"/>
                    <a:pt x="4850" y="7845"/>
                  </a:cubicBezTo>
                  <a:lnTo>
                    <a:pt x="4811" y="7897"/>
                  </a:lnTo>
                  <a:cubicBezTo>
                    <a:pt x="4811" y="7897"/>
                    <a:pt x="4651" y="7663"/>
                    <a:pt x="4543" y="7447"/>
                  </a:cubicBezTo>
                  <a:lnTo>
                    <a:pt x="4526" y="7356"/>
                  </a:lnTo>
                  <a:cubicBezTo>
                    <a:pt x="4543" y="7230"/>
                    <a:pt x="4543" y="7265"/>
                    <a:pt x="4543" y="7265"/>
                  </a:cubicBezTo>
                  <a:cubicBezTo>
                    <a:pt x="4543" y="7265"/>
                    <a:pt x="4526" y="7248"/>
                    <a:pt x="4560" y="7248"/>
                  </a:cubicBezTo>
                  <a:close/>
                  <a:moveTo>
                    <a:pt x="4811" y="6131"/>
                  </a:moveTo>
                  <a:lnTo>
                    <a:pt x="4919" y="6348"/>
                  </a:lnTo>
                  <a:cubicBezTo>
                    <a:pt x="4993" y="6564"/>
                    <a:pt x="4976" y="6581"/>
                    <a:pt x="4976" y="6633"/>
                  </a:cubicBezTo>
                  <a:cubicBezTo>
                    <a:pt x="4976" y="6633"/>
                    <a:pt x="5010" y="6815"/>
                    <a:pt x="4850" y="6633"/>
                  </a:cubicBezTo>
                  <a:lnTo>
                    <a:pt x="4742" y="6400"/>
                  </a:lnTo>
                  <a:cubicBezTo>
                    <a:pt x="4703" y="6240"/>
                    <a:pt x="4703" y="6166"/>
                    <a:pt x="4703" y="6166"/>
                  </a:cubicBezTo>
                  <a:cubicBezTo>
                    <a:pt x="4703" y="6166"/>
                    <a:pt x="4742" y="6114"/>
                    <a:pt x="4811" y="6131"/>
                  </a:cubicBezTo>
                  <a:close/>
                  <a:moveTo>
                    <a:pt x="4617" y="5011"/>
                  </a:moveTo>
                  <a:lnTo>
                    <a:pt x="4686" y="5032"/>
                  </a:lnTo>
                  <a:cubicBezTo>
                    <a:pt x="4742" y="5084"/>
                    <a:pt x="4703" y="4976"/>
                    <a:pt x="4759" y="5227"/>
                  </a:cubicBezTo>
                  <a:cubicBezTo>
                    <a:pt x="4811" y="5534"/>
                    <a:pt x="4686" y="5392"/>
                    <a:pt x="4686" y="5392"/>
                  </a:cubicBezTo>
                  <a:cubicBezTo>
                    <a:pt x="4668" y="5357"/>
                    <a:pt x="4668" y="5357"/>
                    <a:pt x="4578" y="5175"/>
                  </a:cubicBezTo>
                  <a:cubicBezTo>
                    <a:pt x="4526" y="5067"/>
                    <a:pt x="4526" y="5141"/>
                    <a:pt x="4560" y="5050"/>
                  </a:cubicBezTo>
                  <a:cubicBezTo>
                    <a:pt x="4560" y="5050"/>
                    <a:pt x="4578" y="4994"/>
                    <a:pt x="4617" y="5011"/>
                  </a:cubicBezTo>
                  <a:close/>
                  <a:moveTo>
                    <a:pt x="12006" y="1714"/>
                  </a:moveTo>
                  <a:cubicBezTo>
                    <a:pt x="12006" y="1714"/>
                    <a:pt x="12058" y="1982"/>
                    <a:pt x="12080" y="2199"/>
                  </a:cubicBezTo>
                  <a:lnTo>
                    <a:pt x="12023" y="2272"/>
                  </a:lnTo>
                  <a:cubicBezTo>
                    <a:pt x="12023" y="2272"/>
                    <a:pt x="11915" y="1965"/>
                    <a:pt x="11898" y="1766"/>
                  </a:cubicBezTo>
                  <a:cubicBezTo>
                    <a:pt x="11898" y="1680"/>
                    <a:pt x="11932" y="1641"/>
                    <a:pt x="12006" y="1714"/>
                  </a:cubicBezTo>
                  <a:close/>
                  <a:moveTo>
                    <a:pt x="11573" y="36"/>
                  </a:moveTo>
                  <a:lnTo>
                    <a:pt x="11682" y="165"/>
                  </a:lnTo>
                  <a:cubicBezTo>
                    <a:pt x="11733" y="291"/>
                    <a:pt x="11790" y="507"/>
                    <a:pt x="11790" y="507"/>
                  </a:cubicBezTo>
                  <a:cubicBezTo>
                    <a:pt x="11807" y="542"/>
                    <a:pt x="11790" y="576"/>
                    <a:pt x="11790" y="576"/>
                  </a:cubicBezTo>
                  <a:cubicBezTo>
                    <a:pt x="11790" y="576"/>
                    <a:pt x="11807" y="741"/>
                    <a:pt x="11664" y="559"/>
                  </a:cubicBezTo>
                  <a:lnTo>
                    <a:pt x="11500" y="126"/>
                  </a:lnTo>
                  <a:cubicBezTo>
                    <a:pt x="11517" y="1"/>
                    <a:pt x="11539" y="36"/>
                    <a:pt x="11573" y="36"/>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6"/>
            <p:cNvSpPr/>
            <p:nvPr/>
          </p:nvSpPr>
          <p:spPr>
            <a:xfrm>
              <a:off x="536425" y="3784350"/>
              <a:ext cx="111850" cy="52800"/>
            </a:xfrm>
            <a:custGeom>
              <a:rect b="b" l="l" r="r" t="t"/>
              <a:pathLst>
                <a:path extrusionOk="0" h="2112" w="4474">
                  <a:moveTo>
                    <a:pt x="1320" y="1173"/>
                  </a:moveTo>
                  <a:lnTo>
                    <a:pt x="1337" y="1173"/>
                  </a:lnTo>
                  <a:lnTo>
                    <a:pt x="1354" y="1173"/>
                  </a:lnTo>
                  <a:lnTo>
                    <a:pt x="1372" y="1173"/>
                  </a:lnTo>
                  <a:lnTo>
                    <a:pt x="1372" y="1173"/>
                  </a:lnTo>
                  <a:lnTo>
                    <a:pt x="1389" y="1173"/>
                  </a:lnTo>
                  <a:lnTo>
                    <a:pt x="1406" y="1173"/>
                  </a:lnTo>
                  <a:lnTo>
                    <a:pt x="1428" y="1173"/>
                  </a:lnTo>
                  <a:lnTo>
                    <a:pt x="1428" y="1190"/>
                  </a:lnTo>
                  <a:lnTo>
                    <a:pt x="1445" y="1190"/>
                  </a:lnTo>
                  <a:lnTo>
                    <a:pt x="1463" y="1190"/>
                  </a:lnTo>
                  <a:lnTo>
                    <a:pt x="1463" y="1190"/>
                  </a:lnTo>
                  <a:lnTo>
                    <a:pt x="1480" y="1190"/>
                  </a:lnTo>
                  <a:lnTo>
                    <a:pt x="1497" y="1208"/>
                  </a:lnTo>
                  <a:lnTo>
                    <a:pt x="1497" y="1208"/>
                  </a:lnTo>
                  <a:lnTo>
                    <a:pt x="1514" y="1208"/>
                  </a:lnTo>
                  <a:lnTo>
                    <a:pt x="1536" y="1229"/>
                  </a:lnTo>
                  <a:lnTo>
                    <a:pt x="1536" y="1229"/>
                  </a:lnTo>
                  <a:lnTo>
                    <a:pt x="1553" y="1246"/>
                  </a:lnTo>
                  <a:lnTo>
                    <a:pt x="1553" y="1246"/>
                  </a:lnTo>
                  <a:lnTo>
                    <a:pt x="1571" y="1264"/>
                  </a:lnTo>
                  <a:lnTo>
                    <a:pt x="1571" y="1264"/>
                  </a:lnTo>
                  <a:lnTo>
                    <a:pt x="1588" y="1281"/>
                  </a:lnTo>
                  <a:lnTo>
                    <a:pt x="1588" y="1281"/>
                  </a:lnTo>
                  <a:lnTo>
                    <a:pt x="1605" y="1298"/>
                  </a:lnTo>
                  <a:lnTo>
                    <a:pt x="1605" y="1316"/>
                  </a:lnTo>
                  <a:lnTo>
                    <a:pt x="1605" y="1316"/>
                  </a:lnTo>
                  <a:lnTo>
                    <a:pt x="1623" y="1337"/>
                  </a:lnTo>
                  <a:lnTo>
                    <a:pt x="1623" y="1355"/>
                  </a:lnTo>
                  <a:lnTo>
                    <a:pt x="1623" y="1372"/>
                  </a:lnTo>
                  <a:lnTo>
                    <a:pt x="1623" y="1389"/>
                  </a:lnTo>
                  <a:lnTo>
                    <a:pt x="1623" y="1389"/>
                  </a:lnTo>
                  <a:lnTo>
                    <a:pt x="1623" y="1407"/>
                  </a:lnTo>
                  <a:lnTo>
                    <a:pt x="1623" y="1424"/>
                  </a:lnTo>
                  <a:lnTo>
                    <a:pt x="1605" y="1445"/>
                  </a:lnTo>
                  <a:lnTo>
                    <a:pt x="1605" y="1445"/>
                  </a:lnTo>
                  <a:lnTo>
                    <a:pt x="1605" y="1463"/>
                  </a:lnTo>
                  <a:lnTo>
                    <a:pt x="1588" y="1463"/>
                  </a:lnTo>
                  <a:lnTo>
                    <a:pt x="1588" y="1480"/>
                  </a:lnTo>
                  <a:lnTo>
                    <a:pt x="1588" y="1497"/>
                  </a:lnTo>
                  <a:lnTo>
                    <a:pt x="1571" y="1497"/>
                  </a:lnTo>
                  <a:lnTo>
                    <a:pt x="1571" y="1515"/>
                  </a:lnTo>
                  <a:lnTo>
                    <a:pt x="1553" y="1515"/>
                  </a:lnTo>
                  <a:lnTo>
                    <a:pt x="1553" y="1532"/>
                  </a:lnTo>
                  <a:lnTo>
                    <a:pt x="1536" y="1532"/>
                  </a:lnTo>
                  <a:lnTo>
                    <a:pt x="1536" y="1554"/>
                  </a:lnTo>
                  <a:lnTo>
                    <a:pt x="1514" y="1554"/>
                  </a:lnTo>
                  <a:lnTo>
                    <a:pt x="1514" y="1571"/>
                  </a:lnTo>
                  <a:lnTo>
                    <a:pt x="1497" y="1588"/>
                  </a:lnTo>
                  <a:lnTo>
                    <a:pt x="1480" y="1606"/>
                  </a:lnTo>
                  <a:lnTo>
                    <a:pt x="1445" y="1606"/>
                  </a:lnTo>
                  <a:lnTo>
                    <a:pt x="1428" y="1623"/>
                  </a:lnTo>
                  <a:lnTo>
                    <a:pt x="1406" y="1640"/>
                  </a:lnTo>
                  <a:lnTo>
                    <a:pt x="1480" y="1640"/>
                  </a:lnTo>
                  <a:lnTo>
                    <a:pt x="1571" y="1640"/>
                  </a:lnTo>
                  <a:lnTo>
                    <a:pt x="1679" y="1640"/>
                  </a:lnTo>
                  <a:lnTo>
                    <a:pt x="1770" y="1640"/>
                  </a:lnTo>
                  <a:lnTo>
                    <a:pt x="1861" y="1640"/>
                  </a:lnTo>
                  <a:lnTo>
                    <a:pt x="1912" y="1640"/>
                  </a:lnTo>
                  <a:lnTo>
                    <a:pt x="1969" y="1640"/>
                  </a:lnTo>
                  <a:lnTo>
                    <a:pt x="2003" y="1640"/>
                  </a:lnTo>
                  <a:lnTo>
                    <a:pt x="2055" y="1640"/>
                  </a:lnTo>
                  <a:lnTo>
                    <a:pt x="2111" y="1640"/>
                  </a:lnTo>
                  <a:lnTo>
                    <a:pt x="2146" y="1640"/>
                  </a:lnTo>
                  <a:lnTo>
                    <a:pt x="2185" y="1640"/>
                  </a:lnTo>
                  <a:lnTo>
                    <a:pt x="2237" y="1640"/>
                  </a:lnTo>
                  <a:lnTo>
                    <a:pt x="2272" y="1623"/>
                  </a:lnTo>
                  <a:lnTo>
                    <a:pt x="2311" y="1623"/>
                  </a:lnTo>
                  <a:lnTo>
                    <a:pt x="2380" y="1623"/>
                  </a:lnTo>
                  <a:lnTo>
                    <a:pt x="2436" y="1606"/>
                  </a:lnTo>
                  <a:lnTo>
                    <a:pt x="2510" y="1606"/>
                  </a:lnTo>
                  <a:lnTo>
                    <a:pt x="2579" y="1606"/>
                  </a:lnTo>
                  <a:lnTo>
                    <a:pt x="2652" y="1606"/>
                  </a:lnTo>
                  <a:lnTo>
                    <a:pt x="2704" y="1606"/>
                  </a:lnTo>
                  <a:lnTo>
                    <a:pt x="2778" y="1588"/>
                  </a:lnTo>
                  <a:lnTo>
                    <a:pt x="2851" y="1588"/>
                  </a:lnTo>
                  <a:lnTo>
                    <a:pt x="2903" y="1588"/>
                  </a:lnTo>
                  <a:lnTo>
                    <a:pt x="2977" y="1588"/>
                  </a:lnTo>
                  <a:lnTo>
                    <a:pt x="3102" y="1588"/>
                  </a:lnTo>
                  <a:lnTo>
                    <a:pt x="3245" y="1588"/>
                  </a:lnTo>
                  <a:lnTo>
                    <a:pt x="3375" y="1588"/>
                  </a:lnTo>
                  <a:lnTo>
                    <a:pt x="3500" y="1588"/>
                  </a:lnTo>
                  <a:lnTo>
                    <a:pt x="3569" y="1588"/>
                  </a:lnTo>
                  <a:lnTo>
                    <a:pt x="3643" y="1588"/>
                  </a:lnTo>
                  <a:lnTo>
                    <a:pt x="3699" y="1588"/>
                  </a:lnTo>
                  <a:lnTo>
                    <a:pt x="3769" y="1571"/>
                  </a:lnTo>
                  <a:lnTo>
                    <a:pt x="3825" y="1571"/>
                  </a:lnTo>
                  <a:lnTo>
                    <a:pt x="3894" y="1571"/>
                  </a:lnTo>
                  <a:lnTo>
                    <a:pt x="3968" y="1571"/>
                  </a:lnTo>
                  <a:lnTo>
                    <a:pt x="4024" y="1571"/>
                  </a:lnTo>
                  <a:lnTo>
                    <a:pt x="4093" y="1554"/>
                  </a:lnTo>
                  <a:lnTo>
                    <a:pt x="4149" y="1554"/>
                  </a:lnTo>
                  <a:lnTo>
                    <a:pt x="4218" y="1554"/>
                  </a:lnTo>
                  <a:lnTo>
                    <a:pt x="4275" y="1532"/>
                  </a:lnTo>
                  <a:lnTo>
                    <a:pt x="4348" y="1532"/>
                  </a:lnTo>
                  <a:lnTo>
                    <a:pt x="4366" y="1532"/>
                  </a:lnTo>
                  <a:lnTo>
                    <a:pt x="4383" y="1532"/>
                  </a:lnTo>
                  <a:lnTo>
                    <a:pt x="4400" y="1515"/>
                  </a:lnTo>
                  <a:lnTo>
                    <a:pt x="4474" y="1571"/>
                  </a:lnTo>
                  <a:lnTo>
                    <a:pt x="4417" y="1623"/>
                  </a:lnTo>
                  <a:lnTo>
                    <a:pt x="4400" y="1640"/>
                  </a:lnTo>
                  <a:lnTo>
                    <a:pt x="4383" y="1640"/>
                  </a:lnTo>
                  <a:lnTo>
                    <a:pt x="4366" y="1640"/>
                  </a:lnTo>
                  <a:lnTo>
                    <a:pt x="4292" y="1640"/>
                  </a:lnTo>
                  <a:lnTo>
                    <a:pt x="4218" y="1662"/>
                  </a:lnTo>
                  <a:lnTo>
                    <a:pt x="4167" y="1662"/>
                  </a:lnTo>
                  <a:lnTo>
                    <a:pt x="4093" y="1679"/>
                  </a:lnTo>
                  <a:lnTo>
                    <a:pt x="4041" y="1679"/>
                  </a:lnTo>
                  <a:lnTo>
                    <a:pt x="3968" y="1679"/>
                  </a:lnTo>
                  <a:lnTo>
                    <a:pt x="3894" y="1679"/>
                  </a:lnTo>
                  <a:lnTo>
                    <a:pt x="3842" y="1696"/>
                  </a:lnTo>
                  <a:lnTo>
                    <a:pt x="3769" y="1696"/>
                  </a:lnTo>
                  <a:lnTo>
                    <a:pt x="3699" y="1696"/>
                  </a:lnTo>
                  <a:lnTo>
                    <a:pt x="3643" y="1696"/>
                  </a:lnTo>
                  <a:lnTo>
                    <a:pt x="3569" y="1696"/>
                  </a:lnTo>
                  <a:lnTo>
                    <a:pt x="3500" y="1696"/>
                  </a:lnTo>
                  <a:lnTo>
                    <a:pt x="3375" y="1696"/>
                  </a:lnTo>
                  <a:lnTo>
                    <a:pt x="3245" y="1714"/>
                  </a:lnTo>
                  <a:lnTo>
                    <a:pt x="3102" y="1714"/>
                  </a:lnTo>
                  <a:lnTo>
                    <a:pt x="2977" y="1714"/>
                  </a:lnTo>
                  <a:lnTo>
                    <a:pt x="2921" y="1714"/>
                  </a:lnTo>
                  <a:lnTo>
                    <a:pt x="2851" y="1714"/>
                  </a:lnTo>
                  <a:lnTo>
                    <a:pt x="2778" y="1714"/>
                  </a:lnTo>
                  <a:lnTo>
                    <a:pt x="2726" y="1714"/>
                  </a:lnTo>
                  <a:lnTo>
                    <a:pt x="2652" y="1731"/>
                  </a:lnTo>
                  <a:lnTo>
                    <a:pt x="2579" y="1731"/>
                  </a:lnTo>
                  <a:lnTo>
                    <a:pt x="2527" y="1731"/>
                  </a:lnTo>
                  <a:lnTo>
                    <a:pt x="2453" y="1731"/>
                  </a:lnTo>
                  <a:lnTo>
                    <a:pt x="2380" y="1748"/>
                  </a:lnTo>
                  <a:lnTo>
                    <a:pt x="2328" y="1748"/>
                  </a:lnTo>
                  <a:lnTo>
                    <a:pt x="2293" y="1748"/>
                  </a:lnTo>
                  <a:lnTo>
                    <a:pt x="2237" y="1770"/>
                  </a:lnTo>
                  <a:lnTo>
                    <a:pt x="2202" y="1770"/>
                  </a:lnTo>
                  <a:lnTo>
                    <a:pt x="2146" y="1770"/>
                  </a:lnTo>
                  <a:lnTo>
                    <a:pt x="2111" y="1770"/>
                  </a:lnTo>
                  <a:lnTo>
                    <a:pt x="2055" y="1770"/>
                  </a:lnTo>
                  <a:lnTo>
                    <a:pt x="2021" y="1770"/>
                  </a:lnTo>
                  <a:lnTo>
                    <a:pt x="1969" y="1770"/>
                  </a:lnTo>
                  <a:lnTo>
                    <a:pt x="1912" y="1770"/>
                  </a:lnTo>
                  <a:lnTo>
                    <a:pt x="1878" y="1770"/>
                  </a:lnTo>
                  <a:lnTo>
                    <a:pt x="1770" y="1787"/>
                  </a:lnTo>
                  <a:lnTo>
                    <a:pt x="1679" y="1787"/>
                  </a:lnTo>
                  <a:lnTo>
                    <a:pt x="1571" y="1787"/>
                  </a:lnTo>
                  <a:lnTo>
                    <a:pt x="1480" y="1787"/>
                  </a:lnTo>
                  <a:lnTo>
                    <a:pt x="1406" y="1770"/>
                  </a:lnTo>
                  <a:lnTo>
                    <a:pt x="1320" y="1770"/>
                  </a:lnTo>
                  <a:lnTo>
                    <a:pt x="1264" y="1770"/>
                  </a:lnTo>
                  <a:lnTo>
                    <a:pt x="1155" y="1770"/>
                  </a:lnTo>
                  <a:lnTo>
                    <a:pt x="1138" y="1770"/>
                  </a:lnTo>
                  <a:lnTo>
                    <a:pt x="1121" y="1770"/>
                  </a:lnTo>
                  <a:lnTo>
                    <a:pt x="1103" y="1770"/>
                  </a:lnTo>
                  <a:lnTo>
                    <a:pt x="1103" y="1770"/>
                  </a:lnTo>
                  <a:lnTo>
                    <a:pt x="1082" y="1748"/>
                  </a:lnTo>
                  <a:lnTo>
                    <a:pt x="1082" y="1748"/>
                  </a:lnTo>
                  <a:lnTo>
                    <a:pt x="1065" y="1731"/>
                  </a:lnTo>
                  <a:lnTo>
                    <a:pt x="1065" y="1731"/>
                  </a:lnTo>
                  <a:lnTo>
                    <a:pt x="1065" y="1714"/>
                  </a:lnTo>
                  <a:lnTo>
                    <a:pt x="1065" y="1696"/>
                  </a:lnTo>
                  <a:lnTo>
                    <a:pt x="1065" y="1696"/>
                  </a:lnTo>
                  <a:lnTo>
                    <a:pt x="1065" y="1679"/>
                  </a:lnTo>
                  <a:lnTo>
                    <a:pt x="1065" y="1679"/>
                  </a:lnTo>
                  <a:lnTo>
                    <a:pt x="1082" y="1662"/>
                  </a:lnTo>
                  <a:lnTo>
                    <a:pt x="1082" y="1662"/>
                  </a:lnTo>
                  <a:lnTo>
                    <a:pt x="1103" y="1640"/>
                  </a:lnTo>
                  <a:lnTo>
                    <a:pt x="1103" y="1640"/>
                  </a:lnTo>
                  <a:lnTo>
                    <a:pt x="1121" y="1623"/>
                  </a:lnTo>
                  <a:lnTo>
                    <a:pt x="1155" y="1623"/>
                  </a:lnTo>
                  <a:lnTo>
                    <a:pt x="1173" y="1606"/>
                  </a:lnTo>
                  <a:lnTo>
                    <a:pt x="1212" y="1588"/>
                  </a:lnTo>
                  <a:lnTo>
                    <a:pt x="1229" y="1588"/>
                  </a:lnTo>
                  <a:lnTo>
                    <a:pt x="1246" y="1571"/>
                  </a:lnTo>
                  <a:lnTo>
                    <a:pt x="1264" y="1554"/>
                  </a:lnTo>
                  <a:lnTo>
                    <a:pt x="1298" y="1554"/>
                  </a:lnTo>
                  <a:lnTo>
                    <a:pt x="1320" y="1532"/>
                  </a:lnTo>
                  <a:lnTo>
                    <a:pt x="1337" y="1515"/>
                  </a:lnTo>
                  <a:lnTo>
                    <a:pt x="1354" y="1515"/>
                  </a:lnTo>
                  <a:lnTo>
                    <a:pt x="1372" y="1497"/>
                  </a:lnTo>
                  <a:lnTo>
                    <a:pt x="1389" y="1480"/>
                  </a:lnTo>
                  <a:lnTo>
                    <a:pt x="1406" y="1480"/>
                  </a:lnTo>
                  <a:lnTo>
                    <a:pt x="1428" y="1463"/>
                  </a:lnTo>
                  <a:lnTo>
                    <a:pt x="1428" y="1463"/>
                  </a:lnTo>
                  <a:lnTo>
                    <a:pt x="1445" y="1445"/>
                  </a:lnTo>
                  <a:lnTo>
                    <a:pt x="1445" y="1445"/>
                  </a:lnTo>
                  <a:lnTo>
                    <a:pt x="1445" y="1424"/>
                  </a:lnTo>
                  <a:lnTo>
                    <a:pt x="1463" y="1424"/>
                  </a:lnTo>
                  <a:lnTo>
                    <a:pt x="1463" y="1424"/>
                  </a:lnTo>
                  <a:lnTo>
                    <a:pt x="1463" y="1407"/>
                  </a:lnTo>
                  <a:lnTo>
                    <a:pt x="1463" y="1407"/>
                  </a:lnTo>
                  <a:lnTo>
                    <a:pt x="1463" y="1407"/>
                  </a:lnTo>
                  <a:lnTo>
                    <a:pt x="1480" y="1407"/>
                  </a:lnTo>
                  <a:lnTo>
                    <a:pt x="1480" y="1389"/>
                  </a:lnTo>
                  <a:lnTo>
                    <a:pt x="1480" y="1389"/>
                  </a:lnTo>
                  <a:lnTo>
                    <a:pt x="1480" y="1389"/>
                  </a:lnTo>
                  <a:lnTo>
                    <a:pt x="1480" y="1389"/>
                  </a:lnTo>
                  <a:lnTo>
                    <a:pt x="1480" y="1389"/>
                  </a:lnTo>
                  <a:lnTo>
                    <a:pt x="1480" y="1389"/>
                  </a:lnTo>
                  <a:lnTo>
                    <a:pt x="1480" y="1389"/>
                  </a:lnTo>
                  <a:lnTo>
                    <a:pt x="1480" y="1372"/>
                  </a:lnTo>
                  <a:lnTo>
                    <a:pt x="1480" y="1372"/>
                  </a:lnTo>
                  <a:lnTo>
                    <a:pt x="1480" y="1372"/>
                  </a:lnTo>
                  <a:lnTo>
                    <a:pt x="1480" y="1372"/>
                  </a:lnTo>
                  <a:lnTo>
                    <a:pt x="1480" y="1372"/>
                  </a:lnTo>
                  <a:lnTo>
                    <a:pt x="1480" y="1372"/>
                  </a:lnTo>
                  <a:lnTo>
                    <a:pt x="1480" y="1372"/>
                  </a:lnTo>
                  <a:lnTo>
                    <a:pt x="1463" y="1355"/>
                  </a:lnTo>
                  <a:lnTo>
                    <a:pt x="1463" y="1355"/>
                  </a:lnTo>
                  <a:lnTo>
                    <a:pt x="1463" y="1355"/>
                  </a:lnTo>
                  <a:lnTo>
                    <a:pt x="1463" y="1355"/>
                  </a:lnTo>
                  <a:lnTo>
                    <a:pt x="1463" y="1355"/>
                  </a:lnTo>
                  <a:lnTo>
                    <a:pt x="1445" y="1337"/>
                  </a:lnTo>
                  <a:lnTo>
                    <a:pt x="1445" y="1337"/>
                  </a:lnTo>
                  <a:lnTo>
                    <a:pt x="1445" y="1337"/>
                  </a:lnTo>
                  <a:lnTo>
                    <a:pt x="1445" y="1337"/>
                  </a:lnTo>
                  <a:lnTo>
                    <a:pt x="1428" y="1337"/>
                  </a:lnTo>
                  <a:lnTo>
                    <a:pt x="1428" y="1337"/>
                  </a:lnTo>
                  <a:lnTo>
                    <a:pt x="1428" y="1337"/>
                  </a:lnTo>
                  <a:lnTo>
                    <a:pt x="1428" y="1337"/>
                  </a:lnTo>
                  <a:lnTo>
                    <a:pt x="1406" y="1316"/>
                  </a:lnTo>
                  <a:lnTo>
                    <a:pt x="1406" y="1316"/>
                  </a:lnTo>
                  <a:lnTo>
                    <a:pt x="1389" y="1316"/>
                  </a:lnTo>
                  <a:lnTo>
                    <a:pt x="1389" y="1316"/>
                  </a:lnTo>
                  <a:lnTo>
                    <a:pt x="1389" y="1316"/>
                  </a:lnTo>
                  <a:lnTo>
                    <a:pt x="1372" y="1316"/>
                  </a:lnTo>
                  <a:lnTo>
                    <a:pt x="1372" y="1316"/>
                  </a:lnTo>
                  <a:lnTo>
                    <a:pt x="1354" y="1316"/>
                  </a:lnTo>
                  <a:lnTo>
                    <a:pt x="1354" y="1316"/>
                  </a:lnTo>
                  <a:lnTo>
                    <a:pt x="1337" y="1316"/>
                  </a:lnTo>
                  <a:lnTo>
                    <a:pt x="1337" y="1316"/>
                  </a:lnTo>
                  <a:lnTo>
                    <a:pt x="1320" y="1316"/>
                  </a:lnTo>
                  <a:lnTo>
                    <a:pt x="1298" y="1316"/>
                  </a:lnTo>
                  <a:lnTo>
                    <a:pt x="1298" y="1337"/>
                  </a:lnTo>
                  <a:lnTo>
                    <a:pt x="1281" y="1337"/>
                  </a:lnTo>
                  <a:lnTo>
                    <a:pt x="1281" y="1337"/>
                  </a:lnTo>
                  <a:lnTo>
                    <a:pt x="1264" y="1337"/>
                  </a:lnTo>
                  <a:lnTo>
                    <a:pt x="1246" y="1337"/>
                  </a:lnTo>
                  <a:lnTo>
                    <a:pt x="1212" y="1355"/>
                  </a:lnTo>
                  <a:lnTo>
                    <a:pt x="1190" y="1355"/>
                  </a:lnTo>
                  <a:lnTo>
                    <a:pt x="1173" y="1372"/>
                  </a:lnTo>
                  <a:lnTo>
                    <a:pt x="1138" y="1372"/>
                  </a:lnTo>
                  <a:lnTo>
                    <a:pt x="1121" y="1389"/>
                  </a:lnTo>
                  <a:lnTo>
                    <a:pt x="1082" y="1407"/>
                  </a:lnTo>
                  <a:lnTo>
                    <a:pt x="1065" y="1407"/>
                  </a:lnTo>
                  <a:lnTo>
                    <a:pt x="1030" y="1424"/>
                  </a:lnTo>
                  <a:lnTo>
                    <a:pt x="995" y="1445"/>
                  </a:lnTo>
                  <a:lnTo>
                    <a:pt x="974" y="1463"/>
                  </a:lnTo>
                  <a:lnTo>
                    <a:pt x="939" y="1480"/>
                  </a:lnTo>
                  <a:lnTo>
                    <a:pt x="922" y="1480"/>
                  </a:lnTo>
                  <a:lnTo>
                    <a:pt x="887" y="1497"/>
                  </a:lnTo>
                  <a:lnTo>
                    <a:pt x="865" y="1515"/>
                  </a:lnTo>
                  <a:lnTo>
                    <a:pt x="831" y="1532"/>
                  </a:lnTo>
                  <a:lnTo>
                    <a:pt x="814" y="1554"/>
                  </a:lnTo>
                  <a:lnTo>
                    <a:pt x="779" y="1571"/>
                  </a:lnTo>
                  <a:lnTo>
                    <a:pt x="740" y="1588"/>
                  </a:lnTo>
                  <a:lnTo>
                    <a:pt x="723" y="1606"/>
                  </a:lnTo>
                  <a:lnTo>
                    <a:pt x="688" y="1640"/>
                  </a:lnTo>
                  <a:lnTo>
                    <a:pt x="671" y="1662"/>
                  </a:lnTo>
                  <a:lnTo>
                    <a:pt x="649" y="1679"/>
                  </a:lnTo>
                  <a:lnTo>
                    <a:pt x="615" y="1696"/>
                  </a:lnTo>
                  <a:lnTo>
                    <a:pt x="597" y="1748"/>
                  </a:lnTo>
                  <a:lnTo>
                    <a:pt x="580" y="1787"/>
                  </a:lnTo>
                  <a:lnTo>
                    <a:pt x="541" y="1822"/>
                  </a:lnTo>
                  <a:lnTo>
                    <a:pt x="524" y="1856"/>
                  </a:lnTo>
                  <a:lnTo>
                    <a:pt x="506" y="1895"/>
                  </a:lnTo>
                  <a:lnTo>
                    <a:pt x="489" y="1913"/>
                  </a:lnTo>
                  <a:lnTo>
                    <a:pt x="472" y="1930"/>
                  </a:lnTo>
                  <a:lnTo>
                    <a:pt x="472" y="1947"/>
                  </a:lnTo>
                  <a:lnTo>
                    <a:pt x="454" y="1965"/>
                  </a:lnTo>
                  <a:lnTo>
                    <a:pt x="433" y="1986"/>
                  </a:lnTo>
                  <a:lnTo>
                    <a:pt x="416" y="2004"/>
                  </a:lnTo>
                  <a:lnTo>
                    <a:pt x="398" y="2021"/>
                  </a:lnTo>
                  <a:lnTo>
                    <a:pt x="398" y="2038"/>
                  </a:lnTo>
                  <a:lnTo>
                    <a:pt x="381" y="2055"/>
                  </a:lnTo>
                  <a:lnTo>
                    <a:pt x="381" y="2055"/>
                  </a:lnTo>
                  <a:lnTo>
                    <a:pt x="364" y="2073"/>
                  </a:lnTo>
                  <a:lnTo>
                    <a:pt x="364" y="2073"/>
                  </a:lnTo>
                  <a:lnTo>
                    <a:pt x="346" y="2073"/>
                  </a:lnTo>
                  <a:lnTo>
                    <a:pt x="346" y="2094"/>
                  </a:lnTo>
                  <a:lnTo>
                    <a:pt x="325" y="2094"/>
                  </a:lnTo>
                  <a:lnTo>
                    <a:pt x="307" y="2094"/>
                  </a:lnTo>
                  <a:lnTo>
                    <a:pt x="307" y="2112"/>
                  </a:lnTo>
                  <a:lnTo>
                    <a:pt x="290" y="2112"/>
                  </a:lnTo>
                  <a:lnTo>
                    <a:pt x="273" y="2112"/>
                  </a:lnTo>
                  <a:lnTo>
                    <a:pt x="255" y="2112"/>
                  </a:lnTo>
                  <a:lnTo>
                    <a:pt x="238" y="2094"/>
                  </a:lnTo>
                  <a:lnTo>
                    <a:pt x="217" y="2094"/>
                  </a:lnTo>
                  <a:lnTo>
                    <a:pt x="199" y="2073"/>
                  </a:lnTo>
                  <a:lnTo>
                    <a:pt x="199" y="2073"/>
                  </a:lnTo>
                  <a:lnTo>
                    <a:pt x="182" y="2055"/>
                  </a:lnTo>
                  <a:lnTo>
                    <a:pt x="182" y="2038"/>
                  </a:lnTo>
                  <a:lnTo>
                    <a:pt x="165" y="2038"/>
                  </a:lnTo>
                  <a:lnTo>
                    <a:pt x="165" y="2021"/>
                  </a:lnTo>
                  <a:lnTo>
                    <a:pt x="165" y="2004"/>
                  </a:lnTo>
                  <a:lnTo>
                    <a:pt x="165" y="1986"/>
                  </a:lnTo>
                  <a:lnTo>
                    <a:pt x="165" y="1986"/>
                  </a:lnTo>
                  <a:lnTo>
                    <a:pt x="165" y="1965"/>
                  </a:lnTo>
                  <a:lnTo>
                    <a:pt x="165" y="1965"/>
                  </a:lnTo>
                  <a:lnTo>
                    <a:pt x="165" y="1947"/>
                  </a:lnTo>
                  <a:lnTo>
                    <a:pt x="182" y="1930"/>
                  </a:lnTo>
                  <a:lnTo>
                    <a:pt x="182" y="1930"/>
                  </a:lnTo>
                  <a:lnTo>
                    <a:pt x="182" y="1913"/>
                  </a:lnTo>
                  <a:lnTo>
                    <a:pt x="182" y="1913"/>
                  </a:lnTo>
                  <a:lnTo>
                    <a:pt x="199" y="1895"/>
                  </a:lnTo>
                  <a:lnTo>
                    <a:pt x="199" y="1878"/>
                  </a:lnTo>
                  <a:lnTo>
                    <a:pt x="217" y="1856"/>
                  </a:lnTo>
                  <a:lnTo>
                    <a:pt x="238" y="1839"/>
                  </a:lnTo>
                  <a:lnTo>
                    <a:pt x="255" y="1822"/>
                  </a:lnTo>
                  <a:lnTo>
                    <a:pt x="273" y="1805"/>
                  </a:lnTo>
                  <a:lnTo>
                    <a:pt x="273" y="1787"/>
                  </a:lnTo>
                  <a:lnTo>
                    <a:pt x="290" y="1770"/>
                  </a:lnTo>
                  <a:lnTo>
                    <a:pt x="307" y="1748"/>
                  </a:lnTo>
                  <a:lnTo>
                    <a:pt x="346" y="1731"/>
                  </a:lnTo>
                  <a:lnTo>
                    <a:pt x="364" y="1714"/>
                  </a:lnTo>
                  <a:lnTo>
                    <a:pt x="381" y="1696"/>
                  </a:lnTo>
                  <a:lnTo>
                    <a:pt x="398" y="1679"/>
                  </a:lnTo>
                  <a:lnTo>
                    <a:pt x="416" y="1662"/>
                  </a:lnTo>
                  <a:lnTo>
                    <a:pt x="454" y="1623"/>
                  </a:lnTo>
                  <a:lnTo>
                    <a:pt x="472" y="1606"/>
                  </a:lnTo>
                  <a:lnTo>
                    <a:pt x="489" y="1606"/>
                  </a:lnTo>
                  <a:lnTo>
                    <a:pt x="489" y="1588"/>
                  </a:lnTo>
                  <a:lnTo>
                    <a:pt x="506" y="1571"/>
                  </a:lnTo>
                  <a:lnTo>
                    <a:pt x="524" y="1554"/>
                  </a:lnTo>
                  <a:lnTo>
                    <a:pt x="524" y="1532"/>
                  </a:lnTo>
                  <a:lnTo>
                    <a:pt x="541" y="1497"/>
                  </a:lnTo>
                  <a:lnTo>
                    <a:pt x="563" y="1463"/>
                  </a:lnTo>
                  <a:lnTo>
                    <a:pt x="597" y="1424"/>
                  </a:lnTo>
                  <a:lnTo>
                    <a:pt x="615" y="1389"/>
                  </a:lnTo>
                  <a:lnTo>
                    <a:pt x="632" y="1355"/>
                  </a:lnTo>
                  <a:lnTo>
                    <a:pt x="671" y="1298"/>
                  </a:lnTo>
                  <a:lnTo>
                    <a:pt x="688" y="1246"/>
                  </a:lnTo>
                  <a:lnTo>
                    <a:pt x="723" y="1190"/>
                  </a:lnTo>
                  <a:lnTo>
                    <a:pt x="740" y="1138"/>
                  </a:lnTo>
                  <a:lnTo>
                    <a:pt x="779" y="1082"/>
                  </a:lnTo>
                  <a:lnTo>
                    <a:pt x="796" y="1030"/>
                  </a:lnTo>
                  <a:lnTo>
                    <a:pt x="831" y="974"/>
                  </a:lnTo>
                  <a:lnTo>
                    <a:pt x="848" y="922"/>
                  </a:lnTo>
                  <a:lnTo>
                    <a:pt x="887" y="848"/>
                  </a:lnTo>
                  <a:lnTo>
                    <a:pt x="887" y="831"/>
                  </a:lnTo>
                  <a:lnTo>
                    <a:pt x="904" y="797"/>
                  </a:lnTo>
                  <a:lnTo>
                    <a:pt x="922" y="740"/>
                  </a:lnTo>
                  <a:lnTo>
                    <a:pt x="956" y="688"/>
                  </a:lnTo>
                  <a:lnTo>
                    <a:pt x="956" y="649"/>
                  </a:lnTo>
                  <a:lnTo>
                    <a:pt x="974" y="632"/>
                  </a:lnTo>
                  <a:lnTo>
                    <a:pt x="974" y="598"/>
                  </a:lnTo>
                  <a:lnTo>
                    <a:pt x="995" y="559"/>
                  </a:lnTo>
                  <a:lnTo>
                    <a:pt x="1013" y="541"/>
                  </a:lnTo>
                  <a:lnTo>
                    <a:pt x="1013" y="507"/>
                  </a:lnTo>
                  <a:lnTo>
                    <a:pt x="1030" y="489"/>
                  </a:lnTo>
                  <a:lnTo>
                    <a:pt x="1030" y="472"/>
                  </a:lnTo>
                  <a:lnTo>
                    <a:pt x="1030" y="433"/>
                  </a:lnTo>
                  <a:lnTo>
                    <a:pt x="1047" y="416"/>
                  </a:lnTo>
                  <a:lnTo>
                    <a:pt x="1047" y="398"/>
                  </a:lnTo>
                  <a:lnTo>
                    <a:pt x="1047" y="364"/>
                  </a:lnTo>
                  <a:lnTo>
                    <a:pt x="1065" y="342"/>
                  </a:lnTo>
                  <a:lnTo>
                    <a:pt x="1065" y="325"/>
                  </a:lnTo>
                  <a:lnTo>
                    <a:pt x="1065" y="308"/>
                  </a:lnTo>
                  <a:lnTo>
                    <a:pt x="1065" y="290"/>
                  </a:lnTo>
                  <a:lnTo>
                    <a:pt x="1065" y="273"/>
                  </a:lnTo>
                  <a:lnTo>
                    <a:pt x="1082" y="256"/>
                  </a:lnTo>
                  <a:lnTo>
                    <a:pt x="1082" y="234"/>
                  </a:lnTo>
                  <a:lnTo>
                    <a:pt x="1082" y="217"/>
                  </a:lnTo>
                  <a:lnTo>
                    <a:pt x="1082" y="199"/>
                  </a:lnTo>
                  <a:lnTo>
                    <a:pt x="1082" y="199"/>
                  </a:lnTo>
                  <a:lnTo>
                    <a:pt x="1065" y="199"/>
                  </a:lnTo>
                  <a:lnTo>
                    <a:pt x="1065" y="182"/>
                  </a:lnTo>
                  <a:lnTo>
                    <a:pt x="1065" y="182"/>
                  </a:lnTo>
                  <a:lnTo>
                    <a:pt x="1065" y="182"/>
                  </a:lnTo>
                  <a:lnTo>
                    <a:pt x="1065" y="182"/>
                  </a:lnTo>
                  <a:lnTo>
                    <a:pt x="1065" y="182"/>
                  </a:lnTo>
                  <a:lnTo>
                    <a:pt x="1065" y="182"/>
                  </a:lnTo>
                  <a:lnTo>
                    <a:pt x="1065" y="165"/>
                  </a:lnTo>
                  <a:lnTo>
                    <a:pt x="1065" y="165"/>
                  </a:lnTo>
                  <a:lnTo>
                    <a:pt x="1065" y="165"/>
                  </a:lnTo>
                  <a:lnTo>
                    <a:pt x="1065" y="165"/>
                  </a:lnTo>
                  <a:lnTo>
                    <a:pt x="1065" y="165"/>
                  </a:lnTo>
                  <a:lnTo>
                    <a:pt x="1047" y="165"/>
                  </a:lnTo>
                  <a:lnTo>
                    <a:pt x="1047" y="165"/>
                  </a:lnTo>
                  <a:lnTo>
                    <a:pt x="1047" y="182"/>
                  </a:lnTo>
                  <a:lnTo>
                    <a:pt x="1047" y="182"/>
                  </a:lnTo>
                  <a:lnTo>
                    <a:pt x="1030" y="182"/>
                  </a:lnTo>
                  <a:lnTo>
                    <a:pt x="1030" y="182"/>
                  </a:lnTo>
                  <a:lnTo>
                    <a:pt x="1013" y="199"/>
                  </a:lnTo>
                  <a:lnTo>
                    <a:pt x="1013" y="199"/>
                  </a:lnTo>
                  <a:lnTo>
                    <a:pt x="995" y="199"/>
                  </a:lnTo>
                  <a:lnTo>
                    <a:pt x="995" y="217"/>
                  </a:lnTo>
                  <a:lnTo>
                    <a:pt x="974" y="217"/>
                  </a:lnTo>
                  <a:lnTo>
                    <a:pt x="974" y="234"/>
                  </a:lnTo>
                  <a:lnTo>
                    <a:pt x="956" y="234"/>
                  </a:lnTo>
                  <a:lnTo>
                    <a:pt x="956" y="256"/>
                  </a:lnTo>
                  <a:lnTo>
                    <a:pt x="939" y="273"/>
                  </a:lnTo>
                  <a:lnTo>
                    <a:pt x="904" y="290"/>
                  </a:lnTo>
                  <a:lnTo>
                    <a:pt x="887" y="308"/>
                  </a:lnTo>
                  <a:lnTo>
                    <a:pt x="865" y="342"/>
                  </a:lnTo>
                  <a:lnTo>
                    <a:pt x="848" y="364"/>
                  </a:lnTo>
                  <a:lnTo>
                    <a:pt x="814" y="398"/>
                  </a:lnTo>
                  <a:lnTo>
                    <a:pt x="796" y="433"/>
                  </a:lnTo>
                  <a:lnTo>
                    <a:pt x="779" y="450"/>
                  </a:lnTo>
                  <a:lnTo>
                    <a:pt x="740" y="489"/>
                  </a:lnTo>
                  <a:lnTo>
                    <a:pt x="723" y="524"/>
                  </a:lnTo>
                  <a:lnTo>
                    <a:pt x="705" y="559"/>
                  </a:lnTo>
                  <a:lnTo>
                    <a:pt x="671" y="598"/>
                  </a:lnTo>
                  <a:lnTo>
                    <a:pt x="649" y="632"/>
                  </a:lnTo>
                  <a:lnTo>
                    <a:pt x="615" y="667"/>
                  </a:lnTo>
                  <a:lnTo>
                    <a:pt x="597" y="706"/>
                  </a:lnTo>
                  <a:lnTo>
                    <a:pt x="580" y="740"/>
                  </a:lnTo>
                  <a:lnTo>
                    <a:pt x="541" y="775"/>
                  </a:lnTo>
                  <a:lnTo>
                    <a:pt x="506" y="848"/>
                  </a:lnTo>
                  <a:lnTo>
                    <a:pt x="454" y="922"/>
                  </a:lnTo>
                  <a:lnTo>
                    <a:pt x="416" y="991"/>
                  </a:lnTo>
                  <a:lnTo>
                    <a:pt x="398" y="1030"/>
                  </a:lnTo>
                  <a:lnTo>
                    <a:pt x="364" y="1065"/>
                  </a:lnTo>
                  <a:lnTo>
                    <a:pt x="273" y="1190"/>
                  </a:lnTo>
                  <a:lnTo>
                    <a:pt x="238" y="1246"/>
                  </a:lnTo>
                  <a:lnTo>
                    <a:pt x="199" y="1281"/>
                  </a:lnTo>
                  <a:lnTo>
                    <a:pt x="165" y="1337"/>
                  </a:lnTo>
                  <a:lnTo>
                    <a:pt x="147" y="1355"/>
                  </a:lnTo>
                  <a:lnTo>
                    <a:pt x="130" y="1372"/>
                  </a:lnTo>
                  <a:lnTo>
                    <a:pt x="130" y="1389"/>
                  </a:lnTo>
                  <a:lnTo>
                    <a:pt x="108" y="1389"/>
                  </a:lnTo>
                  <a:lnTo>
                    <a:pt x="108" y="1407"/>
                  </a:lnTo>
                  <a:lnTo>
                    <a:pt x="108" y="1407"/>
                  </a:lnTo>
                  <a:lnTo>
                    <a:pt x="91" y="1424"/>
                  </a:lnTo>
                  <a:lnTo>
                    <a:pt x="91" y="1424"/>
                  </a:lnTo>
                  <a:lnTo>
                    <a:pt x="74" y="1424"/>
                  </a:lnTo>
                  <a:lnTo>
                    <a:pt x="74" y="1424"/>
                  </a:lnTo>
                  <a:lnTo>
                    <a:pt x="74" y="1424"/>
                  </a:lnTo>
                  <a:lnTo>
                    <a:pt x="56" y="1424"/>
                  </a:lnTo>
                  <a:lnTo>
                    <a:pt x="56" y="1424"/>
                  </a:lnTo>
                  <a:lnTo>
                    <a:pt x="56" y="1424"/>
                  </a:lnTo>
                  <a:lnTo>
                    <a:pt x="39" y="1424"/>
                  </a:lnTo>
                  <a:lnTo>
                    <a:pt x="39" y="1424"/>
                  </a:lnTo>
                  <a:lnTo>
                    <a:pt x="39" y="1424"/>
                  </a:lnTo>
                  <a:lnTo>
                    <a:pt x="22" y="1407"/>
                  </a:lnTo>
                  <a:lnTo>
                    <a:pt x="22" y="1407"/>
                  </a:lnTo>
                  <a:lnTo>
                    <a:pt x="22" y="1389"/>
                  </a:lnTo>
                  <a:lnTo>
                    <a:pt x="22" y="1389"/>
                  </a:lnTo>
                  <a:lnTo>
                    <a:pt x="22" y="1389"/>
                  </a:lnTo>
                  <a:lnTo>
                    <a:pt x="0" y="1372"/>
                  </a:lnTo>
                  <a:lnTo>
                    <a:pt x="0" y="1372"/>
                  </a:lnTo>
                  <a:lnTo>
                    <a:pt x="0" y="1372"/>
                  </a:lnTo>
                  <a:lnTo>
                    <a:pt x="22" y="1355"/>
                  </a:lnTo>
                  <a:lnTo>
                    <a:pt x="22" y="1337"/>
                  </a:lnTo>
                  <a:lnTo>
                    <a:pt x="22" y="1316"/>
                  </a:lnTo>
                  <a:lnTo>
                    <a:pt x="39" y="1298"/>
                  </a:lnTo>
                  <a:lnTo>
                    <a:pt x="56" y="1298"/>
                  </a:lnTo>
                  <a:lnTo>
                    <a:pt x="74" y="1264"/>
                  </a:lnTo>
                  <a:lnTo>
                    <a:pt x="91" y="1229"/>
                  </a:lnTo>
                  <a:lnTo>
                    <a:pt x="130" y="1173"/>
                  </a:lnTo>
                  <a:lnTo>
                    <a:pt x="147" y="1099"/>
                  </a:lnTo>
                  <a:lnTo>
                    <a:pt x="217" y="974"/>
                  </a:lnTo>
                  <a:lnTo>
                    <a:pt x="238" y="939"/>
                  </a:lnTo>
                  <a:lnTo>
                    <a:pt x="255" y="905"/>
                  </a:lnTo>
                  <a:lnTo>
                    <a:pt x="307" y="831"/>
                  </a:lnTo>
                  <a:lnTo>
                    <a:pt x="346" y="758"/>
                  </a:lnTo>
                  <a:lnTo>
                    <a:pt x="398" y="688"/>
                  </a:lnTo>
                  <a:lnTo>
                    <a:pt x="433" y="649"/>
                  </a:lnTo>
                  <a:lnTo>
                    <a:pt x="454" y="615"/>
                  </a:lnTo>
                  <a:lnTo>
                    <a:pt x="472" y="580"/>
                  </a:lnTo>
                  <a:lnTo>
                    <a:pt x="506" y="541"/>
                  </a:lnTo>
                  <a:lnTo>
                    <a:pt x="524" y="507"/>
                  </a:lnTo>
                  <a:lnTo>
                    <a:pt x="563" y="450"/>
                  </a:lnTo>
                  <a:lnTo>
                    <a:pt x="580" y="433"/>
                  </a:lnTo>
                  <a:lnTo>
                    <a:pt x="615" y="398"/>
                  </a:lnTo>
                  <a:lnTo>
                    <a:pt x="632" y="364"/>
                  </a:lnTo>
                  <a:lnTo>
                    <a:pt x="649" y="325"/>
                  </a:lnTo>
                  <a:lnTo>
                    <a:pt x="688" y="290"/>
                  </a:lnTo>
                  <a:lnTo>
                    <a:pt x="705" y="256"/>
                  </a:lnTo>
                  <a:lnTo>
                    <a:pt x="740" y="234"/>
                  </a:lnTo>
                  <a:lnTo>
                    <a:pt x="757" y="199"/>
                  </a:lnTo>
                  <a:lnTo>
                    <a:pt x="779" y="182"/>
                  </a:lnTo>
                  <a:lnTo>
                    <a:pt x="814" y="148"/>
                  </a:lnTo>
                  <a:lnTo>
                    <a:pt x="831" y="126"/>
                  </a:lnTo>
                  <a:lnTo>
                    <a:pt x="848" y="109"/>
                  </a:lnTo>
                  <a:lnTo>
                    <a:pt x="848" y="109"/>
                  </a:lnTo>
                  <a:lnTo>
                    <a:pt x="865" y="91"/>
                  </a:lnTo>
                  <a:lnTo>
                    <a:pt x="887" y="74"/>
                  </a:lnTo>
                  <a:lnTo>
                    <a:pt x="887" y="74"/>
                  </a:lnTo>
                  <a:lnTo>
                    <a:pt x="904" y="57"/>
                  </a:lnTo>
                  <a:lnTo>
                    <a:pt x="922" y="57"/>
                  </a:lnTo>
                  <a:lnTo>
                    <a:pt x="922" y="39"/>
                  </a:lnTo>
                  <a:lnTo>
                    <a:pt x="939" y="39"/>
                  </a:lnTo>
                  <a:lnTo>
                    <a:pt x="956" y="39"/>
                  </a:lnTo>
                  <a:lnTo>
                    <a:pt x="974" y="18"/>
                  </a:lnTo>
                  <a:lnTo>
                    <a:pt x="974" y="18"/>
                  </a:lnTo>
                  <a:lnTo>
                    <a:pt x="995" y="0"/>
                  </a:lnTo>
                  <a:lnTo>
                    <a:pt x="1013" y="0"/>
                  </a:lnTo>
                  <a:lnTo>
                    <a:pt x="1013" y="0"/>
                  </a:lnTo>
                  <a:lnTo>
                    <a:pt x="1030" y="0"/>
                  </a:lnTo>
                  <a:lnTo>
                    <a:pt x="1047" y="0"/>
                  </a:lnTo>
                  <a:lnTo>
                    <a:pt x="1065" y="0"/>
                  </a:lnTo>
                  <a:lnTo>
                    <a:pt x="1082" y="0"/>
                  </a:lnTo>
                  <a:lnTo>
                    <a:pt x="1103" y="0"/>
                  </a:lnTo>
                  <a:lnTo>
                    <a:pt x="1121" y="0"/>
                  </a:lnTo>
                  <a:lnTo>
                    <a:pt x="1121" y="0"/>
                  </a:lnTo>
                  <a:lnTo>
                    <a:pt x="1138" y="18"/>
                  </a:lnTo>
                  <a:lnTo>
                    <a:pt x="1155" y="18"/>
                  </a:lnTo>
                  <a:lnTo>
                    <a:pt x="1173" y="39"/>
                  </a:lnTo>
                  <a:lnTo>
                    <a:pt x="1190" y="39"/>
                  </a:lnTo>
                  <a:lnTo>
                    <a:pt x="1190" y="57"/>
                  </a:lnTo>
                  <a:lnTo>
                    <a:pt x="1212" y="74"/>
                  </a:lnTo>
                  <a:lnTo>
                    <a:pt x="1212" y="74"/>
                  </a:lnTo>
                  <a:lnTo>
                    <a:pt x="1229" y="91"/>
                  </a:lnTo>
                  <a:lnTo>
                    <a:pt x="1229" y="109"/>
                  </a:lnTo>
                  <a:lnTo>
                    <a:pt x="1229" y="109"/>
                  </a:lnTo>
                  <a:lnTo>
                    <a:pt x="1229" y="126"/>
                  </a:lnTo>
                  <a:lnTo>
                    <a:pt x="1229" y="126"/>
                  </a:lnTo>
                  <a:lnTo>
                    <a:pt x="1246" y="148"/>
                  </a:lnTo>
                  <a:lnTo>
                    <a:pt x="1246" y="148"/>
                  </a:lnTo>
                  <a:lnTo>
                    <a:pt x="1246" y="165"/>
                  </a:lnTo>
                  <a:lnTo>
                    <a:pt x="1246" y="182"/>
                  </a:lnTo>
                  <a:lnTo>
                    <a:pt x="1246" y="199"/>
                  </a:lnTo>
                  <a:lnTo>
                    <a:pt x="1246" y="217"/>
                  </a:lnTo>
                  <a:lnTo>
                    <a:pt x="1246" y="234"/>
                  </a:lnTo>
                  <a:lnTo>
                    <a:pt x="1246" y="256"/>
                  </a:lnTo>
                  <a:lnTo>
                    <a:pt x="1246" y="290"/>
                  </a:lnTo>
                  <a:lnTo>
                    <a:pt x="1246" y="308"/>
                  </a:lnTo>
                  <a:lnTo>
                    <a:pt x="1229" y="325"/>
                  </a:lnTo>
                  <a:lnTo>
                    <a:pt x="1229" y="364"/>
                  </a:lnTo>
                  <a:lnTo>
                    <a:pt x="1229" y="381"/>
                  </a:lnTo>
                  <a:lnTo>
                    <a:pt x="1229" y="398"/>
                  </a:lnTo>
                  <a:lnTo>
                    <a:pt x="1212" y="433"/>
                  </a:lnTo>
                  <a:lnTo>
                    <a:pt x="1212" y="450"/>
                  </a:lnTo>
                  <a:lnTo>
                    <a:pt x="1190" y="489"/>
                  </a:lnTo>
                  <a:lnTo>
                    <a:pt x="1190" y="507"/>
                  </a:lnTo>
                  <a:lnTo>
                    <a:pt x="1173" y="541"/>
                  </a:lnTo>
                  <a:lnTo>
                    <a:pt x="1173" y="559"/>
                  </a:lnTo>
                  <a:lnTo>
                    <a:pt x="1155" y="598"/>
                  </a:lnTo>
                  <a:lnTo>
                    <a:pt x="1155" y="632"/>
                  </a:lnTo>
                  <a:lnTo>
                    <a:pt x="1138" y="649"/>
                  </a:lnTo>
                  <a:lnTo>
                    <a:pt x="1138" y="688"/>
                  </a:lnTo>
                  <a:lnTo>
                    <a:pt x="1121" y="723"/>
                  </a:lnTo>
                  <a:lnTo>
                    <a:pt x="1103" y="740"/>
                  </a:lnTo>
                  <a:lnTo>
                    <a:pt x="1082" y="797"/>
                  </a:lnTo>
                  <a:lnTo>
                    <a:pt x="1065" y="866"/>
                  </a:lnTo>
                  <a:lnTo>
                    <a:pt x="1047" y="905"/>
                  </a:lnTo>
                  <a:lnTo>
                    <a:pt x="1030" y="922"/>
                  </a:lnTo>
                  <a:lnTo>
                    <a:pt x="1013" y="991"/>
                  </a:lnTo>
                  <a:lnTo>
                    <a:pt x="974" y="1047"/>
                  </a:lnTo>
                  <a:lnTo>
                    <a:pt x="939" y="1099"/>
                  </a:lnTo>
                  <a:lnTo>
                    <a:pt x="922" y="1156"/>
                  </a:lnTo>
                  <a:lnTo>
                    <a:pt x="887" y="1229"/>
                  </a:lnTo>
                  <a:lnTo>
                    <a:pt x="865" y="1281"/>
                  </a:lnTo>
                  <a:lnTo>
                    <a:pt x="831" y="1316"/>
                  </a:lnTo>
                  <a:lnTo>
                    <a:pt x="814" y="1372"/>
                  </a:lnTo>
                  <a:lnTo>
                    <a:pt x="796" y="1389"/>
                  </a:lnTo>
                  <a:lnTo>
                    <a:pt x="814" y="1372"/>
                  </a:lnTo>
                  <a:lnTo>
                    <a:pt x="848" y="1355"/>
                  </a:lnTo>
                  <a:lnTo>
                    <a:pt x="865" y="1337"/>
                  </a:lnTo>
                  <a:lnTo>
                    <a:pt x="904" y="1316"/>
                  </a:lnTo>
                  <a:lnTo>
                    <a:pt x="939" y="1316"/>
                  </a:lnTo>
                  <a:lnTo>
                    <a:pt x="956" y="1298"/>
                  </a:lnTo>
                  <a:lnTo>
                    <a:pt x="995" y="1281"/>
                  </a:lnTo>
                  <a:lnTo>
                    <a:pt x="1030" y="1264"/>
                  </a:lnTo>
                  <a:lnTo>
                    <a:pt x="1047" y="1246"/>
                  </a:lnTo>
                  <a:lnTo>
                    <a:pt x="1082" y="1246"/>
                  </a:lnTo>
                  <a:lnTo>
                    <a:pt x="1121" y="1229"/>
                  </a:lnTo>
                  <a:lnTo>
                    <a:pt x="1138" y="1229"/>
                  </a:lnTo>
                  <a:lnTo>
                    <a:pt x="1173" y="1208"/>
                  </a:lnTo>
                  <a:lnTo>
                    <a:pt x="1212" y="1208"/>
                  </a:lnTo>
                  <a:lnTo>
                    <a:pt x="1229" y="1190"/>
                  </a:lnTo>
                  <a:lnTo>
                    <a:pt x="1246" y="1190"/>
                  </a:lnTo>
                  <a:lnTo>
                    <a:pt x="1264" y="1190"/>
                  </a:lnTo>
                  <a:lnTo>
                    <a:pt x="1264" y="1190"/>
                  </a:lnTo>
                  <a:lnTo>
                    <a:pt x="1281" y="1190"/>
                  </a:lnTo>
                  <a:lnTo>
                    <a:pt x="1298" y="1173"/>
                  </a:lnTo>
                  <a:lnTo>
                    <a:pt x="1320" y="1173"/>
                  </a:lnTo>
                  <a:close/>
                  <a:moveTo>
                    <a:pt x="108" y="1372"/>
                  </a:moveTo>
                  <a:lnTo>
                    <a:pt x="108" y="1372"/>
                  </a:lnTo>
                  <a:lnTo>
                    <a:pt x="108" y="1372"/>
                  </a:lnTo>
                  <a:close/>
                  <a:moveTo>
                    <a:pt x="108" y="1372"/>
                  </a:moveTo>
                  <a:lnTo>
                    <a:pt x="108" y="1372"/>
                  </a:ln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6"/>
            <p:cNvSpPr/>
            <p:nvPr/>
          </p:nvSpPr>
          <p:spPr>
            <a:xfrm>
              <a:off x="1794325" y="2325450"/>
              <a:ext cx="474075" cy="131700"/>
            </a:xfrm>
            <a:custGeom>
              <a:rect b="b" l="l" r="r" t="t"/>
              <a:pathLst>
                <a:path extrusionOk="0" h="5268" w="18963">
                  <a:moveTo>
                    <a:pt x="7642" y="0"/>
                  </a:moveTo>
                  <a:cubicBezTo>
                    <a:pt x="7589" y="0"/>
                    <a:pt x="7535" y="2"/>
                    <a:pt x="7481" y="7"/>
                  </a:cubicBezTo>
                  <a:cubicBezTo>
                    <a:pt x="6235" y="97"/>
                    <a:pt x="5317" y="1214"/>
                    <a:pt x="5408" y="2494"/>
                  </a:cubicBezTo>
                  <a:lnTo>
                    <a:pt x="5408" y="2563"/>
                  </a:lnTo>
                  <a:cubicBezTo>
                    <a:pt x="5153" y="2347"/>
                    <a:pt x="4828" y="2204"/>
                    <a:pt x="4469" y="2204"/>
                  </a:cubicBezTo>
                  <a:cubicBezTo>
                    <a:pt x="3656" y="2204"/>
                    <a:pt x="2990" y="2888"/>
                    <a:pt x="2990" y="3736"/>
                  </a:cubicBezTo>
                  <a:cubicBezTo>
                    <a:pt x="2990" y="3952"/>
                    <a:pt x="3046" y="4151"/>
                    <a:pt x="3115" y="4333"/>
                  </a:cubicBezTo>
                  <a:cubicBezTo>
                    <a:pt x="2306" y="4333"/>
                    <a:pt x="1277" y="4567"/>
                    <a:pt x="0" y="5267"/>
                  </a:cubicBezTo>
                  <a:lnTo>
                    <a:pt x="18963" y="5267"/>
                  </a:lnTo>
                  <a:cubicBezTo>
                    <a:pt x="18963" y="5267"/>
                    <a:pt x="18216" y="4331"/>
                    <a:pt x="16603" y="4331"/>
                  </a:cubicBezTo>
                  <a:cubicBezTo>
                    <a:pt x="16358" y="4331"/>
                    <a:pt x="16094" y="4353"/>
                    <a:pt x="15809" y="4402"/>
                  </a:cubicBezTo>
                  <a:cubicBezTo>
                    <a:pt x="15593" y="3809"/>
                    <a:pt x="15160" y="3321"/>
                    <a:pt x="14602" y="3070"/>
                  </a:cubicBezTo>
                  <a:cubicBezTo>
                    <a:pt x="14602" y="2996"/>
                    <a:pt x="14602" y="2910"/>
                    <a:pt x="14580" y="2819"/>
                  </a:cubicBezTo>
                  <a:cubicBezTo>
                    <a:pt x="14497" y="1354"/>
                    <a:pt x="13306" y="233"/>
                    <a:pt x="11908" y="233"/>
                  </a:cubicBezTo>
                  <a:cubicBezTo>
                    <a:pt x="11844" y="233"/>
                    <a:pt x="11780" y="235"/>
                    <a:pt x="11716" y="240"/>
                  </a:cubicBezTo>
                  <a:cubicBezTo>
                    <a:pt x="10868" y="292"/>
                    <a:pt x="10146" y="764"/>
                    <a:pt x="9696" y="1430"/>
                  </a:cubicBezTo>
                  <a:cubicBezTo>
                    <a:pt x="9357" y="580"/>
                    <a:pt x="8551" y="0"/>
                    <a:pt x="7642"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6"/>
            <p:cNvSpPr/>
            <p:nvPr/>
          </p:nvSpPr>
          <p:spPr>
            <a:xfrm>
              <a:off x="447725" y="2506775"/>
              <a:ext cx="566450" cy="128400"/>
            </a:xfrm>
            <a:custGeom>
              <a:rect b="b" l="l" r="r" t="t"/>
              <a:pathLst>
                <a:path extrusionOk="0" h="5136" w="22658">
                  <a:moveTo>
                    <a:pt x="11176" y="0"/>
                  </a:moveTo>
                  <a:cubicBezTo>
                    <a:pt x="9246" y="0"/>
                    <a:pt x="7533" y="935"/>
                    <a:pt x="6490" y="2397"/>
                  </a:cubicBezTo>
                  <a:cubicBezTo>
                    <a:pt x="6036" y="3013"/>
                    <a:pt x="5320" y="3371"/>
                    <a:pt x="4575" y="3371"/>
                  </a:cubicBezTo>
                  <a:cubicBezTo>
                    <a:pt x="4341" y="3371"/>
                    <a:pt x="4105" y="3336"/>
                    <a:pt x="3873" y="3262"/>
                  </a:cubicBezTo>
                  <a:cubicBezTo>
                    <a:pt x="3423" y="3137"/>
                    <a:pt x="2955" y="3046"/>
                    <a:pt x="2449" y="3046"/>
                  </a:cubicBezTo>
                  <a:cubicBezTo>
                    <a:pt x="2341" y="3046"/>
                    <a:pt x="2233" y="3046"/>
                    <a:pt x="2125" y="3063"/>
                  </a:cubicBezTo>
                  <a:cubicBezTo>
                    <a:pt x="792" y="3154"/>
                    <a:pt x="87" y="4110"/>
                    <a:pt x="1" y="5136"/>
                  </a:cubicBezTo>
                  <a:lnTo>
                    <a:pt x="22658" y="5136"/>
                  </a:lnTo>
                  <a:cubicBezTo>
                    <a:pt x="22567" y="4110"/>
                    <a:pt x="21883" y="3154"/>
                    <a:pt x="20529" y="3063"/>
                  </a:cubicBezTo>
                  <a:cubicBezTo>
                    <a:pt x="20421" y="3046"/>
                    <a:pt x="20313" y="3046"/>
                    <a:pt x="20205" y="3046"/>
                  </a:cubicBezTo>
                  <a:cubicBezTo>
                    <a:pt x="19647" y="3046"/>
                    <a:pt x="19123" y="3154"/>
                    <a:pt x="18621" y="3314"/>
                  </a:cubicBezTo>
                  <a:cubicBezTo>
                    <a:pt x="18357" y="3411"/>
                    <a:pt x="18083" y="3458"/>
                    <a:pt x="17813" y="3458"/>
                  </a:cubicBezTo>
                  <a:cubicBezTo>
                    <a:pt x="17069" y="3458"/>
                    <a:pt x="16347" y="3105"/>
                    <a:pt x="15900" y="2471"/>
                  </a:cubicBezTo>
                  <a:cubicBezTo>
                    <a:pt x="14853" y="974"/>
                    <a:pt x="13123" y="0"/>
                    <a:pt x="11176"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6"/>
            <p:cNvSpPr/>
            <p:nvPr/>
          </p:nvSpPr>
          <p:spPr>
            <a:xfrm>
              <a:off x="705900" y="2865425"/>
              <a:ext cx="567000" cy="128525"/>
            </a:xfrm>
            <a:custGeom>
              <a:rect b="b" l="l" r="r" t="t"/>
              <a:pathLst>
                <a:path extrusionOk="0" h="5141" w="22680">
                  <a:moveTo>
                    <a:pt x="11176" y="0"/>
                  </a:moveTo>
                  <a:cubicBezTo>
                    <a:pt x="9251" y="0"/>
                    <a:pt x="7555" y="957"/>
                    <a:pt x="6490" y="2402"/>
                  </a:cubicBezTo>
                  <a:cubicBezTo>
                    <a:pt x="6036" y="3035"/>
                    <a:pt x="5315" y="3383"/>
                    <a:pt x="4573" y="3383"/>
                  </a:cubicBezTo>
                  <a:cubicBezTo>
                    <a:pt x="4347" y="3383"/>
                    <a:pt x="4118" y="3351"/>
                    <a:pt x="3894" y="3284"/>
                  </a:cubicBezTo>
                  <a:cubicBezTo>
                    <a:pt x="3444" y="3137"/>
                    <a:pt x="2956" y="3068"/>
                    <a:pt x="2454" y="3068"/>
                  </a:cubicBezTo>
                  <a:lnTo>
                    <a:pt x="2129" y="3068"/>
                  </a:lnTo>
                  <a:cubicBezTo>
                    <a:pt x="792" y="3159"/>
                    <a:pt x="92" y="4111"/>
                    <a:pt x="1" y="5140"/>
                  </a:cubicBezTo>
                  <a:lnTo>
                    <a:pt x="22680" y="5140"/>
                  </a:lnTo>
                  <a:cubicBezTo>
                    <a:pt x="22589" y="4111"/>
                    <a:pt x="21884" y="3159"/>
                    <a:pt x="20534" y="3068"/>
                  </a:cubicBezTo>
                  <a:lnTo>
                    <a:pt x="20209" y="3068"/>
                  </a:lnTo>
                  <a:cubicBezTo>
                    <a:pt x="19651" y="3068"/>
                    <a:pt x="19128" y="3159"/>
                    <a:pt x="18621" y="3336"/>
                  </a:cubicBezTo>
                  <a:cubicBezTo>
                    <a:pt x="18361" y="3426"/>
                    <a:pt x="18092" y="3470"/>
                    <a:pt x="17825" y="3470"/>
                  </a:cubicBezTo>
                  <a:cubicBezTo>
                    <a:pt x="17080" y="3470"/>
                    <a:pt x="16358" y="3126"/>
                    <a:pt x="15917" y="2488"/>
                  </a:cubicBezTo>
                  <a:cubicBezTo>
                    <a:pt x="14875" y="996"/>
                    <a:pt x="13144" y="0"/>
                    <a:pt x="11176"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6"/>
            <p:cNvSpPr/>
            <p:nvPr/>
          </p:nvSpPr>
          <p:spPr>
            <a:xfrm>
              <a:off x="2486550" y="2517575"/>
              <a:ext cx="647150" cy="146475"/>
            </a:xfrm>
            <a:custGeom>
              <a:rect b="b" l="l" r="r" t="t"/>
              <a:pathLst>
                <a:path extrusionOk="0" h="5859" w="25886">
                  <a:moveTo>
                    <a:pt x="12763" y="1"/>
                  </a:moveTo>
                  <a:cubicBezTo>
                    <a:pt x="10561" y="1"/>
                    <a:pt x="8614" y="1065"/>
                    <a:pt x="7424" y="2722"/>
                  </a:cubicBezTo>
                  <a:cubicBezTo>
                    <a:pt x="6902" y="3440"/>
                    <a:pt x="6083" y="3849"/>
                    <a:pt x="5227" y="3849"/>
                  </a:cubicBezTo>
                  <a:cubicBezTo>
                    <a:pt x="4964" y="3849"/>
                    <a:pt x="4697" y="3811"/>
                    <a:pt x="4435" y="3730"/>
                  </a:cubicBezTo>
                  <a:cubicBezTo>
                    <a:pt x="3929" y="3570"/>
                    <a:pt x="3370" y="3479"/>
                    <a:pt x="2812" y="3479"/>
                  </a:cubicBezTo>
                  <a:cubicBezTo>
                    <a:pt x="2683" y="3479"/>
                    <a:pt x="2557" y="3479"/>
                    <a:pt x="2432" y="3497"/>
                  </a:cubicBezTo>
                  <a:cubicBezTo>
                    <a:pt x="900" y="3587"/>
                    <a:pt x="108" y="4686"/>
                    <a:pt x="0" y="5859"/>
                  </a:cubicBezTo>
                  <a:lnTo>
                    <a:pt x="25885" y="5859"/>
                  </a:lnTo>
                  <a:cubicBezTo>
                    <a:pt x="25794" y="4686"/>
                    <a:pt x="25002" y="3587"/>
                    <a:pt x="23449" y="3497"/>
                  </a:cubicBezTo>
                  <a:cubicBezTo>
                    <a:pt x="23341" y="3479"/>
                    <a:pt x="23216" y="3479"/>
                    <a:pt x="23090" y="3479"/>
                  </a:cubicBezTo>
                  <a:cubicBezTo>
                    <a:pt x="22459" y="3479"/>
                    <a:pt x="21849" y="3587"/>
                    <a:pt x="21269" y="3786"/>
                  </a:cubicBezTo>
                  <a:cubicBezTo>
                    <a:pt x="20971" y="3890"/>
                    <a:pt x="20663" y="3940"/>
                    <a:pt x="20359" y="3940"/>
                  </a:cubicBezTo>
                  <a:cubicBezTo>
                    <a:pt x="19504" y="3940"/>
                    <a:pt x="18675" y="3544"/>
                    <a:pt x="18171" y="2813"/>
                  </a:cubicBezTo>
                  <a:cubicBezTo>
                    <a:pt x="16981" y="1117"/>
                    <a:pt x="14995" y="1"/>
                    <a:pt x="1276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6"/>
            <p:cNvSpPr/>
            <p:nvPr/>
          </p:nvSpPr>
          <p:spPr>
            <a:xfrm>
              <a:off x="417000" y="3754600"/>
              <a:ext cx="433100" cy="98350"/>
            </a:xfrm>
            <a:custGeom>
              <a:rect b="b" l="l" r="r" t="t"/>
              <a:pathLst>
                <a:path extrusionOk="0" h="3934" w="17324">
                  <a:moveTo>
                    <a:pt x="8546" y="1"/>
                  </a:moveTo>
                  <a:cubicBezTo>
                    <a:pt x="7070" y="1"/>
                    <a:pt x="5772" y="723"/>
                    <a:pt x="4959" y="1839"/>
                  </a:cubicBezTo>
                  <a:cubicBezTo>
                    <a:pt x="4618" y="2318"/>
                    <a:pt x="4080" y="2591"/>
                    <a:pt x="3517" y="2591"/>
                  </a:cubicBezTo>
                  <a:cubicBezTo>
                    <a:pt x="3338" y="2591"/>
                    <a:pt x="3156" y="2563"/>
                    <a:pt x="2977" y="2506"/>
                  </a:cubicBezTo>
                  <a:cubicBezTo>
                    <a:pt x="2614" y="2398"/>
                    <a:pt x="2255" y="2346"/>
                    <a:pt x="1879" y="2346"/>
                  </a:cubicBezTo>
                  <a:lnTo>
                    <a:pt x="1623" y="2346"/>
                  </a:lnTo>
                  <a:cubicBezTo>
                    <a:pt x="598" y="2419"/>
                    <a:pt x="74" y="3155"/>
                    <a:pt x="1" y="3933"/>
                  </a:cubicBezTo>
                  <a:lnTo>
                    <a:pt x="17324" y="3933"/>
                  </a:lnTo>
                  <a:cubicBezTo>
                    <a:pt x="17272" y="3155"/>
                    <a:pt x="16731" y="2419"/>
                    <a:pt x="15701" y="2346"/>
                  </a:cubicBezTo>
                  <a:lnTo>
                    <a:pt x="15450" y="2346"/>
                  </a:lnTo>
                  <a:cubicBezTo>
                    <a:pt x="15035" y="2346"/>
                    <a:pt x="14620" y="2419"/>
                    <a:pt x="14243" y="2545"/>
                  </a:cubicBezTo>
                  <a:cubicBezTo>
                    <a:pt x="14038" y="2616"/>
                    <a:pt x="13827" y="2650"/>
                    <a:pt x="13620" y="2650"/>
                  </a:cubicBezTo>
                  <a:cubicBezTo>
                    <a:pt x="13047" y="2650"/>
                    <a:pt x="12502" y="2385"/>
                    <a:pt x="12171" y="1896"/>
                  </a:cubicBezTo>
                  <a:cubicBezTo>
                    <a:pt x="11358" y="758"/>
                    <a:pt x="10042" y="1"/>
                    <a:pt x="8546"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6"/>
            <p:cNvSpPr/>
            <p:nvPr/>
          </p:nvSpPr>
          <p:spPr>
            <a:xfrm>
              <a:off x="2121500" y="2191275"/>
              <a:ext cx="592625" cy="134350"/>
            </a:xfrm>
            <a:custGeom>
              <a:rect b="b" l="l" r="r" t="t"/>
              <a:pathLst>
                <a:path extrusionOk="0" h="5374" w="23705">
                  <a:moveTo>
                    <a:pt x="11682" y="0"/>
                  </a:moveTo>
                  <a:cubicBezTo>
                    <a:pt x="9679" y="0"/>
                    <a:pt x="7896" y="991"/>
                    <a:pt x="6793" y="2505"/>
                  </a:cubicBezTo>
                  <a:cubicBezTo>
                    <a:pt x="6314" y="3166"/>
                    <a:pt x="5569" y="3534"/>
                    <a:pt x="4793" y="3534"/>
                  </a:cubicBezTo>
                  <a:cubicBezTo>
                    <a:pt x="4554" y="3534"/>
                    <a:pt x="4311" y="3499"/>
                    <a:pt x="4072" y="3427"/>
                  </a:cubicBezTo>
                  <a:cubicBezTo>
                    <a:pt x="3587" y="3280"/>
                    <a:pt x="3098" y="3193"/>
                    <a:pt x="2575" y="3193"/>
                  </a:cubicBezTo>
                  <a:cubicBezTo>
                    <a:pt x="2449" y="3193"/>
                    <a:pt x="2341" y="3193"/>
                    <a:pt x="2233" y="3210"/>
                  </a:cubicBezTo>
                  <a:cubicBezTo>
                    <a:pt x="827" y="3301"/>
                    <a:pt x="87" y="4309"/>
                    <a:pt x="1" y="5374"/>
                  </a:cubicBezTo>
                  <a:lnTo>
                    <a:pt x="23705" y="5374"/>
                  </a:lnTo>
                  <a:cubicBezTo>
                    <a:pt x="23614" y="4309"/>
                    <a:pt x="22892" y="3301"/>
                    <a:pt x="21485" y="3210"/>
                  </a:cubicBezTo>
                  <a:cubicBezTo>
                    <a:pt x="21377" y="3193"/>
                    <a:pt x="21252" y="3193"/>
                    <a:pt x="21144" y="3193"/>
                  </a:cubicBezTo>
                  <a:cubicBezTo>
                    <a:pt x="20568" y="3193"/>
                    <a:pt x="20010" y="3301"/>
                    <a:pt x="19487" y="3479"/>
                  </a:cubicBezTo>
                  <a:cubicBezTo>
                    <a:pt x="19211" y="3574"/>
                    <a:pt x="18926" y="3621"/>
                    <a:pt x="18644" y="3621"/>
                  </a:cubicBezTo>
                  <a:cubicBezTo>
                    <a:pt x="17859" y="3621"/>
                    <a:pt x="17101" y="3259"/>
                    <a:pt x="16636" y="2596"/>
                  </a:cubicBezTo>
                  <a:cubicBezTo>
                    <a:pt x="15554" y="1030"/>
                    <a:pt x="13737" y="0"/>
                    <a:pt x="11682"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6"/>
            <p:cNvSpPr/>
            <p:nvPr/>
          </p:nvSpPr>
          <p:spPr>
            <a:xfrm>
              <a:off x="238125" y="3514775"/>
              <a:ext cx="467800" cy="131275"/>
            </a:xfrm>
            <a:custGeom>
              <a:rect b="b" l="l" r="r" t="t"/>
              <a:pathLst>
                <a:path extrusionOk="0" h="5251" w="18712">
                  <a:moveTo>
                    <a:pt x="11177" y="0"/>
                  </a:moveTo>
                  <a:cubicBezTo>
                    <a:pt x="10271" y="0"/>
                    <a:pt x="9482" y="576"/>
                    <a:pt x="9159" y="1430"/>
                  </a:cubicBezTo>
                  <a:cubicBezTo>
                    <a:pt x="8709" y="742"/>
                    <a:pt x="7987" y="292"/>
                    <a:pt x="7156" y="223"/>
                  </a:cubicBezTo>
                  <a:cubicBezTo>
                    <a:pt x="7093" y="218"/>
                    <a:pt x="7031" y="216"/>
                    <a:pt x="6969" y="216"/>
                  </a:cubicBezTo>
                  <a:cubicBezTo>
                    <a:pt x="5590" y="216"/>
                    <a:pt x="4413" y="1349"/>
                    <a:pt x="4326" y="2819"/>
                  </a:cubicBezTo>
                  <a:cubicBezTo>
                    <a:pt x="4309" y="2905"/>
                    <a:pt x="4309" y="2979"/>
                    <a:pt x="4309" y="3070"/>
                  </a:cubicBezTo>
                  <a:cubicBezTo>
                    <a:pt x="3768" y="3320"/>
                    <a:pt x="3318" y="3792"/>
                    <a:pt x="3119" y="4385"/>
                  </a:cubicBezTo>
                  <a:cubicBezTo>
                    <a:pt x="2837" y="4335"/>
                    <a:pt x="2575" y="4314"/>
                    <a:pt x="2332" y="4314"/>
                  </a:cubicBezTo>
                  <a:cubicBezTo>
                    <a:pt x="734" y="4314"/>
                    <a:pt x="0" y="5250"/>
                    <a:pt x="0" y="5250"/>
                  </a:cubicBezTo>
                  <a:lnTo>
                    <a:pt x="18712" y="5250"/>
                  </a:lnTo>
                  <a:cubicBezTo>
                    <a:pt x="17470" y="4549"/>
                    <a:pt x="16440" y="4311"/>
                    <a:pt x="15649" y="4311"/>
                  </a:cubicBezTo>
                  <a:cubicBezTo>
                    <a:pt x="15718" y="4134"/>
                    <a:pt x="15757" y="3935"/>
                    <a:pt x="15757" y="3736"/>
                  </a:cubicBezTo>
                  <a:cubicBezTo>
                    <a:pt x="15757" y="2888"/>
                    <a:pt x="15108" y="2204"/>
                    <a:pt x="14294" y="2204"/>
                  </a:cubicBezTo>
                  <a:cubicBezTo>
                    <a:pt x="13953" y="2204"/>
                    <a:pt x="13628" y="2330"/>
                    <a:pt x="13377" y="2546"/>
                  </a:cubicBezTo>
                  <a:cubicBezTo>
                    <a:pt x="13377" y="2529"/>
                    <a:pt x="13395" y="2511"/>
                    <a:pt x="13395" y="2472"/>
                  </a:cubicBezTo>
                  <a:cubicBezTo>
                    <a:pt x="13468" y="1196"/>
                    <a:pt x="12564" y="93"/>
                    <a:pt x="11339" y="6"/>
                  </a:cubicBezTo>
                  <a:cubicBezTo>
                    <a:pt x="11285" y="2"/>
                    <a:pt x="11231" y="0"/>
                    <a:pt x="11177"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6"/>
            <p:cNvSpPr/>
            <p:nvPr/>
          </p:nvSpPr>
          <p:spPr>
            <a:xfrm>
              <a:off x="2825400" y="3340450"/>
              <a:ext cx="575975" cy="144225"/>
            </a:xfrm>
            <a:custGeom>
              <a:rect b="b" l="l" r="r" t="t"/>
              <a:pathLst>
                <a:path extrusionOk="0" h="5769" w="23039">
                  <a:moveTo>
                    <a:pt x="8528" y="1"/>
                  </a:moveTo>
                  <a:cubicBezTo>
                    <a:pt x="7105" y="1"/>
                    <a:pt x="5915" y="1048"/>
                    <a:pt x="5677" y="2415"/>
                  </a:cubicBezTo>
                  <a:cubicBezTo>
                    <a:pt x="5500" y="2380"/>
                    <a:pt x="5318" y="2363"/>
                    <a:pt x="5119" y="2363"/>
                  </a:cubicBezTo>
                  <a:cubicBezTo>
                    <a:pt x="3713" y="2363"/>
                    <a:pt x="2540" y="3371"/>
                    <a:pt x="2289" y="4708"/>
                  </a:cubicBezTo>
                  <a:cubicBezTo>
                    <a:pt x="866" y="4924"/>
                    <a:pt x="1" y="5768"/>
                    <a:pt x="1" y="5768"/>
                  </a:cubicBezTo>
                  <a:lnTo>
                    <a:pt x="7948" y="5768"/>
                  </a:lnTo>
                  <a:cubicBezTo>
                    <a:pt x="7948" y="5733"/>
                    <a:pt x="7948" y="5716"/>
                    <a:pt x="7970" y="5699"/>
                  </a:cubicBezTo>
                  <a:cubicBezTo>
                    <a:pt x="7987" y="5716"/>
                    <a:pt x="8005" y="5716"/>
                    <a:pt x="8039" y="5716"/>
                  </a:cubicBezTo>
                  <a:lnTo>
                    <a:pt x="8039" y="5768"/>
                  </a:lnTo>
                  <a:lnTo>
                    <a:pt x="23039" y="5768"/>
                  </a:lnTo>
                  <a:cubicBezTo>
                    <a:pt x="21879" y="5215"/>
                    <a:pt x="21067" y="5010"/>
                    <a:pt x="20495" y="5010"/>
                  </a:cubicBezTo>
                  <a:cubicBezTo>
                    <a:pt x="20471" y="5010"/>
                    <a:pt x="20448" y="5010"/>
                    <a:pt x="20426" y="5011"/>
                  </a:cubicBezTo>
                  <a:cubicBezTo>
                    <a:pt x="20300" y="2921"/>
                    <a:pt x="18570" y="1264"/>
                    <a:pt x="16441" y="1264"/>
                  </a:cubicBezTo>
                  <a:cubicBezTo>
                    <a:pt x="15052" y="1264"/>
                    <a:pt x="13845" y="1965"/>
                    <a:pt x="13123" y="3029"/>
                  </a:cubicBezTo>
                  <a:cubicBezTo>
                    <a:pt x="13015" y="2562"/>
                    <a:pt x="12599" y="2199"/>
                    <a:pt x="12097" y="2199"/>
                  </a:cubicBezTo>
                  <a:cubicBezTo>
                    <a:pt x="11842" y="2199"/>
                    <a:pt x="11626" y="2272"/>
                    <a:pt x="11448" y="2415"/>
                  </a:cubicBezTo>
                  <a:cubicBezTo>
                    <a:pt x="11431" y="2415"/>
                    <a:pt x="11392" y="2415"/>
                    <a:pt x="11375" y="2398"/>
                  </a:cubicBezTo>
                  <a:cubicBezTo>
                    <a:pt x="11141" y="1048"/>
                    <a:pt x="9969" y="1"/>
                    <a:pt x="8528"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6"/>
            <p:cNvSpPr/>
            <p:nvPr/>
          </p:nvSpPr>
          <p:spPr>
            <a:xfrm>
              <a:off x="2628875" y="3467975"/>
              <a:ext cx="237550" cy="374600"/>
            </a:xfrm>
            <a:custGeom>
              <a:rect b="b" l="l" r="r" t="t"/>
              <a:pathLst>
                <a:path extrusionOk="0" h="14984" w="9502">
                  <a:moveTo>
                    <a:pt x="4691" y="1"/>
                  </a:moveTo>
                  <a:lnTo>
                    <a:pt x="1" y="3120"/>
                  </a:lnTo>
                  <a:lnTo>
                    <a:pt x="1" y="14983"/>
                  </a:lnTo>
                  <a:lnTo>
                    <a:pt x="9501" y="14983"/>
                  </a:lnTo>
                  <a:lnTo>
                    <a:pt x="9501" y="3211"/>
                  </a:lnTo>
                  <a:lnTo>
                    <a:pt x="4691" y="1"/>
                  </a:lnTo>
                  <a:close/>
                </a:path>
              </a:pathLst>
            </a:custGeom>
            <a:solidFill>
              <a:srgbClr val="B2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6"/>
            <p:cNvSpPr/>
            <p:nvPr/>
          </p:nvSpPr>
          <p:spPr>
            <a:xfrm>
              <a:off x="2755100" y="3589225"/>
              <a:ext cx="68050" cy="81150"/>
            </a:xfrm>
            <a:custGeom>
              <a:rect b="b" l="l" r="r" t="t"/>
              <a:pathLst>
                <a:path extrusionOk="0" h="3246" w="2722">
                  <a:moveTo>
                    <a:pt x="1" y="1"/>
                  </a:moveTo>
                  <a:lnTo>
                    <a:pt x="1" y="3245"/>
                  </a:lnTo>
                  <a:lnTo>
                    <a:pt x="2722" y="3245"/>
                  </a:lnTo>
                  <a:lnTo>
                    <a:pt x="27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6"/>
            <p:cNvSpPr/>
            <p:nvPr/>
          </p:nvSpPr>
          <p:spPr>
            <a:xfrm>
              <a:off x="2754250" y="3586950"/>
              <a:ext cx="36900" cy="44275"/>
            </a:xfrm>
            <a:custGeom>
              <a:rect b="b" l="l" r="r" t="t"/>
              <a:pathLst>
                <a:path extrusionOk="0" h="1771" w="1476">
                  <a:moveTo>
                    <a:pt x="1367" y="109"/>
                  </a:moveTo>
                  <a:lnTo>
                    <a:pt x="1367" y="1623"/>
                  </a:lnTo>
                  <a:lnTo>
                    <a:pt x="87" y="1623"/>
                  </a:lnTo>
                  <a:lnTo>
                    <a:pt x="87" y="109"/>
                  </a:lnTo>
                  <a:close/>
                  <a:moveTo>
                    <a:pt x="0" y="1"/>
                  </a:moveTo>
                  <a:lnTo>
                    <a:pt x="0" y="1770"/>
                  </a:lnTo>
                  <a:lnTo>
                    <a:pt x="87" y="1770"/>
                  </a:lnTo>
                  <a:lnTo>
                    <a:pt x="87" y="1731"/>
                  </a:lnTo>
                  <a:lnTo>
                    <a:pt x="1475" y="1731"/>
                  </a:lnTo>
                  <a:lnTo>
                    <a:pt x="14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6"/>
            <p:cNvSpPr/>
            <p:nvPr/>
          </p:nvSpPr>
          <p:spPr>
            <a:xfrm>
              <a:off x="2788425" y="3586950"/>
              <a:ext cx="37000" cy="43300"/>
            </a:xfrm>
            <a:custGeom>
              <a:rect b="b" l="l" r="r" t="t"/>
              <a:pathLst>
                <a:path extrusionOk="0" h="1732" w="1480">
                  <a:moveTo>
                    <a:pt x="1389" y="109"/>
                  </a:moveTo>
                  <a:lnTo>
                    <a:pt x="1389" y="1623"/>
                  </a:lnTo>
                  <a:lnTo>
                    <a:pt x="108" y="1623"/>
                  </a:lnTo>
                  <a:lnTo>
                    <a:pt x="108" y="109"/>
                  </a:lnTo>
                  <a:close/>
                  <a:moveTo>
                    <a:pt x="0" y="1"/>
                  </a:moveTo>
                  <a:lnTo>
                    <a:pt x="0" y="1679"/>
                  </a:lnTo>
                  <a:lnTo>
                    <a:pt x="0" y="1731"/>
                  </a:lnTo>
                  <a:lnTo>
                    <a:pt x="1480" y="1731"/>
                  </a:lnTo>
                  <a:lnTo>
                    <a:pt x="1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6"/>
            <p:cNvSpPr/>
            <p:nvPr/>
          </p:nvSpPr>
          <p:spPr>
            <a:xfrm>
              <a:off x="2788425" y="3586950"/>
              <a:ext cx="2725" cy="43300"/>
            </a:xfrm>
            <a:custGeom>
              <a:rect b="b" l="l" r="r" t="t"/>
              <a:pathLst>
                <a:path extrusionOk="0" h="1732" w="109">
                  <a:moveTo>
                    <a:pt x="0" y="1"/>
                  </a:moveTo>
                  <a:lnTo>
                    <a:pt x="0" y="1679"/>
                  </a:lnTo>
                  <a:lnTo>
                    <a:pt x="0" y="1731"/>
                  </a:lnTo>
                  <a:lnTo>
                    <a:pt x="108" y="1731"/>
                  </a:lnTo>
                  <a:lnTo>
                    <a:pt x="108" y="57"/>
                  </a:lnTo>
                  <a:lnTo>
                    <a:pt x="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6"/>
            <p:cNvSpPr/>
            <p:nvPr/>
          </p:nvSpPr>
          <p:spPr>
            <a:xfrm>
              <a:off x="2754250" y="3627950"/>
              <a:ext cx="36900" cy="43825"/>
            </a:xfrm>
            <a:custGeom>
              <a:rect b="b" l="l" r="r" t="t"/>
              <a:pathLst>
                <a:path extrusionOk="0" h="1753" w="1476">
                  <a:moveTo>
                    <a:pt x="1367" y="130"/>
                  </a:moveTo>
                  <a:lnTo>
                    <a:pt x="1367" y="1623"/>
                  </a:lnTo>
                  <a:lnTo>
                    <a:pt x="87" y="1623"/>
                  </a:lnTo>
                  <a:lnTo>
                    <a:pt x="87" y="130"/>
                  </a:lnTo>
                  <a:close/>
                  <a:moveTo>
                    <a:pt x="0" y="1"/>
                  </a:moveTo>
                  <a:lnTo>
                    <a:pt x="0" y="1753"/>
                  </a:lnTo>
                  <a:lnTo>
                    <a:pt x="1475" y="1753"/>
                  </a:lnTo>
                  <a:lnTo>
                    <a:pt x="1475" y="74"/>
                  </a:lnTo>
                  <a:lnTo>
                    <a:pt x="14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6"/>
            <p:cNvSpPr/>
            <p:nvPr/>
          </p:nvSpPr>
          <p:spPr>
            <a:xfrm>
              <a:off x="2754250" y="3627525"/>
              <a:ext cx="36900" cy="3700"/>
            </a:xfrm>
            <a:custGeom>
              <a:rect b="b" l="l" r="r" t="t"/>
              <a:pathLst>
                <a:path extrusionOk="0" h="148" w="1476">
                  <a:moveTo>
                    <a:pt x="0" y="0"/>
                  </a:moveTo>
                  <a:lnTo>
                    <a:pt x="0" y="147"/>
                  </a:lnTo>
                  <a:lnTo>
                    <a:pt x="1475" y="147"/>
                  </a:lnTo>
                  <a:lnTo>
                    <a:pt x="14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6"/>
            <p:cNvSpPr/>
            <p:nvPr/>
          </p:nvSpPr>
          <p:spPr>
            <a:xfrm>
              <a:off x="2788425" y="3627525"/>
              <a:ext cx="2725" cy="3700"/>
            </a:xfrm>
            <a:custGeom>
              <a:rect b="b" l="l" r="r" t="t"/>
              <a:pathLst>
                <a:path extrusionOk="0" h="148" w="109">
                  <a:moveTo>
                    <a:pt x="0" y="0"/>
                  </a:moveTo>
                  <a:lnTo>
                    <a:pt x="0" y="147"/>
                  </a:lnTo>
                  <a:lnTo>
                    <a:pt x="108" y="147"/>
                  </a:lnTo>
                  <a:lnTo>
                    <a:pt x="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36"/>
            <p:cNvSpPr/>
            <p:nvPr/>
          </p:nvSpPr>
          <p:spPr>
            <a:xfrm>
              <a:off x="2788425" y="3627525"/>
              <a:ext cx="37450" cy="44250"/>
            </a:xfrm>
            <a:custGeom>
              <a:rect b="b" l="l" r="r" t="t"/>
              <a:pathLst>
                <a:path extrusionOk="0" h="1770" w="1498">
                  <a:moveTo>
                    <a:pt x="1389" y="147"/>
                  </a:moveTo>
                  <a:lnTo>
                    <a:pt x="1389" y="1640"/>
                  </a:lnTo>
                  <a:lnTo>
                    <a:pt x="108" y="1640"/>
                  </a:lnTo>
                  <a:lnTo>
                    <a:pt x="108" y="147"/>
                  </a:lnTo>
                  <a:close/>
                  <a:moveTo>
                    <a:pt x="1389" y="0"/>
                  </a:moveTo>
                  <a:lnTo>
                    <a:pt x="1389" y="18"/>
                  </a:lnTo>
                  <a:lnTo>
                    <a:pt x="0" y="18"/>
                  </a:lnTo>
                  <a:lnTo>
                    <a:pt x="0" y="1770"/>
                  </a:lnTo>
                  <a:lnTo>
                    <a:pt x="1497" y="1770"/>
                  </a:lnTo>
                  <a:lnTo>
                    <a:pt x="1497" y="56"/>
                  </a:lnTo>
                  <a:lnTo>
                    <a:pt x="14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36"/>
            <p:cNvSpPr/>
            <p:nvPr/>
          </p:nvSpPr>
          <p:spPr>
            <a:xfrm>
              <a:off x="2788425" y="3627525"/>
              <a:ext cx="37000" cy="3700"/>
            </a:xfrm>
            <a:custGeom>
              <a:rect b="b" l="l" r="r" t="t"/>
              <a:pathLst>
                <a:path extrusionOk="0" h="148" w="1480">
                  <a:moveTo>
                    <a:pt x="0" y="0"/>
                  </a:moveTo>
                  <a:lnTo>
                    <a:pt x="0" y="147"/>
                  </a:lnTo>
                  <a:lnTo>
                    <a:pt x="1480" y="147"/>
                  </a:lnTo>
                  <a:lnTo>
                    <a:pt x="14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6"/>
            <p:cNvSpPr/>
            <p:nvPr/>
          </p:nvSpPr>
          <p:spPr>
            <a:xfrm>
              <a:off x="2788425" y="3627950"/>
              <a:ext cx="2725" cy="43825"/>
            </a:xfrm>
            <a:custGeom>
              <a:rect b="b" l="l" r="r" t="t"/>
              <a:pathLst>
                <a:path extrusionOk="0" h="1753" w="109">
                  <a:moveTo>
                    <a:pt x="0" y="1"/>
                  </a:moveTo>
                  <a:lnTo>
                    <a:pt x="0" y="1753"/>
                  </a:lnTo>
                  <a:lnTo>
                    <a:pt x="108" y="1753"/>
                  </a:lnTo>
                  <a:lnTo>
                    <a:pt x="108" y="74"/>
                  </a:lnTo>
                  <a:lnTo>
                    <a:pt x="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36"/>
            <p:cNvSpPr/>
            <p:nvPr/>
          </p:nvSpPr>
          <p:spPr>
            <a:xfrm>
              <a:off x="2788425" y="3627525"/>
              <a:ext cx="2725" cy="3700"/>
            </a:xfrm>
            <a:custGeom>
              <a:rect b="b" l="l" r="r" t="t"/>
              <a:pathLst>
                <a:path extrusionOk="0" h="148" w="109">
                  <a:moveTo>
                    <a:pt x="0" y="0"/>
                  </a:moveTo>
                  <a:lnTo>
                    <a:pt x="0" y="147"/>
                  </a:lnTo>
                  <a:lnTo>
                    <a:pt x="108" y="147"/>
                  </a:lnTo>
                  <a:lnTo>
                    <a:pt x="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6"/>
            <p:cNvSpPr/>
            <p:nvPr/>
          </p:nvSpPr>
          <p:spPr>
            <a:xfrm>
              <a:off x="2788425" y="3627525"/>
              <a:ext cx="2725" cy="3700"/>
            </a:xfrm>
            <a:custGeom>
              <a:rect b="b" l="l" r="r" t="t"/>
              <a:pathLst>
                <a:path extrusionOk="0" h="148" w="109">
                  <a:moveTo>
                    <a:pt x="0" y="0"/>
                  </a:moveTo>
                  <a:lnTo>
                    <a:pt x="0" y="147"/>
                  </a:lnTo>
                  <a:lnTo>
                    <a:pt x="108" y="147"/>
                  </a:lnTo>
                  <a:lnTo>
                    <a:pt x="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6"/>
            <p:cNvSpPr/>
            <p:nvPr/>
          </p:nvSpPr>
          <p:spPr>
            <a:xfrm>
              <a:off x="2662300" y="3589225"/>
              <a:ext cx="68500" cy="81150"/>
            </a:xfrm>
            <a:custGeom>
              <a:rect b="b" l="l" r="r" t="t"/>
              <a:pathLst>
                <a:path extrusionOk="0" h="3246" w="2740">
                  <a:moveTo>
                    <a:pt x="1" y="1"/>
                  </a:moveTo>
                  <a:lnTo>
                    <a:pt x="1" y="3245"/>
                  </a:lnTo>
                  <a:lnTo>
                    <a:pt x="2739" y="3245"/>
                  </a:lnTo>
                  <a:lnTo>
                    <a:pt x="273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6"/>
            <p:cNvSpPr/>
            <p:nvPr/>
          </p:nvSpPr>
          <p:spPr>
            <a:xfrm>
              <a:off x="2661325" y="3586950"/>
              <a:ext cx="37025" cy="44275"/>
            </a:xfrm>
            <a:custGeom>
              <a:rect b="b" l="l" r="r" t="t"/>
              <a:pathLst>
                <a:path extrusionOk="0" h="1771" w="1481">
                  <a:moveTo>
                    <a:pt x="1389" y="109"/>
                  </a:moveTo>
                  <a:lnTo>
                    <a:pt x="1389" y="1623"/>
                  </a:lnTo>
                  <a:lnTo>
                    <a:pt x="109" y="1623"/>
                  </a:lnTo>
                  <a:lnTo>
                    <a:pt x="109" y="109"/>
                  </a:lnTo>
                  <a:close/>
                  <a:moveTo>
                    <a:pt x="1" y="1"/>
                  </a:moveTo>
                  <a:lnTo>
                    <a:pt x="1" y="1770"/>
                  </a:lnTo>
                  <a:lnTo>
                    <a:pt x="109" y="1770"/>
                  </a:lnTo>
                  <a:lnTo>
                    <a:pt x="109" y="1731"/>
                  </a:lnTo>
                  <a:lnTo>
                    <a:pt x="1480" y="1731"/>
                  </a:lnTo>
                  <a:lnTo>
                    <a:pt x="1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6"/>
            <p:cNvSpPr/>
            <p:nvPr/>
          </p:nvSpPr>
          <p:spPr>
            <a:xfrm>
              <a:off x="2696050" y="3586950"/>
              <a:ext cx="37025" cy="43300"/>
            </a:xfrm>
            <a:custGeom>
              <a:rect b="b" l="l" r="r" t="t"/>
              <a:pathLst>
                <a:path extrusionOk="0" h="1732" w="1481">
                  <a:moveTo>
                    <a:pt x="1389" y="109"/>
                  </a:moveTo>
                  <a:lnTo>
                    <a:pt x="1389" y="1623"/>
                  </a:lnTo>
                  <a:lnTo>
                    <a:pt x="109" y="1623"/>
                  </a:lnTo>
                  <a:lnTo>
                    <a:pt x="109" y="109"/>
                  </a:lnTo>
                  <a:close/>
                  <a:moveTo>
                    <a:pt x="0" y="1"/>
                  </a:moveTo>
                  <a:lnTo>
                    <a:pt x="0" y="1679"/>
                  </a:lnTo>
                  <a:lnTo>
                    <a:pt x="0" y="1731"/>
                  </a:lnTo>
                  <a:lnTo>
                    <a:pt x="1480" y="1731"/>
                  </a:lnTo>
                  <a:lnTo>
                    <a:pt x="1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6"/>
            <p:cNvSpPr/>
            <p:nvPr/>
          </p:nvSpPr>
          <p:spPr>
            <a:xfrm>
              <a:off x="2696050" y="3586950"/>
              <a:ext cx="2725" cy="43300"/>
            </a:xfrm>
            <a:custGeom>
              <a:rect b="b" l="l" r="r" t="t"/>
              <a:pathLst>
                <a:path extrusionOk="0" h="1732" w="109">
                  <a:moveTo>
                    <a:pt x="0" y="1"/>
                  </a:moveTo>
                  <a:lnTo>
                    <a:pt x="0" y="1679"/>
                  </a:lnTo>
                  <a:lnTo>
                    <a:pt x="0" y="1731"/>
                  </a:lnTo>
                  <a:lnTo>
                    <a:pt x="109" y="1731"/>
                  </a:lnTo>
                  <a:lnTo>
                    <a:pt x="109" y="57"/>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6"/>
            <p:cNvSpPr/>
            <p:nvPr/>
          </p:nvSpPr>
          <p:spPr>
            <a:xfrm>
              <a:off x="2661325" y="3627950"/>
              <a:ext cx="37025" cy="43825"/>
            </a:xfrm>
            <a:custGeom>
              <a:rect b="b" l="l" r="r" t="t"/>
              <a:pathLst>
                <a:path extrusionOk="0" h="1753" w="1481">
                  <a:moveTo>
                    <a:pt x="1389" y="130"/>
                  </a:moveTo>
                  <a:lnTo>
                    <a:pt x="1389" y="1623"/>
                  </a:lnTo>
                  <a:lnTo>
                    <a:pt x="109" y="1623"/>
                  </a:lnTo>
                  <a:lnTo>
                    <a:pt x="109" y="130"/>
                  </a:lnTo>
                  <a:close/>
                  <a:moveTo>
                    <a:pt x="1" y="1"/>
                  </a:moveTo>
                  <a:lnTo>
                    <a:pt x="1" y="1753"/>
                  </a:lnTo>
                  <a:lnTo>
                    <a:pt x="1480" y="1753"/>
                  </a:lnTo>
                  <a:lnTo>
                    <a:pt x="1480" y="74"/>
                  </a:lnTo>
                  <a:lnTo>
                    <a:pt x="1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6"/>
            <p:cNvSpPr/>
            <p:nvPr/>
          </p:nvSpPr>
          <p:spPr>
            <a:xfrm>
              <a:off x="2661325" y="3627525"/>
              <a:ext cx="37025" cy="3700"/>
            </a:xfrm>
            <a:custGeom>
              <a:rect b="b" l="l" r="r" t="t"/>
              <a:pathLst>
                <a:path extrusionOk="0" h="148" w="1481">
                  <a:moveTo>
                    <a:pt x="1" y="0"/>
                  </a:moveTo>
                  <a:lnTo>
                    <a:pt x="1" y="147"/>
                  </a:lnTo>
                  <a:lnTo>
                    <a:pt x="1480" y="147"/>
                  </a:lnTo>
                  <a:lnTo>
                    <a:pt x="14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6"/>
            <p:cNvSpPr/>
            <p:nvPr/>
          </p:nvSpPr>
          <p:spPr>
            <a:xfrm>
              <a:off x="2696050" y="3627525"/>
              <a:ext cx="2300" cy="3700"/>
            </a:xfrm>
            <a:custGeom>
              <a:rect b="b" l="l" r="r" t="t"/>
              <a:pathLst>
                <a:path extrusionOk="0" h="148" w="92">
                  <a:moveTo>
                    <a:pt x="0" y="0"/>
                  </a:moveTo>
                  <a:lnTo>
                    <a:pt x="0" y="147"/>
                  </a:lnTo>
                  <a:lnTo>
                    <a:pt x="91" y="147"/>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36"/>
            <p:cNvSpPr/>
            <p:nvPr/>
          </p:nvSpPr>
          <p:spPr>
            <a:xfrm>
              <a:off x="2696050" y="3627525"/>
              <a:ext cx="37025" cy="44250"/>
            </a:xfrm>
            <a:custGeom>
              <a:rect b="b" l="l" r="r" t="t"/>
              <a:pathLst>
                <a:path extrusionOk="0" h="1770" w="1481">
                  <a:moveTo>
                    <a:pt x="1389" y="147"/>
                  </a:moveTo>
                  <a:lnTo>
                    <a:pt x="1389" y="1640"/>
                  </a:lnTo>
                  <a:lnTo>
                    <a:pt x="109" y="1640"/>
                  </a:lnTo>
                  <a:lnTo>
                    <a:pt x="109" y="147"/>
                  </a:lnTo>
                  <a:close/>
                  <a:moveTo>
                    <a:pt x="1389" y="0"/>
                  </a:moveTo>
                  <a:lnTo>
                    <a:pt x="1389" y="18"/>
                  </a:lnTo>
                  <a:lnTo>
                    <a:pt x="0" y="18"/>
                  </a:lnTo>
                  <a:lnTo>
                    <a:pt x="0" y="1770"/>
                  </a:lnTo>
                  <a:lnTo>
                    <a:pt x="1480" y="1770"/>
                  </a:lnTo>
                  <a:lnTo>
                    <a:pt x="1480" y="56"/>
                  </a:lnTo>
                  <a:lnTo>
                    <a:pt x="14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36"/>
            <p:cNvSpPr/>
            <p:nvPr/>
          </p:nvSpPr>
          <p:spPr>
            <a:xfrm>
              <a:off x="2696050" y="3627525"/>
              <a:ext cx="37025" cy="3700"/>
            </a:xfrm>
            <a:custGeom>
              <a:rect b="b" l="l" r="r" t="t"/>
              <a:pathLst>
                <a:path extrusionOk="0" h="148" w="1481">
                  <a:moveTo>
                    <a:pt x="0" y="0"/>
                  </a:moveTo>
                  <a:lnTo>
                    <a:pt x="0" y="147"/>
                  </a:lnTo>
                  <a:lnTo>
                    <a:pt x="1480" y="147"/>
                  </a:lnTo>
                  <a:lnTo>
                    <a:pt x="14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36"/>
            <p:cNvSpPr/>
            <p:nvPr/>
          </p:nvSpPr>
          <p:spPr>
            <a:xfrm>
              <a:off x="2696050" y="3627950"/>
              <a:ext cx="2725" cy="43825"/>
            </a:xfrm>
            <a:custGeom>
              <a:rect b="b" l="l" r="r" t="t"/>
              <a:pathLst>
                <a:path extrusionOk="0" h="1753" w="109">
                  <a:moveTo>
                    <a:pt x="0" y="1"/>
                  </a:moveTo>
                  <a:lnTo>
                    <a:pt x="0" y="1753"/>
                  </a:lnTo>
                  <a:lnTo>
                    <a:pt x="109" y="1753"/>
                  </a:lnTo>
                  <a:lnTo>
                    <a:pt x="109" y="74"/>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36"/>
            <p:cNvSpPr/>
            <p:nvPr/>
          </p:nvSpPr>
          <p:spPr>
            <a:xfrm>
              <a:off x="2696050" y="3627525"/>
              <a:ext cx="2725" cy="3700"/>
            </a:xfrm>
            <a:custGeom>
              <a:rect b="b" l="l" r="r" t="t"/>
              <a:pathLst>
                <a:path extrusionOk="0" h="148" w="109">
                  <a:moveTo>
                    <a:pt x="0" y="0"/>
                  </a:moveTo>
                  <a:lnTo>
                    <a:pt x="0" y="147"/>
                  </a:lnTo>
                  <a:lnTo>
                    <a:pt x="109" y="147"/>
                  </a:lnTo>
                  <a:lnTo>
                    <a:pt x="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36"/>
            <p:cNvSpPr/>
            <p:nvPr/>
          </p:nvSpPr>
          <p:spPr>
            <a:xfrm>
              <a:off x="2696050" y="3627525"/>
              <a:ext cx="2725" cy="3700"/>
            </a:xfrm>
            <a:custGeom>
              <a:rect b="b" l="l" r="r" t="t"/>
              <a:pathLst>
                <a:path extrusionOk="0" h="148" w="109">
                  <a:moveTo>
                    <a:pt x="0" y="0"/>
                  </a:moveTo>
                  <a:lnTo>
                    <a:pt x="0" y="147"/>
                  </a:lnTo>
                  <a:lnTo>
                    <a:pt x="109" y="147"/>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36"/>
            <p:cNvSpPr/>
            <p:nvPr/>
          </p:nvSpPr>
          <p:spPr>
            <a:xfrm>
              <a:off x="2755100" y="3626650"/>
              <a:ext cx="68050" cy="81150"/>
            </a:xfrm>
            <a:custGeom>
              <a:rect b="b" l="l" r="r" t="t"/>
              <a:pathLst>
                <a:path extrusionOk="0" h="3246" w="2722">
                  <a:moveTo>
                    <a:pt x="1" y="1"/>
                  </a:moveTo>
                  <a:lnTo>
                    <a:pt x="1" y="3245"/>
                  </a:lnTo>
                  <a:lnTo>
                    <a:pt x="2722" y="3245"/>
                  </a:lnTo>
                  <a:lnTo>
                    <a:pt x="272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36"/>
            <p:cNvSpPr/>
            <p:nvPr/>
          </p:nvSpPr>
          <p:spPr>
            <a:xfrm>
              <a:off x="2754250" y="3624375"/>
              <a:ext cx="36900" cy="44150"/>
            </a:xfrm>
            <a:custGeom>
              <a:rect b="b" l="l" r="r" t="t"/>
              <a:pathLst>
                <a:path extrusionOk="0" h="1766" w="1476">
                  <a:moveTo>
                    <a:pt x="1367" y="126"/>
                  </a:moveTo>
                  <a:lnTo>
                    <a:pt x="1367" y="1623"/>
                  </a:lnTo>
                  <a:lnTo>
                    <a:pt x="87" y="1623"/>
                  </a:lnTo>
                  <a:lnTo>
                    <a:pt x="87" y="126"/>
                  </a:lnTo>
                  <a:close/>
                  <a:moveTo>
                    <a:pt x="0" y="1"/>
                  </a:moveTo>
                  <a:lnTo>
                    <a:pt x="0" y="1766"/>
                  </a:lnTo>
                  <a:lnTo>
                    <a:pt x="87" y="1766"/>
                  </a:lnTo>
                  <a:lnTo>
                    <a:pt x="87" y="1731"/>
                  </a:lnTo>
                  <a:lnTo>
                    <a:pt x="1475" y="1731"/>
                  </a:lnTo>
                  <a:lnTo>
                    <a:pt x="14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36"/>
            <p:cNvSpPr/>
            <p:nvPr/>
          </p:nvSpPr>
          <p:spPr>
            <a:xfrm>
              <a:off x="2788425" y="3624375"/>
              <a:ext cx="37000" cy="43300"/>
            </a:xfrm>
            <a:custGeom>
              <a:rect b="b" l="l" r="r" t="t"/>
              <a:pathLst>
                <a:path extrusionOk="0" h="1732" w="1480">
                  <a:moveTo>
                    <a:pt x="1389" y="126"/>
                  </a:moveTo>
                  <a:lnTo>
                    <a:pt x="1389" y="1623"/>
                  </a:lnTo>
                  <a:lnTo>
                    <a:pt x="108" y="1623"/>
                  </a:lnTo>
                  <a:lnTo>
                    <a:pt x="108" y="126"/>
                  </a:lnTo>
                  <a:close/>
                  <a:moveTo>
                    <a:pt x="0" y="1"/>
                  </a:moveTo>
                  <a:lnTo>
                    <a:pt x="0" y="1679"/>
                  </a:lnTo>
                  <a:lnTo>
                    <a:pt x="0" y="1731"/>
                  </a:lnTo>
                  <a:lnTo>
                    <a:pt x="1480" y="1731"/>
                  </a:lnTo>
                  <a:lnTo>
                    <a:pt x="1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36"/>
            <p:cNvSpPr/>
            <p:nvPr/>
          </p:nvSpPr>
          <p:spPr>
            <a:xfrm>
              <a:off x="2788425" y="3624375"/>
              <a:ext cx="2725" cy="43300"/>
            </a:xfrm>
            <a:custGeom>
              <a:rect b="b" l="l" r="r" t="t"/>
              <a:pathLst>
                <a:path extrusionOk="0" h="1732" w="109">
                  <a:moveTo>
                    <a:pt x="0" y="1"/>
                  </a:moveTo>
                  <a:lnTo>
                    <a:pt x="0" y="1679"/>
                  </a:lnTo>
                  <a:lnTo>
                    <a:pt x="0" y="1731"/>
                  </a:lnTo>
                  <a:lnTo>
                    <a:pt x="108" y="1731"/>
                  </a:lnTo>
                  <a:lnTo>
                    <a:pt x="108" y="57"/>
                  </a:lnTo>
                  <a:lnTo>
                    <a:pt x="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6"/>
            <p:cNvSpPr/>
            <p:nvPr/>
          </p:nvSpPr>
          <p:spPr>
            <a:xfrm>
              <a:off x="2754250" y="3665800"/>
              <a:ext cx="36900" cy="43300"/>
            </a:xfrm>
            <a:custGeom>
              <a:rect b="b" l="l" r="r" t="t"/>
              <a:pathLst>
                <a:path extrusionOk="0" h="1732" w="1476">
                  <a:moveTo>
                    <a:pt x="1367" y="109"/>
                  </a:moveTo>
                  <a:lnTo>
                    <a:pt x="1367" y="1606"/>
                  </a:lnTo>
                  <a:lnTo>
                    <a:pt x="87" y="1606"/>
                  </a:lnTo>
                  <a:lnTo>
                    <a:pt x="87" y="109"/>
                  </a:lnTo>
                  <a:close/>
                  <a:moveTo>
                    <a:pt x="0" y="1"/>
                  </a:moveTo>
                  <a:lnTo>
                    <a:pt x="0" y="1731"/>
                  </a:lnTo>
                  <a:lnTo>
                    <a:pt x="1475" y="1731"/>
                  </a:lnTo>
                  <a:lnTo>
                    <a:pt x="1475" y="57"/>
                  </a:lnTo>
                  <a:lnTo>
                    <a:pt x="14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6"/>
            <p:cNvSpPr/>
            <p:nvPr/>
          </p:nvSpPr>
          <p:spPr>
            <a:xfrm>
              <a:off x="2754250" y="3664950"/>
              <a:ext cx="36900" cy="3575"/>
            </a:xfrm>
            <a:custGeom>
              <a:rect b="b" l="l" r="r" t="t"/>
              <a:pathLst>
                <a:path extrusionOk="0" h="143" w="1476">
                  <a:moveTo>
                    <a:pt x="0" y="0"/>
                  </a:moveTo>
                  <a:lnTo>
                    <a:pt x="0" y="143"/>
                  </a:lnTo>
                  <a:lnTo>
                    <a:pt x="1475" y="143"/>
                  </a:lnTo>
                  <a:lnTo>
                    <a:pt x="14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6"/>
            <p:cNvSpPr/>
            <p:nvPr/>
          </p:nvSpPr>
          <p:spPr>
            <a:xfrm>
              <a:off x="2788425" y="3664950"/>
              <a:ext cx="2725" cy="3575"/>
            </a:xfrm>
            <a:custGeom>
              <a:rect b="b" l="l" r="r" t="t"/>
              <a:pathLst>
                <a:path extrusionOk="0" h="143" w="109">
                  <a:moveTo>
                    <a:pt x="0" y="0"/>
                  </a:moveTo>
                  <a:lnTo>
                    <a:pt x="0" y="143"/>
                  </a:lnTo>
                  <a:lnTo>
                    <a:pt x="108" y="143"/>
                  </a:lnTo>
                  <a:lnTo>
                    <a:pt x="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6"/>
            <p:cNvSpPr/>
            <p:nvPr/>
          </p:nvSpPr>
          <p:spPr>
            <a:xfrm>
              <a:off x="2788425" y="3664950"/>
              <a:ext cx="37450" cy="44150"/>
            </a:xfrm>
            <a:custGeom>
              <a:rect b="b" l="l" r="r" t="t"/>
              <a:pathLst>
                <a:path extrusionOk="0" h="1766" w="1498">
                  <a:moveTo>
                    <a:pt x="1389" y="143"/>
                  </a:moveTo>
                  <a:lnTo>
                    <a:pt x="1389" y="1640"/>
                  </a:lnTo>
                  <a:lnTo>
                    <a:pt x="108" y="1640"/>
                  </a:lnTo>
                  <a:lnTo>
                    <a:pt x="108" y="143"/>
                  </a:lnTo>
                  <a:close/>
                  <a:moveTo>
                    <a:pt x="1389" y="0"/>
                  </a:moveTo>
                  <a:lnTo>
                    <a:pt x="1389" y="35"/>
                  </a:lnTo>
                  <a:lnTo>
                    <a:pt x="0" y="35"/>
                  </a:lnTo>
                  <a:lnTo>
                    <a:pt x="0" y="1765"/>
                  </a:lnTo>
                  <a:lnTo>
                    <a:pt x="1497" y="1765"/>
                  </a:lnTo>
                  <a:lnTo>
                    <a:pt x="1497" y="56"/>
                  </a:lnTo>
                  <a:lnTo>
                    <a:pt x="14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6"/>
            <p:cNvSpPr/>
            <p:nvPr/>
          </p:nvSpPr>
          <p:spPr>
            <a:xfrm>
              <a:off x="2788425" y="3664950"/>
              <a:ext cx="37000" cy="3575"/>
            </a:xfrm>
            <a:custGeom>
              <a:rect b="b" l="l" r="r" t="t"/>
              <a:pathLst>
                <a:path extrusionOk="0" h="143" w="1480">
                  <a:moveTo>
                    <a:pt x="0" y="0"/>
                  </a:moveTo>
                  <a:lnTo>
                    <a:pt x="0" y="143"/>
                  </a:lnTo>
                  <a:lnTo>
                    <a:pt x="1480" y="143"/>
                  </a:lnTo>
                  <a:lnTo>
                    <a:pt x="14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6"/>
            <p:cNvSpPr/>
            <p:nvPr/>
          </p:nvSpPr>
          <p:spPr>
            <a:xfrm>
              <a:off x="2788425" y="3665800"/>
              <a:ext cx="2725" cy="43300"/>
            </a:xfrm>
            <a:custGeom>
              <a:rect b="b" l="l" r="r" t="t"/>
              <a:pathLst>
                <a:path extrusionOk="0" h="1732" w="109">
                  <a:moveTo>
                    <a:pt x="0" y="1"/>
                  </a:moveTo>
                  <a:lnTo>
                    <a:pt x="0" y="1731"/>
                  </a:lnTo>
                  <a:lnTo>
                    <a:pt x="108" y="1731"/>
                  </a:lnTo>
                  <a:lnTo>
                    <a:pt x="108" y="57"/>
                  </a:lnTo>
                  <a:lnTo>
                    <a:pt x="1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6"/>
            <p:cNvSpPr/>
            <p:nvPr/>
          </p:nvSpPr>
          <p:spPr>
            <a:xfrm>
              <a:off x="2788425" y="3664950"/>
              <a:ext cx="2725" cy="3575"/>
            </a:xfrm>
            <a:custGeom>
              <a:rect b="b" l="l" r="r" t="t"/>
              <a:pathLst>
                <a:path extrusionOk="0" h="143" w="109">
                  <a:moveTo>
                    <a:pt x="0" y="0"/>
                  </a:moveTo>
                  <a:lnTo>
                    <a:pt x="0" y="143"/>
                  </a:lnTo>
                  <a:lnTo>
                    <a:pt x="108" y="143"/>
                  </a:lnTo>
                  <a:lnTo>
                    <a:pt x="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36"/>
            <p:cNvSpPr/>
            <p:nvPr/>
          </p:nvSpPr>
          <p:spPr>
            <a:xfrm>
              <a:off x="2788425" y="3664950"/>
              <a:ext cx="2725" cy="3575"/>
            </a:xfrm>
            <a:custGeom>
              <a:rect b="b" l="l" r="r" t="t"/>
              <a:pathLst>
                <a:path extrusionOk="0" h="143" w="109">
                  <a:moveTo>
                    <a:pt x="0" y="0"/>
                  </a:moveTo>
                  <a:lnTo>
                    <a:pt x="0" y="143"/>
                  </a:lnTo>
                  <a:lnTo>
                    <a:pt x="108" y="143"/>
                  </a:lnTo>
                  <a:lnTo>
                    <a:pt x="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36"/>
            <p:cNvSpPr/>
            <p:nvPr/>
          </p:nvSpPr>
          <p:spPr>
            <a:xfrm>
              <a:off x="2662300" y="3626650"/>
              <a:ext cx="68500" cy="81150"/>
            </a:xfrm>
            <a:custGeom>
              <a:rect b="b" l="l" r="r" t="t"/>
              <a:pathLst>
                <a:path extrusionOk="0" h="3246" w="2740">
                  <a:moveTo>
                    <a:pt x="1" y="1"/>
                  </a:moveTo>
                  <a:lnTo>
                    <a:pt x="1" y="3245"/>
                  </a:lnTo>
                  <a:lnTo>
                    <a:pt x="2739" y="3245"/>
                  </a:lnTo>
                  <a:lnTo>
                    <a:pt x="273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6"/>
            <p:cNvSpPr/>
            <p:nvPr/>
          </p:nvSpPr>
          <p:spPr>
            <a:xfrm>
              <a:off x="2661325" y="3624375"/>
              <a:ext cx="37025" cy="44150"/>
            </a:xfrm>
            <a:custGeom>
              <a:rect b="b" l="l" r="r" t="t"/>
              <a:pathLst>
                <a:path extrusionOk="0" h="1766" w="1481">
                  <a:moveTo>
                    <a:pt x="1389" y="126"/>
                  </a:moveTo>
                  <a:lnTo>
                    <a:pt x="1389" y="1623"/>
                  </a:lnTo>
                  <a:lnTo>
                    <a:pt x="109" y="1623"/>
                  </a:lnTo>
                  <a:lnTo>
                    <a:pt x="109" y="126"/>
                  </a:lnTo>
                  <a:close/>
                  <a:moveTo>
                    <a:pt x="1" y="1"/>
                  </a:moveTo>
                  <a:lnTo>
                    <a:pt x="1" y="1766"/>
                  </a:lnTo>
                  <a:lnTo>
                    <a:pt x="109" y="1766"/>
                  </a:lnTo>
                  <a:lnTo>
                    <a:pt x="109" y="1731"/>
                  </a:lnTo>
                  <a:lnTo>
                    <a:pt x="1480" y="1731"/>
                  </a:lnTo>
                  <a:lnTo>
                    <a:pt x="1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6"/>
            <p:cNvSpPr/>
            <p:nvPr/>
          </p:nvSpPr>
          <p:spPr>
            <a:xfrm>
              <a:off x="2696050" y="3624375"/>
              <a:ext cx="37025" cy="43300"/>
            </a:xfrm>
            <a:custGeom>
              <a:rect b="b" l="l" r="r" t="t"/>
              <a:pathLst>
                <a:path extrusionOk="0" h="1732" w="1481">
                  <a:moveTo>
                    <a:pt x="1389" y="126"/>
                  </a:moveTo>
                  <a:lnTo>
                    <a:pt x="1389" y="1623"/>
                  </a:lnTo>
                  <a:lnTo>
                    <a:pt x="109" y="1623"/>
                  </a:lnTo>
                  <a:lnTo>
                    <a:pt x="109" y="126"/>
                  </a:lnTo>
                  <a:close/>
                  <a:moveTo>
                    <a:pt x="0" y="1"/>
                  </a:moveTo>
                  <a:lnTo>
                    <a:pt x="0" y="1679"/>
                  </a:lnTo>
                  <a:lnTo>
                    <a:pt x="0" y="1731"/>
                  </a:lnTo>
                  <a:lnTo>
                    <a:pt x="1480" y="1731"/>
                  </a:lnTo>
                  <a:lnTo>
                    <a:pt x="1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6"/>
            <p:cNvSpPr/>
            <p:nvPr/>
          </p:nvSpPr>
          <p:spPr>
            <a:xfrm>
              <a:off x="2696050" y="3624375"/>
              <a:ext cx="2725" cy="43300"/>
            </a:xfrm>
            <a:custGeom>
              <a:rect b="b" l="l" r="r" t="t"/>
              <a:pathLst>
                <a:path extrusionOk="0" h="1732" w="109">
                  <a:moveTo>
                    <a:pt x="0" y="1"/>
                  </a:moveTo>
                  <a:lnTo>
                    <a:pt x="0" y="1679"/>
                  </a:lnTo>
                  <a:lnTo>
                    <a:pt x="0" y="1731"/>
                  </a:lnTo>
                  <a:lnTo>
                    <a:pt x="109" y="1731"/>
                  </a:lnTo>
                  <a:lnTo>
                    <a:pt x="109" y="57"/>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6"/>
            <p:cNvSpPr/>
            <p:nvPr/>
          </p:nvSpPr>
          <p:spPr>
            <a:xfrm>
              <a:off x="2661325" y="3665800"/>
              <a:ext cx="37025" cy="43300"/>
            </a:xfrm>
            <a:custGeom>
              <a:rect b="b" l="l" r="r" t="t"/>
              <a:pathLst>
                <a:path extrusionOk="0" h="1732" w="1481">
                  <a:moveTo>
                    <a:pt x="1389" y="109"/>
                  </a:moveTo>
                  <a:lnTo>
                    <a:pt x="1389" y="1606"/>
                  </a:lnTo>
                  <a:lnTo>
                    <a:pt x="109" y="1606"/>
                  </a:lnTo>
                  <a:lnTo>
                    <a:pt x="109" y="109"/>
                  </a:lnTo>
                  <a:close/>
                  <a:moveTo>
                    <a:pt x="1" y="1"/>
                  </a:moveTo>
                  <a:lnTo>
                    <a:pt x="1" y="1731"/>
                  </a:lnTo>
                  <a:lnTo>
                    <a:pt x="1480" y="1731"/>
                  </a:lnTo>
                  <a:lnTo>
                    <a:pt x="1480" y="57"/>
                  </a:lnTo>
                  <a:lnTo>
                    <a:pt x="14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36"/>
            <p:cNvSpPr/>
            <p:nvPr/>
          </p:nvSpPr>
          <p:spPr>
            <a:xfrm>
              <a:off x="2661325" y="3664950"/>
              <a:ext cx="37025" cy="3575"/>
            </a:xfrm>
            <a:custGeom>
              <a:rect b="b" l="l" r="r" t="t"/>
              <a:pathLst>
                <a:path extrusionOk="0" h="143" w="1481">
                  <a:moveTo>
                    <a:pt x="1" y="0"/>
                  </a:moveTo>
                  <a:lnTo>
                    <a:pt x="1" y="143"/>
                  </a:lnTo>
                  <a:lnTo>
                    <a:pt x="1480" y="143"/>
                  </a:lnTo>
                  <a:lnTo>
                    <a:pt x="14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36"/>
            <p:cNvSpPr/>
            <p:nvPr/>
          </p:nvSpPr>
          <p:spPr>
            <a:xfrm>
              <a:off x="2696050" y="3664950"/>
              <a:ext cx="2300" cy="3575"/>
            </a:xfrm>
            <a:custGeom>
              <a:rect b="b" l="l" r="r" t="t"/>
              <a:pathLst>
                <a:path extrusionOk="0" h="143" w="92">
                  <a:moveTo>
                    <a:pt x="0" y="0"/>
                  </a:moveTo>
                  <a:lnTo>
                    <a:pt x="0" y="143"/>
                  </a:lnTo>
                  <a:lnTo>
                    <a:pt x="91" y="143"/>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36"/>
            <p:cNvSpPr/>
            <p:nvPr/>
          </p:nvSpPr>
          <p:spPr>
            <a:xfrm>
              <a:off x="2696050" y="3664950"/>
              <a:ext cx="37025" cy="44150"/>
            </a:xfrm>
            <a:custGeom>
              <a:rect b="b" l="l" r="r" t="t"/>
              <a:pathLst>
                <a:path extrusionOk="0" h="1766" w="1481">
                  <a:moveTo>
                    <a:pt x="1389" y="143"/>
                  </a:moveTo>
                  <a:lnTo>
                    <a:pt x="1389" y="1640"/>
                  </a:lnTo>
                  <a:lnTo>
                    <a:pt x="109" y="1640"/>
                  </a:lnTo>
                  <a:lnTo>
                    <a:pt x="109" y="143"/>
                  </a:lnTo>
                  <a:close/>
                  <a:moveTo>
                    <a:pt x="1389" y="0"/>
                  </a:moveTo>
                  <a:lnTo>
                    <a:pt x="1389" y="35"/>
                  </a:lnTo>
                  <a:lnTo>
                    <a:pt x="0" y="35"/>
                  </a:lnTo>
                  <a:lnTo>
                    <a:pt x="0" y="1765"/>
                  </a:lnTo>
                  <a:lnTo>
                    <a:pt x="1480" y="1765"/>
                  </a:lnTo>
                  <a:lnTo>
                    <a:pt x="1480" y="56"/>
                  </a:lnTo>
                  <a:lnTo>
                    <a:pt x="14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36"/>
            <p:cNvSpPr/>
            <p:nvPr/>
          </p:nvSpPr>
          <p:spPr>
            <a:xfrm>
              <a:off x="2696050" y="3664950"/>
              <a:ext cx="37025" cy="3575"/>
            </a:xfrm>
            <a:custGeom>
              <a:rect b="b" l="l" r="r" t="t"/>
              <a:pathLst>
                <a:path extrusionOk="0" h="143" w="1481">
                  <a:moveTo>
                    <a:pt x="0" y="0"/>
                  </a:moveTo>
                  <a:lnTo>
                    <a:pt x="0" y="143"/>
                  </a:lnTo>
                  <a:lnTo>
                    <a:pt x="1480" y="143"/>
                  </a:lnTo>
                  <a:lnTo>
                    <a:pt x="14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6"/>
            <p:cNvSpPr/>
            <p:nvPr/>
          </p:nvSpPr>
          <p:spPr>
            <a:xfrm>
              <a:off x="2696050" y="3665800"/>
              <a:ext cx="2725" cy="43300"/>
            </a:xfrm>
            <a:custGeom>
              <a:rect b="b" l="l" r="r" t="t"/>
              <a:pathLst>
                <a:path extrusionOk="0" h="1732" w="109">
                  <a:moveTo>
                    <a:pt x="0" y="1"/>
                  </a:moveTo>
                  <a:lnTo>
                    <a:pt x="0" y="1731"/>
                  </a:lnTo>
                  <a:lnTo>
                    <a:pt x="109" y="1731"/>
                  </a:lnTo>
                  <a:lnTo>
                    <a:pt x="109" y="57"/>
                  </a:lnTo>
                  <a:lnTo>
                    <a:pt x="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6"/>
            <p:cNvSpPr/>
            <p:nvPr/>
          </p:nvSpPr>
          <p:spPr>
            <a:xfrm>
              <a:off x="2696050" y="3664950"/>
              <a:ext cx="2725" cy="3575"/>
            </a:xfrm>
            <a:custGeom>
              <a:rect b="b" l="l" r="r" t="t"/>
              <a:pathLst>
                <a:path extrusionOk="0" h="143" w="109">
                  <a:moveTo>
                    <a:pt x="0" y="0"/>
                  </a:moveTo>
                  <a:lnTo>
                    <a:pt x="0" y="143"/>
                  </a:lnTo>
                  <a:lnTo>
                    <a:pt x="109" y="143"/>
                  </a:lnTo>
                  <a:lnTo>
                    <a:pt x="10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6"/>
            <p:cNvSpPr/>
            <p:nvPr/>
          </p:nvSpPr>
          <p:spPr>
            <a:xfrm>
              <a:off x="2696050" y="3664950"/>
              <a:ext cx="2725" cy="3575"/>
            </a:xfrm>
            <a:custGeom>
              <a:rect b="b" l="l" r="r" t="t"/>
              <a:pathLst>
                <a:path extrusionOk="0" h="143" w="109">
                  <a:moveTo>
                    <a:pt x="0" y="0"/>
                  </a:moveTo>
                  <a:lnTo>
                    <a:pt x="0" y="143"/>
                  </a:lnTo>
                  <a:lnTo>
                    <a:pt x="109" y="143"/>
                  </a:lnTo>
                  <a:lnTo>
                    <a:pt x="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6"/>
            <p:cNvSpPr/>
            <p:nvPr/>
          </p:nvSpPr>
          <p:spPr>
            <a:xfrm>
              <a:off x="2587450" y="3435975"/>
              <a:ext cx="312300" cy="131650"/>
            </a:xfrm>
            <a:custGeom>
              <a:rect b="b" l="l" r="r" t="t"/>
              <a:pathLst>
                <a:path extrusionOk="0" h="5266" w="12492">
                  <a:moveTo>
                    <a:pt x="6218" y="0"/>
                  </a:moveTo>
                  <a:lnTo>
                    <a:pt x="5461" y="649"/>
                  </a:lnTo>
                  <a:lnTo>
                    <a:pt x="1" y="5248"/>
                  </a:lnTo>
                  <a:lnTo>
                    <a:pt x="1407" y="5265"/>
                  </a:lnTo>
                  <a:lnTo>
                    <a:pt x="6239" y="1298"/>
                  </a:lnTo>
                  <a:lnTo>
                    <a:pt x="11068" y="5265"/>
                  </a:lnTo>
                  <a:lnTo>
                    <a:pt x="12491" y="5248"/>
                  </a:lnTo>
                  <a:lnTo>
                    <a:pt x="7031" y="649"/>
                  </a:lnTo>
                  <a:lnTo>
                    <a:pt x="627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36"/>
            <p:cNvSpPr/>
            <p:nvPr/>
          </p:nvSpPr>
          <p:spPr>
            <a:xfrm>
              <a:off x="2538350" y="3759575"/>
              <a:ext cx="196450" cy="226300"/>
            </a:xfrm>
            <a:custGeom>
              <a:rect b="b" l="l" r="r" t="t"/>
              <a:pathLst>
                <a:path extrusionOk="0" h="9052" w="7858">
                  <a:moveTo>
                    <a:pt x="3877" y="1"/>
                  </a:moveTo>
                  <a:lnTo>
                    <a:pt x="1" y="3194"/>
                  </a:lnTo>
                  <a:lnTo>
                    <a:pt x="1" y="9052"/>
                  </a:lnTo>
                  <a:lnTo>
                    <a:pt x="7857" y="9052"/>
                  </a:lnTo>
                  <a:lnTo>
                    <a:pt x="7857" y="3280"/>
                  </a:lnTo>
                  <a:lnTo>
                    <a:pt x="38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36"/>
            <p:cNvSpPr/>
            <p:nvPr/>
          </p:nvSpPr>
          <p:spPr>
            <a:xfrm>
              <a:off x="2637425" y="3902025"/>
              <a:ext cx="25325" cy="23400"/>
            </a:xfrm>
            <a:custGeom>
              <a:rect b="b" l="l" r="r" t="t"/>
              <a:pathLst>
                <a:path extrusionOk="0" h="936" w="1013">
                  <a:moveTo>
                    <a:pt x="1" y="1"/>
                  </a:moveTo>
                  <a:lnTo>
                    <a:pt x="1" y="935"/>
                  </a:lnTo>
                  <a:lnTo>
                    <a:pt x="1013" y="935"/>
                  </a:lnTo>
                  <a:lnTo>
                    <a:pt x="1013" y="502"/>
                  </a:lnTo>
                  <a:cubicBezTo>
                    <a:pt x="939" y="286"/>
                    <a:pt x="797" y="109"/>
                    <a:pt x="598"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6"/>
            <p:cNvSpPr/>
            <p:nvPr/>
          </p:nvSpPr>
          <p:spPr>
            <a:xfrm>
              <a:off x="2624875" y="3897050"/>
              <a:ext cx="10400" cy="2300"/>
            </a:xfrm>
            <a:custGeom>
              <a:rect b="b" l="l" r="r" t="t"/>
              <a:pathLst>
                <a:path extrusionOk="0" h="92" w="416">
                  <a:moveTo>
                    <a:pt x="416" y="1"/>
                  </a:moveTo>
                  <a:cubicBezTo>
                    <a:pt x="269" y="1"/>
                    <a:pt x="126" y="35"/>
                    <a:pt x="1" y="91"/>
                  </a:cubicBezTo>
                  <a:lnTo>
                    <a:pt x="416" y="91"/>
                  </a:lnTo>
                  <a:lnTo>
                    <a:pt x="416"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36"/>
            <p:cNvSpPr/>
            <p:nvPr/>
          </p:nvSpPr>
          <p:spPr>
            <a:xfrm>
              <a:off x="2637425" y="3954700"/>
              <a:ext cx="25325" cy="25325"/>
            </a:xfrm>
            <a:custGeom>
              <a:rect b="b" l="l" r="r" t="t"/>
              <a:pathLst>
                <a:path extrusionOk="0" h="1013" w="1013">
                  <a:moveTo>
                    <a:pt x="1" y="1"/>
                  </a:moveTo>
                  <a:lnTo>
                    <a:pt x="1" y="1013"/>
                  </a:lnTo>
                  <a:lnTo>
                    <a:pt x="1013" y="1013"/>
                  </a:lnTo>
                  <a:lnTo>
                    <a:pt x="101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36"/>
            <p:cNvSpPr/>
            <p:nvPr/>
          </p:nvSpPr>
          <p:spPr>
            <a:xfrm>
              <a:off x="2609950" y="3954700"/>
              <a:ext cx="25775" cy="25325"/>
            </a:xfrm>
            <a:custGeom>
              <a:rect b="b" l="l" r="r" t="t"/>
              <a:pathLst>
                <a:path extrusionOk="0" h="1013" w="1031">
                  <a:moveTo>
                    <a:pt x="1" y="1"/>
                  </a:moveTo>
                  <a:lnTo>
                    <a:pt x="1" y="1013"/>
                  </a:lnTo>
                  <a:lnTo>
                    <a:pt x="1030" y="1013"/>
                  </a:lnTo>
                  <a:lnTo>
                    <a:pt x="1030"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6"/>
            <p:cNvSpPr/>
            <p:nvPr/>
          </p:nvSpPr>
          <p:spPr>
            <a:xfrm>
              <a:off x="2609950" y="3902025"/>
              <a:ext cx="25775" cy="23400"/>
            </a:xfrm>
            <a:custGeom>
              <a:rect b="b" l="l" r="r" t="t"/>
              <a:pathLst>
                <a:path extrusionOk="0" h="936" w="1031">
                  <a:moveTo>
                    <a:pt x="416" y="1"/>
                  </a:moveTo>
                  <a:cubicBezTo>
                    <a:pt x="234" y="109"/>
                    <a:pt x="91" y="286"/>
                    <a:pt x="1" y="485"/>
                  </a:cubicBezTo>
                  <a:lnTo>
                    <a:pt x="1" y="935"/>
                  </a:lnTo>
                  <a:lnTo>
                    <a:pt x="1030" y="935"/>
                  </a:lnTo>
                  <a:lnTo>
                    <a:pt x="1030"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6"/>
            <p:cNvSpPr/>
            <p:nvPr/>
          </p:nvSpPr>
          <p:spPr>
            <a:xfrm>
              <a:off x="2637425" y="3928625"/>
              <a:ext cx="25325" cy="23825"/>
            </a:xfrm>
            <a:custGeom>
              <a:rect b="b" l="l" r="r" t="t"/>
              <a:pathLst>
                <a:path extrusionOk="0" h="953" w="1013">
                  <a:moveTo>
                    <a:pt x="1" y="1"/>
                  </a:moveTo>
                  <a:lnTo>
                    <a:pt x="1" y="953"/>
                  </a:lnTo>
                  <a:lnTo>
                    <a:pt x="1013" y="953"/>
                  </a:lnTo>
                  <a:lnTo>
                    <a:pt x="101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6"/>
            <p:cNvSpPr/>
            <p:nvPr/>
          </p:nvSpPr>
          <p:spPr>
            <a:xfrm>
              <a:off x="2609950" y="3928625"/>
              <a:ext cx="25325" cy="23825"/>
            </a:xfrm>
            <a:custGeom>
              <a:rect b="b" l="l" r="r" t="t"/>
              <a:pathLst>
                <a:path extrusionOk="0" h="953" w="1013">
                  <a:moveTo>
                    <a:pt x="1" y="1"/>
                  </a:moveTo>
                  <a:lnTo>
                    <a:pt x="1" y="953"/>
                  </a:lnTo>
                  <a:lnTo>
                    <a:pt x="1013" y="953"/>
                  </a:lnTo>
                  <a:lnTo>
                    <a:pt x="1013"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6"/>
            <p:cNvSpPr/>
            <p:nvPr/>
          </p:nvSpPr>
          <p:spPr>
            <a:xfrm>
              <a:off x="2637425" y="3897050"/>
              <a:ext cx="10400" cy="2300"/>
            </a:xfrm>
            <a:custGeom>
              <a:rect b="b" l="l" r="r" t="t"/>
              <a:pathLst>
                <a:path extrusionOk="0" h="92" w="416">
                  <a:moveTo>
                    <a:pt x="1" y="1"/>
                  </a:moveTo>
                  <a:lnTo>
                    <a:pt x="1" y="91"/>
                  </a:lnTo>
                  <a:lnTo>
                    <a:pt x="416" y="91"/>
                  </a:lnTo>
                  <a:cubicBezTo>
                    <a:pt x="290" y="35"/>
                    <a:pt x="148" y="1"/>
                    <a:pt x="1"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6"/>
            <p:cNvSpPr/>
            <p:nvPr/>
          </p:nvSpPr>
          <p:spPr>
            <a:xfrm>
              <a:off x="2607675" y="3921825"/>
              <a:ext cx="575" cy="58650"/>
            </a:xfrm>
            <a:custGeom>
              <a:rect b="b" l="l" r="r" t="t"/>
              <a:pathLst>
                <a:path extrusionOk="0" h="2346" w="23">
                  <a:moveTo>
                    <a:pt x="22" y="0"/>
                  </a:moveTo>
                  <a:cubicBezTo>
                    <a:pt x="1" y="57"/>
                    <a:pt x="1" y="108"/>
                    <a:pt x="1" y="165"/>
                  </a:cubicBezTo>
                  <a:lnTo>
                    <a:pt x="1" y="2345"/>
                  </a:lnTo>
                  <a:lnTo>
                    <a:pt x="22" y="2345"/>
                  </a:lnTo>
                  <a:lnTo>
                    <a:pt x="22" y="1333"/>
                  </a:lnTo>
                  <a:lnTo>
                    <a:pt x="22" y="165"/>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6"/>
            <p:cNvSpPr/>
            <p:nvPr/>
          </p:nvSpPr>
          <p:spPr>
            <a:xfrm>
              <a:off x="2664475" y="3929075"/>
              <a:ext cx="550" cy="24775"/>
            </a:xfrm>
            <a:custGeom>
              <a:rect b="b" l="l" r="r" t="t"/>
              <a:pathLst>
                <a:path extrusionOk="0" h="991" w="22">
                  <a:moveTo>
                    <a:pt x="0" y="0"/>
                  </a:moveTo>
                  <a:lnTo>
                    <a:pt x="0" y="956"/>
                  </a:lnTo>
                  <a:lnTo>
                    <a:pt x="22" y="991"/>
                  </a:lnTo>
                  <a:lnTo>
                    <a:pt x="2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6"/>
            <p:cNvSpPr/>
            <p:nvPr/>
          </p:nvSpPr>
          <p:spPr>
            <a:xfrm>
              <a:off x="2635250" y="3897475"/>
              <a:ext cx="475" cy="2300"/>
            </a:xfrm>
            <a:custGeom>
              <a:rect b="b" l="l" r="r" t="t"/>
              <a:pathLst>
                <a:path extrusionOk="0" h="92" w="19">
                  <a:moveTo>
                    <a:pt x="1" y="1"/>
                  </a:moveTo>
                  <a:lnTo>
                    <a:pt x="1" y="92"/>
                  </a:lnTo>
                  <a:lnTo>
                    <a:pt x="18" y="92"/>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6"/>
            <p:cNvSpPr/>
            <p:nvPr/>
          </p:nvSpPr>
          <p:spPr>
            <a:xfrm>
              <a:off x="2637425" y="3897475"/>
              <a:ext cx="25" cy="2300"/>
            </a:xfrm>
            <a:custGeom>
              <a:rect b="b" l="l" r="r" t="t"/>
              <a:pathLst>
                <a:path extrusionOk="0" h="92" w="1">
                  <a:moveTo>
                    <a:pt x="1" y="92"/>
                  </a:moveTo>
                  <a:lnTo>
                    <a:pt x="1" y="92"/>
                  </a:lnTo>
                  <a:lnTo>
                    <a:pt x="1" y="92"/>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36"/>
            <p:cNvSpPr/>
            <p:nvPr/>
          </p:nvSpPr>
          <p:spPr>
            <a:xfrm>
              <a:off x="2635700" y="3897050"/>
              <a:ext cx="1750" cy="2725"/>
            </a:xfrm>
            <a:custGeom>
              <a:rect b="b" l="l" r="r" t="t"/>
              <a:pathLst>
                <a:path extrusionOk="0" h="109" w="70">
                  <a:moveTo>
                    <a:pt x="35" y="1"/>
                  </a:moveTo>
                  <a:cubicBezTo>
                    <a:pt x="18" y="1"/>
                    <a:pt x="0" y="1"/>
                    <a:pt x="0" y="18"/>
                  </a:cubicBezTo>
                  <a:lnTo>
                    <a:pt x="0" y="109"/>
                  </a:lnTo>
                  <a:lnTo>
                    <a:pt x="70" y="109"/>
                  </a:lnTo>
                  <a:lnTo>
                    <a:pt x="70" y="18"/>
                  </a:lnTo>
                  <a:cubicBezTo>
                    <a:pt x="52" y="1"/>
                    <a:pt x="35" y="1"/>
                    <a:pt x="3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36"/>
            <p:cNvSpPr/>
            <p:nvPr/>
          </p:nvSpPr>
          <p:spPr>
            <a:xfrm>
              <a:off x="2609950" y="3927650"/>
              <a:ext cx="25325" cy="1450"/>
            </a:xfrm>
            <a:custGeom>
              <a:rect b="b" l="l" r="r" t="t"/>
              <a:pathLst>
                <a:path extrusionOk="0" h="58" w="1013">
                  <a:moveTo>
                    <a:pt x="1" y="1"/>
                  </a:moveTo>
                  <a:lnTo>
                    <a:pt x="1" y="57"/>
                  </a:lnTo>
                  <a:lnTo>
                    <a:pt x="1013" y="57"/>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36"/>
            <p:cNvSpPr/>
            <p:nvPr/>
          </p:nvSpPr>
          <p:spPr>
            <a:xfrm>
              <a:off x="2608225" y="3914575"/>
              <a:ext cx="1750" cy="11375"/>
            </a:xfrm>
            <a:custGeom>
              <a:rect b="b" l="l" r="r" t="t"/>
              <a:pathLst>
                <a:path extrusionOk="0" h="455" w="70">
                  <a:moveTo>
                    <a:pt x="70" y="0"/>
                  </a:moveTo>
                  <a:cubicBezTo>
                    <a:pt x="35" y="91"/>
                    <a:pt x="18" y="199"/>
                    <a:pt x="0" y="290"/>
                  </a:cubicBezTo>
                  <a:lnTo>
                    <a:pt x="0" y="455"/>
                  </a:lnTo>
                  <a:lnTo>
                    <a:pt x="70" y="455"/>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36"/>
            <p:cNvSpPr/>
            <p:nvPr/>
          </p:nvSpPr>
          <p:spPr>
            <a:xfrm>
              <a:off x="2623900" y="3899750"/>
              <a:ext cx="11375" cy="475"/>
            </a:xfrm>
            <a:custGeom>
              <a:rect b="b" l="l" r="r" t="t"/>
              <a:pathLst>
                <a:path extrusionOk="0" h="19" w="455">
                  <a:moveTo>
                    <a:pt x="40" y="1"/>
                  </a:moveTo>
                  <a:cubicBezTo>
                    <a:pt x="22" y="1"/>
                    <a:pt x="1" y="18"/>
                    <a:pt x="1" y="18"/>
                  </a:cubicBezTo>
                  <a:lnTo>
                    <a:pt x="455" y="18"/>
                  </a:lnTo>
                  <a:lnTo>
                    <a:pt x="455"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36"/>
            <p:cNvSpPr/>
            <p:nvPr/>
          </p:nvSpPr>
          <p:spPr>
            <a:xfrm>
              <a:off x="2620325" y="3901600"/>
              <a:ext cx="14950" cy="450"/>
            </a:xfrm>
            <a:custGeom>
              <a:rect b="b" l="l" r="r" t="t"/>
              <a:pathLst>
                <a:path extrusionOk="0" h="18" w="598">
                  <a:moveTo>
                    <a:pt x="36" y="0"/>
                  </a:moveTo>
                  <a:cubicBezTo>
                    <a:pt x="18" y="18"/>
                    <a:pt x="18" y="18"/>
                    <a:pt x="1" y="18"/>
                  </a:cubicBezTo>
                  <a:lnTo>
                    <a:pt x="598" y="18"/>
                  </a:lnTo>
                  <a:lnTo>
                    <a:pt x="59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36"/>
            <p:cNvSpPr/>
            <p:nvPr/>
          </p:nvSpPr>
          <p:spPr>
            <a:xfrm>
              <a:off x="2621200" y="3900200"/>
              <a:ext cx="14075" cy="1425"/>
            </a:xfrm>
            <a:custGeom>
              <a:rect b="b" l="l" r="r" t="t"/>
              <a:pathLst>
                <a:path extrusionOk="0" h="57" w="563">
                  <a:moveTo>
                    <a:pt x="109" y="0"/>
                  </a:moveTo>
                  <a:cubicBezTo>
                    <a:pt x="74" y="17"/>
                    <a:pt x="39" y="35"/>
                    <a:pt x="1" y="56"/>
                  </a:cubicBezTo>
                  <a:lnTo>
                    <a:pt x="563" y="56"/>
                  </a:lnTo>
                  <a:lnTo>
                    <a:pt x="563" y="17"/>
                  </a:lnTo>
                  <a:lnTo>
                    <a:pt x="56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36"/>
            <p:cNvSpPr/>
            <p:nvPr/>
          </p:nvSpPr>
          <p:spPr>
            <a:xfrm>
              <a:off x="2635250" y="3899750"/>
              <a:ext cx="25" cy="475"/>
            </a:xfrm>
            <a:custGeom>
              <a:rect b="b" l="l" r="r" t="t"/>
              <a:pathLst>
                <a:path extrusionOk="0" h="19" w="1">
                  <a:moveTo>
                    <a:pt x="1" y="18"/>
                  </a:moveTo>
                  <a:lnTo>
                    <a:pt x="1" y="1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36"/>
            <p:cNvSpPr/>
            <p:nvPr/>
          </p:nvSpPr>
          <p:spPr>
            <a:xfrm>
              <a:off x="2635250" y="3901600"/>
              <a:ext cx="25" cy="450"/>
            </a:xfrm>
            <a:custGeom>
              <a:rect b="b" l="l" r="r" t="t"/>
              <a:pathLst>
                <a:path extrusionOk="0" h="18" w="1">
                  <a:moveTo>
                    <a:pt x="1" y="18"/>
                  </a:moveTo>
                  <a:lnTo>
                    <a:pt x="1" y="1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36"/>
            <p:cNvSpPr/>
            <p:nvPr/>
          </p:nvSpPr>
          <p:spPr>
            <a:xfrm>
              <a:off x="2635250" y="3900625"/>
              <a:ext cx="25" cy="1000"/>
            </a:xfrm>
            <a:custGeom>
              <a:rect b="b" l="l" r="r" t="t"/>
              <a:pathLst>
                <a:path extrusionOk="0" h="40" w="1">
                  <a:moveTo>
                    <a:pt x="1" y="39"/>
                  </a:moveTo>
                  <a:lnTo>
                    <a:pt x="1" y="39"/>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36"/>
            <p:cNvSpPr/>
            <p:nvPr/>
          </p:nvSpPr>
          <p:spPr>
            <a:xfrm>
              <a:off x="2635250" y="3900200"/>
              <a:ext cx="25" cy="1425"/>
            </a:xfrm>
            <a:custGeom>
              <a:rect b="b" l="l" r="r" t="t"/>
              <a:pathLst>
                <a:path extrusionOk="0" h="57" w="1">
                  <a:moveTo>
                    <a:pt x="1" y="17"/>
                  </a:moveTo>
                  <a:lnTo>
                    <a:pt x="1" y="56"/>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36"/>
            <p:cNvSpPr/>
            <p:nvPr/>
          </p:nvSpPr>
          <p:spPr>
            <a:xfrm>
              <a:off x="2637425" y="3927650"/>
              <a:ext cx="25325" cy="1450"/>
            </a:xfrm>
            <a:custGeom>
              <a:rect b="b" l="l" r="r" t="t"/>
              <a:pathLst>
                <a:path extrusionOk="0" h="58" w="1013">
                  <a:moveTo>
                    <a:pt x="1" y="1"/>
                  </a:moveTo>
                  <a:lnTo>
                    <a:pt x="1" y="57"/>
                  </a:lnTo>
                  <a:lnTo>
                    <a:pt x="1013" y="57"/>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36"/>
            <p:cNvSpPr/>
            <p:nvPr/>
          </p:nvSpPr>
          <p:spPr>
            <a:xfrm>
              <a:off x="2662725" y="3914575"/>
              <a:ext cx="2300" cy="14525"/>
            </a:xfrm>
            <a:custGeom>
              <a:rect b="b" l="l" r="r" t="t"/>
              <a:pathLst>
                <a:path extrusionOk="0" h="581" w="92">
                  <a:moveTo>
                    <a:pt x="1" y="0"/>
                  </a:moveTo>
                  <a:lnTo>
                    <a:pt x="1" y="455"/>
                  </a:lnTo>
                  <a:lnTo>
                    <a:pt x="70" y="455"/>
                  </a:lnTo>
                  <a:lnTo>
                    <a:pt x="70" y="580"/>
                  </a:lnTo>
                  <a:lnTo>
                    <a:pt x="92" y="580"/>
                  </a:lnTo>
                  <a:lnTo>
                    <a:pt x="92" y="308"/>
                  </a:lnTo>
                  <a:cubicBezTo>
                    <a:pt x="70" y="199"/>
                    <a:pt x="36" y="109"/>
                    <a:pt x="1"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36"/>
            <p:cNvSpPr/>
            <p:nvPr/>
          </p:nvSpPr>
          <p:spPr>
            <a:xfrm>
              <a:off x="2637425" y="3899750"/>
              <a:ext cx="11825" cy="475"/>
            </a:xfrm>
            <a:custGeom>
              <a:rect b="b" l="l" r="r" t="t"/>
              <a:pathLst>
                <a:path extrusionOk="0" h="19" w="473">
                  <a:moveTo>
                    <a:pt x="1" y="1"/>
                  </a:moveTo>
                  <a:lnTo>
                    <a:pt x="1" y="18"/>
                  </a:lnTo>
                  <a:lnTo>
                    <a:pt x="472" y="18"/>
                  </a:lnTo>
                  <a:cubicBezTo>
                    <a:pt x="455" y="18"/>
                    <a:pt x="433" y="1"/>
                    <a:pt x="416"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6"/>
            <p:cNvSpPr/>
            <p:nvPr/>
          </p:nvSpPr>
          <p:spPr>
            <a:xfrm>
              <a:off x="2637425" y="3901600"/>
              <a:ext cx="14950" cy="450"/>
            </a:xfrm>
            <a:custGeom>
              <a:rect b="b" l="l" r="r" t="t"/>
              <a:pathLst>
                <a:path extrusionOk="0" h="18" w="598">
                  <a:moveTo>
                    <a:pt x="1" y="0"/>
                  </a:moveTo>
                  <a:lnTo>
                    <a:pt x="1" y="18"/>
                  </a:lnTo>
                  <a:lnTo>
                    <a:pt x="598" y="18"/>
                  </a:lnTo>
                  <a:cubicBezTo>
                    <a:pt x="598" y="18"/>
                    <a:pt x="580" y="18"/>
                    <a:pt x="563"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6"/>
            <p:cNvSpPr/>
            <p:nvPr/>
          </p:nvSpPr>
          <p:spPr>
            <a:xfrm>
              <a:off x="2637425" y="3900200"/>
              <a:ext cx="14075" cy="1425"/>
            </a:xfrm>
            <a:custGeom>
              <a:rect b="b" l="l" r="r" t="t"/>
              <a:pathLst>
                <a:path extrusionOk="0" h="57" w="563">
                  <a:moveTo>
                    <a:pt x="1" y="0"/>
                  </a:moveTo>
                  <a:lnTo>
                    <a:pt x="1" y="35"/>
                  </a:lnTo>
                  <a:lnTo>
                    <a:pt x="1" y="56"/>
                  </a:lnTo>
                  <a:lnTo>
                    <a:pt x="563" y="56"/>
                  </a:lnTo>
                  <a:cubicBezTo>
                    <a:pt x="541" y="35"/>
                    <a:pt x="507" y="17"/>
                    <a:pt x="472"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36"/>
            <p:cNvSpPr/>
            <p:nvPr/>
          </p:nvSpPr>
          <p:spPr>
            <a:xfrm>
              <a:off x="2635250" y="3902025"/>
              <a:ext cx="475" cy="23925"/>
            </a:xfrm>
            <a:custGeom>
              <a:rect b="b" l="l" r="r" t="t"/>
              <a:pathLst>
                <a:path extrusionOk="0" h="957" w="19">
                  <a:moveTo>
                    <a:pt x="1" y="1"/>
                  </a:moveTo>
                  <a:lnTo>
                    <a:pt x="1" y="957"/>
                  </a:lnTo>
                  <a:lnTo>
                    <a:pt x="18" y="957"/>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6"/>
            <p:cNvSpPr/>
            <p:nvPr/>
          </p:nvSpPr>
          <p:spPr>
            <a:xfrm>
              <a:off x="2637425" y="3902025"/>
              <a:ext cx="25" cy="23925"/>
            </a:xfrm>
            <a:custGeom>
              <a:rect b="b" l="l" r="r" t="t"/>
              <a:pathLst>
                <a:path extrusionOk="0" h="957" w="1">
                  <a:moveTo>
                    <a:pt x="1" y="1"/>
                  </a:moveTo>
                  <a:lnTo>
                    <a:pt x="1" y="957"/>
                  </a:lnTo>
                  <a:lnTo>
                    <a:pt x="1" y="957"/>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6"/>
            <p:cNvSpPr/>
            <p:nvPr/>
          </p:nvSpPr>
          <p:spPr>
            <a:xfrm>
              <a:off x="2637425" y="3927650"/>
              <a:ext cx="25" cy="1450"/>
            </a:xfrm>
            <a:custGeom>
              <a:rect b="b" l="l" r="r" t="t"/>
              <a:pathLst>
                <a:path extrusionOk="0" h="58" w="1">
                  <a:moveTo>
                    <a:pt x="1" y="57"/>
                  </a:moveTo>
                  <a:lnTo>
                    <a:pt x="1" y="57"/>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36"/>
            <p:cNvSpPr/>
            <p:nvPr/>
          </p:nvSpPr>
          <p:spPr>
            <a:xfrm>
              <a:off x="2635700" y="3902025"/>
              <a:ext cx="1750" cy="23925"/>
            </a:xfrm>
            <a:custGeom>
              <a:rect b="b" l="l" r="r" t="t"/>
              <a:pathLst>
                <a:path extrusionOk="0" h="957" w="70">
                  <a:moveTo>
                    <a:pt x="0" y="1"/>
                  </a:moveTo>
                  <a:lnTo>
                    <a:pt x="0" y="957"/>
                  </a:lnTo>
                  <a:lnTo>
                    <a:pt x="70" y="957"/>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36"/>
            <p:cNvSpPr/>
            <p:nvPr/>
          </p:nvSpPr>
          <p:spPr>
            <a:xfrm>
              <a:off x="2637425" y="3901600"/>
              <a:ext cx="25" cy="450"/>
            </a:xfrm>
            <a:custGeom>
              <a:rect b="b" l="l" r="r" t="t"/>
              <a:pathLst>
                <a:path extrusionOk="0" h="18" w="1">
                  <a:moveTo>
                    <a:pt x="1" y="18"/>
                  </a:move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6"/>
            <p:cNvSpPr/>
            <p:nvPr/>
          </p:nvSpPr>
          <p:spPr>
            <a:xfrm>
              <a:off x="2637425" y="3901050"/>
              <a:ext cx="25" cy="575"/>
            </a:xfrm>
            <a:custGeom>
              <a:rect b="b" l="l" r="r" t="t"/>
              <a:pathLst>
                <a:path extrusionOk="0" h="23" w="1">
                  <a:moveTo>
                    <a:pt x="1" y="22"/>
                  </a:moveTo>
                  <a:lnTo>
                    <a:pt x="1" y="22"/>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6"/>
            <p:cNvSpPr/>
            <p:nvPr/>
          </p:nvSpPr>
          <p:spPr>
            <a:xfrm>
              <a:off x="2637425" y="3899750"/>
              <a:ext cx="25" cy="475"/>
            </a:xfrm>
            <a:custGeom>
              <a:rect b="b" l="l" r="r" t="t"/>
              <a:pathLst>
                <a:path extrusionOk="0" h="19" w="1">
                  <a:moveTo>
                    <a:pt x="1" y="18"/>
                  </a:move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6"/>
            <p:cNvSpPr/>
            <p:nvPr/>
          </p:nvSpPr>
          <p:spPr>
            <a:xfrm>
              <a:off x="2637425" y="3899750"/>
              <a:ext cx="25" cy="475"/>
            </a:xfrm>
            <a:custGeom>
              <a:rect b="b" l="l" r="r" t="t"/>
              <a:pathLst>
                <a:path extrusionOk="0" h="19" w="1">
                  <a:moveTo>
                    <a:pt x="1" y="18"/>
                  </a:moveTo>
                  <a:lnTo>
                    <a:pt x="1" y="1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6"/>
            <p:cNvSpPr/>
            <p:nvPr/>
          </p:nvSpPr>
          <p:spPr>
            <a:xfrm>
              <a:off x="2637425" y="3900200"/>
              <a:ext cx="25" cy="875"/>
            </a:xfrm>
            <a:custGeom>
              <a:rect b="b" l="l" r="r" t="t"/>
              <a:pathLst>
                <a:path extrusionOk="0" h="35" w="1">
                  <a:moveTo>
                    <a:pt x="1" y="0"/>
                  </a:moveTo>
                  <a:lnTo>
                    <a:pt x="1" y="17"/>
                  </a:lnTo>
                  <a:lnTo>
                    <a:pt x="1" y="35"/>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6"/>
            <p:cNvSpPr/>
            <p:nvPr/>
          </p:nvSpPr>
          <p:spPr>
            <a:xfrm>
              <a:off x="2637425" y="3900200"/>
              <a:ext cx="25" cy="450"/>
            </a:xfrm>
            <a:custGeom>
              <a:rect b="b" l="l" r="r" t="t"/>
              <a:pathLst>
                <a:path extrusionOk="0" h="18" w="1">
                  <a:moveTo>
                    <a:pt x="1" y="0"/>
                  </a:moveTo>
                  <a:lnTo>
                    <a:pt x="1" y="1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6"/>
            <p:cNvSpPr/>
            <p:nvPr/>
          </p:nvSpPr>
          <p:spPr>
            <a:xfrm>
              <a:off x="2637425" y="3901600"/>
              <a:ext cx="25" cy="450"/>
            </a:xfrm>
            <a:custGeom>
              <a:rect b="b" l="l" r="r" t="t"/>
              <a:pathLst>
                <a:path extrusionOk="0" h="18" w="1">
                  <a:moveTo>
                    <a:pt x="1" y="0"/>
                  </a:moveTo>
                  <a:lnTo>
                    <a:pt x="1" y="0"/>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6"/>
            <p:cNvSpPr/>
            <p:nvPr/>
          </p:nvSpPr>
          <p:spPr>
            <a:xfrm>
              <a:off x="2637425" y="3900625"/>
              <a:ext cx="25" cy="1000"/>
            </a:xfrm>
            <a:custGeom>
              <a:rect b="b" l="l" r="r" t="t"/>
              <a:pathLst>
                <a:path extrusionOk="0" h="40" w="1">
                  <a:moveTo>
                    <a:pt x="1" y="0"/>
                  </a:moveTo>
                  <a:lnTo>
                    <a:pt x="1" y="39"/>
                  </a:lnTo>
                  <a:lnTo>
                    <a:pt x="1" y="39"/>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6"/>
            <p:cNvSpPr/>
            <p:nvPr/>
          </p:nvSpPr>
          <p:spPr>
            <a:xfrm>
              <a:off x="2637425" y="3900200"/>
              <a:ext cx="25" cy="1425"/>
            </a:xfrm>
            <a:custGeom>
              <a:rect b="b" l="l" r="r" t="t"/>
              <a:pathLst>
                <a:path extrusionOk="0" h="57" w="1">
                  <a:moveTo>
                    <a:pt x="1" y="56"/>
                  </a:moveTo>
                  <a:lnTo>
                    <a:pt x="1" y="56"/>
                  </a:lnTo>
                  <a:lnTo>
                    <a:pt x="1" y="1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36"/>
            <p:cNvSpPr/>
            <p:nvPr/>
          </p:nvSpPr>
          <p:spPr>
            <a:xfrm>
              <a:off x="2635250" y="3899750"/>
              <a:ext cx="475" cy="475"/>
            </a:xfrm>
            <a:custGeom>
              <a:rect b="b" l="l" r="r" t="t"/>
              <a:pathLst>
                <a:path extrusionOk="0" h="19" w="19">
                  <a:moveTo>
                    <a:pt x="1" y="1"/>
                  </a:moveTo>
                  <a:lnTo>
                    <a:pt x="1" y="18"/>
                  </a:lnTo>
                  <a:lnTo>
                    <a:pt x="18" y="18"/>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6"/>
            <p:cNvSpPr/>
            <p:nvPr/>
          </p:nvSpPr>
          <p:spPr>
            <a:xfrm>
              <a:off x="2635250" y="3901600"/>
              <a:ext cx="475" cy="450"/>
            </a:xfrm>
            <a:custGeom>
              <a:rect b="b" l="l" r="r" t="t"/>
              <a:pathLst>
                <a:path extrusionOk="0" h="18" w="19">
                  <a:moveTo>
                    <a:pt x="1" y="0"/>
                  </a:moveTo>
                  <a:lnTo>
                    <a:pt x="1" y="18"/>
                  </a:lnTo>
                  <a:lnTo>
                    <a:pt x="18" y="18"/>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6"/>
            <p:cNvSpPr/>
            <p:nvPr/>
          </p:nvSpPr>
          <p:spPr>
            <a:xfrm>
              <a:off x="2635250" y="3900200"/>
              <a:ext cx="475" cy="1425"/>
            </a:xfrm>
            <a:custGeom>
              <a:rect b="b" l="l" r="r" t="t"/>
              <a:pathLst>
                <a:path extrusionOk="0" h="57" w="19">
                  <a:moveTo>
                    <a:pt x="1" y="0"/>
                  </a:moveTo>
                  <a:lnTo>
                    <a:pt x="1" y="56"/>
                  </a:lnTo>
                  <a:lnTo>
                    <a:pt x="18" y="56"/>
                  </a:lnTo>
                  <a:lnTo>
                    <a:pt x="18" y="17"/>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6"/>
            <p:cNvSpPr/>
            <p:nvPr/>
          </p:nvSpPr>
          <p:spPr>
            <a:xfrm>
              <a:off x="2635700" y="3899750"/>
              <a:ext cx="25" cy="475"/>
            </a:xfrm>
            <a:custGeom>
              <a:rect b="b" l="l" r="r" t="t"/>
              <a:pathLst>
                <a:path extrusionOk="0" h="19" w="1">
                  <a:moveTo>
                    <a:pt x="0" y="18"/>
                  </a:moveTo>
                  <a:lnTo>
                    <a:pt x="0" y="18"/>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6"/>
            <p:cNvSpPr/>
            <p:nvPr/>
          </p:nvSpPr>
          <p:spPr>
            <a:xfrm>
              <a:off x="2637425" y="3899750"/>
              <a:ext cx="25" cy="475"/>
            </a:xfrm>
            <a:custGeom>
              <a:rect b="b" l="l" r="r" t="t"/>
              <a:pathLst>
                <a:path extrusionOk="0" h="19" w="1">
                  <a:moveTo>
                    <a:pt x="1" y="1"/>
                  </a:moveTo>
                  <a:lnTo>
                    <a:pt x="1" y="18"/>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6"/>
            <p:cNvSpPr/>
            <p:nvPr/>
          </p:nvSpPr>
          <p:spPr>
            <a:xfrm>
              <a:off x="2637425" y="3899750"/>
              <a:ext cx="25" cy="475"/>
            </a:xfrm>
            <a:custGeom>
              <a:rect b="b" l="l" r="r" t="t"/>
              <a:pathLst>
                <a:path extrusionOk="0" h="19" w="1">
                  <a:moveTo>
                    <a:pt x="1" y="18"/>
                  </a:move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6"/>
            <p:cNvSpPr/>
            <p:nvPr/>
          </p:nvSpPr>
          <p:spPr>
            <a:xfrm>
              <a:off x="2635700" y="3899750"/>
              <a:ext cx="1750" cy="475"/>
            </a:xfrm>
            <a:custGeom>
              <a:rect b="b" l="l" r="r" t="t"/>
              <a:pathLst>
                <a:path extrusionOk="0" h="19" w="70">
                  <a:moveTo>
                    <a:pt x="0" y="1"/>
                  </a:moveTo>
                  <a:lnTo>
                    <a:pt x="0" y="18"/>
                  </a:lnTo>
                  <a:lnTo>
                    <a:pt x="70" y="18"/>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36"/>
            <p:cNvSpPr/>
            <p:nvPr/>
          </p:nvSpPr>
          <p:spPr>
            <a:xfrm>
              <a:off x="2637425" y="3900200"/>
              <a:ext cx="25" cy="25"/>
            </a:xfrm>
            <a:custGeom>
              <a:rect b="b" l="l" r="r" t="t"/>
              <a:pathLst>
                <a:path extrusionOk="0" h="1" w="1">
                  <a:moveTo>
                    <a:pt x="1" y="0"/>
                  </a:move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36"/>
            <p:cNvSpPr/>
            <p:nvPr/>
          </p:nvSpPr>
          <p:spPr>
            <a:xfrm>
              <a:off x="2635700" y="3901600"/>
              <a:ext cx="25" cy="450"/>
            </a:xfrm>
            <a:custGeom>
              <a:rect b="b" l="l" r="r" t="t"/>
              <a:pathLst>
                <a:path extrusionOk="0" h="18" w="1">
                  <a:moveTo>
                    <a:pt x="0" y="18"/>
                  </a:moveTo>
                  <a:lnTo>
                    <a:pt x="0" y="18"/>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6"/>
            <p:cNvSpPr/>
            <p:nvPr/>
          </p:nvSpPr>
          <p:spPr>
            <a:xfrm>
              <a:off x="2635700" y="3900625"/>
              <a:ext cx="25" cy="1000"/>
            </a:xfrm>
            <a:custGeom>
              <a:rect b="b" l="l" r="r" t="t"/>
              <a:pathLst>
                <a:path extrusionOk="0" h="40" w="1">
                  <a:moveTo>
                    <a:pt x="0" y="39"/>
                  </a:moveTo>
                  <a:lnTo>
                    <a:pt x="0" y="39"/>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6"/>
            <p:cNvSpPr/>
            <p:nvPr/>
          </p:nvSpPr>
          <p:spPr>
            <a:xfrm>
              <a:off x="2635700" y="3900200"/>
              <a:ext cx="25" cy="1425"/>
            </a:xfrm>
            <a:custGeom>
              <a:rect b="b" l="l" r="r" t="t"/>
              <a:pathLst>
                <a:path extrusionOk="0" h="57" w="1">
                  <a:moveTo>
                    <a:pt x="0" y="17"/>
                  </a:moveTo>
                  <a:lnTo>
                    <a:pt x="0" y="56"/>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36"/>
            <p:cNvSpPr/>
            <p:nvPr/>
          </p:nvSpPr>
          <p:spPr>
            <a:xfrm>
              <a:off x="2637425" y="3901600"/>
              <a:ext cx="25" cy="450"/>
            </a:xfrm>
            <a:custGeom>
              <a:rect b="b" l="l" r="r" t="t"/>
              <a:pathLst>
                <a:path extrusionOk="0" h="18" w="1">
                  <a:moveTo>
                    <a:pt x="1" y="0"/>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36"/>
            <p:cNvSpPr/>
            <p:nvPr/>
          </p:nvSpPr>
          <p:spPr>
            <a:xfrm>
              <a:off x="2637425" y="3900200"/>
              <a:ext cx="25" cy="1425"/>
            </a:xfrm>
            <a:custGeom>
              <a:rect b="b" l="l" r="r" t="t"/>
              <a:pathLst>
                <a:path extrusionOk="0" h="57" w="1">
                  <a:moveTo>
                    <a:pt x="1" y="0"/>
                  </a:moveTo>
                  <a:lnTo>
                    <a:pt x="1" y="0"/>
                  </a:lnTo>
                  <a:lnTo>
                    <a:pt x="1" y="17"/>
                  </a:lnTo>
                  <a:lnTo>
                    <a:pt x="1" y="35"/>
                  </a:lnTo>
                  <a:lnTo>
                    <a:pt x="1" y="56"/>
                  </a:lnTo>
                  <a:lnTo>
                    <a:pt x="1" y="56"/>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6"/>
            <p:cNvSpPr/>
            <p:nvPr/>
          </p:nvSpPr>
          <p:spPr>
            <a:xfrm>
              <a:off x="2637425" y="3901600"/>
              <a:ext cx="25" cy="450"/>
            </a:xfrm>
            <a:custGeom>
              <a:rect b="b" l="l" r="r" t="t"/>
              <a:pathLst>
                <a:path extrusionOk="0" h="18" w="1">
                  <a:moveTo>
                    <a:pt x="1" y="18"/>
                  </a:move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6"/>
            <p:cNvSpPr/>
            <p:nvPr/>
          </p:nvSpPr>
          <p:spPr>
            <a:xfrm>
              <a:off x="2637425" y="3900625"/>
              <a:ext cx="25" cy="1000"/>
            </a:xfrm>
            <a:custGeom>
              <a:rect b="b" l="l" r="r" t="t"/>
              <a:pathLst>
                <a:path extrusionOk="0" h="40" w="1">
                  <a:moveTo>
                    <a:pt x="1" y="39"/>
                  </a:moveTo>
                  <a:lnTo>
                    <a:pt x="1" y="39"/>
                  </a:lnTo>
                  <a:lnTo>
                    <a:pt x="1" y="1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36"/>
            <p:cNvSpPr/>
            <p:nvPr/>
          </p:nvSpPr>
          <p:spPr>
            <a:xfrm>
              <a:off x="2637425" y="3900200"/>
              <a:ext cx="25" cy="450"/>
            </a:xfrm>
            <a:custGeom>
              <a:rect b="b" l="l" r="r" t="t"/>
              <a:pathLst>
                <a:path extrusionOk="0" h="18" w="1">
                  <a:moveTo>
                    <a:pt x="1" y="0"/>
                  </a:moveTo>
                  <a:lnTo>
                    <a:pt x="1" y="1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36"/>
            <p:cNvSpPr/>
            <p:nvPr/>
          </p:nvSpPr>
          <p:spPr>
            <a:xfrm>
              <a:off x="2637425" y="3901600"/>
              <a:ext cx="25" cy="450"/>
            </a:xfrm>
            <a:custGeom>
              <a:rect b="b" l="l" r="r" t="t"/>
              <a:pathLst>
                <a:path extrusionOk="0" h="18" w="1">
                  <a:moveTo>
                    <a:pt x="1" y="0"/>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6"/>
            <p:cNvSpPr/>
            <p:nvPr/>
          </p:nvSpPr>
          <p:spPr>
            <a:xfrm>
              <a:off x="2637425" y="3900200"/>
              <a:ext cx="25" cy="1425"/>
            </a:xfrm>
            <a:custGeom>
              <a:rect b="b" l="l" r="r" t="t"/>
              <a:pathLst>
                <a:path extrusionOk="0" h="57" w="1">
                  <a:moveTo>
                    <a:pt x="1" y="0"/>
                  </a:moveTo>
                  <a:lnTo>
                    <a:pt x="1" y="56"/>
                  </a:lnTo>
                  <a:lnTo>
                    <a:pt x="1" y="56"/>
                  </a:lnTo>
                  <a:lnTo>
                    <a:pt x="1" y="1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6"/>
            <p:cNvSpPr/>
            <p:nvPr/>
          </p:nvSpPr>
          <p:spPr>
            <a:xfrm>
              <a:off x="2635700" y="3901600"/>
              <a:ext cx="1750" cy="450"/>
            </a:xfrm>
            <a:custGeom>
              <a:rect b="b" l="l" r="r" t="t"/>
              <a:pathLst>
                <a:path extrusionOk="0" h="18" w="70">
                  <a:moveTo>
                    <a:pt x="0" y="0"/>
                  </a:moveTo>
                  <a:lnTo>
                    <a:pt x="0" y="18"/>
                  </a:lnTo>
                  <a:lnTo>
                    <a:pt x="70" y="18"/>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36"/>
            <p:cNvSpPr/>
            <p:nvPr/>
          </p:nvSpPr>
          <p:spPr>
            <a:xfrm>
              <a:off x="2635700" y="3900200"/>
              <a:ext cx="1750" cy="1425"/>
            </a:xfrm>
            <a:custGeom>
              <a:rect b="b" l="l" r="r" t="t"/>
              <a:pathLst>
                <a:path extrusionOk="0" h="57" w="70">
                  <a:moveTo>
                    <a:pt x="0" y="0"/>
                  </a:moveTo>
                  <a:lnTo>
                    <a:pt x="0" y="56"/>
                  </a:lnTo>
                  <a:lnTo>
                    <a:pt x="70" y="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36"/>
            <p:cNvSpPr/>
            <p:nvPr/>
          </p:nvSpPr>
          <p:spPr>
            <a:xfrm>
              <a:off x="2609950" y="3925925"/>
              <a:ext cx="25325" cy="1325"/>
            </a:xfrm>
            <a:custGeom>
              <a:rect b="b" l="l" r="r" t="t"/>
              <a:pathLst>
                <a:path extrusionOk="0" h="53" w="1013">
                  <a:moveTo>
                    <a:pt x="1" y="1"/>
                  </a:moveTo>
                  <a:lnTo>
                    <a:pt x="1" y="53"/>
                  </a:lnTo>
                  <a:lnTo>
                    <a:pt x="1013" y="53"/>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36"/>
            <p:cNvSpPr/>
            <p:nvPr/>
          </p:nvSpPr>
          <p:spPr>
            <a:xfrm>
              <a:off x="2608225" y="3929075"/>
              <a:ext cx="1750" cy="23925"/>
            </a:xfrm>
            <a:custGeom>
              <a:rect b="b" l="l" r="r" t="t"/>
              <a:pathLst>
                <a:path extrusionOk="0" h="957" w="70">
                  <a:moveTo>
                    <a:pt x="0" y="0"/>
                  </a:moveTo>
                  <a:lnTo>
                    <a:pt x="0" y="956"/>
                  </a:lnTo>
                  <a:lnTo>
                    <a:pt x="70" y="9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36"/>
            <p:cNvSpPr/>
            <p:nvPr/>
          </p:nvSpPr>
          <p:spPr>
            <a:xfrm>
              <a:off x="2608225" y="3925925"/>
              <a:ext cx="27050" cy="3175"/>
            </a:xfrm>
            <a:custGeom>
              <a:rect b="b" l="l" r="r" t="t"/>
              <a:pathLst>
                <a:path extrusionOk="0" h="127" w="1082">
                  <a:moveTo>
                    <a:pt x="0" y="1"/>
                  </a:moveTo>
                  <a:lnTo>
                    <a:pt x="0" y="126"/>
                  </a:lnTo>
                  <a:lnTo>
                    <a:pt x="70" y="126"/>
                  </a:lnTo>
                  <a:lnTo>
                    <a:pt x="70" y="70"/>
                  </a:lnTo>
                  <a:lnTo>
                    <a:pt x="1082" y="70"/>
                  </a:lnTo>
                  <a:lnTo>
                    <a:pt x="1082" y="53"/>
                  </a:lnTo>
                  <a:lnTo>
                    <a:pt x="70" y="5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36"/>
            <p:cNvSpPr/>
            <p:nvPr/>
          </p:nvSpPr>
          <p:spPr>
            <a:xfrm>
              <a:off x="2637425" y="3925925"/>
              <a:ext cx="25325" cy="1325"/>
            </a:xfrm>
            <a:custGeom>
              <a:rect b="b" l="l" r="r" t="t"/>
              <a:pathLst>
                <a:path extrusionOk="0" h="53" w="1013">
                  <a:moveTo>
                    <a:pt x="1" y="1"/>
                  </a:moveTo>
                  <a:lnTo>
                    <a:pt x="1" y="53"/>
                  </a:lnTo>
                  <a:lnTo>
                    <a:pt x="1013" y="53"/>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36"/>
            <p:cNvSpPr/>
            <p:nvPr/>
          </p:nvSpPr>
          <p:spPr>
            <a:xfrm>
              <a:off x="2662725" y="3929075"/>
              <a:ext cx="1775" cy="23925"/>
            </a:xfrm>
            <a:custGeom>
              <a:rect b="b" l="l" r="r" t="t"/>
              <a:pathLst>
                <a:path extrusionOk="0" h="957" w="71">
                  <a:moveTo>
                    <a:pt x="1" y="0"/>
                  </a:moveTo>
                  <a:lnTo>
                    <a:pt x="1" y="956"/>
                  </a:lnTo>
                  <a:lnTo>
                    <a:pt x="70" y="9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36"/>
            <p:cNvSpPr/>
            <p:nvPr/>
          </p:nvSpPr>
          <p:spPr>
            <a:xfrm>
              <a:off x="2637425" y="3925925"/>
              <a:ext cx="27075" cy="3175"/>
            </a:xfrm>
            <a:custGeom>
              <a:rect b="b" l="l" r="r" t="t"/>
              <a:pathLst>
                <a:path extrusionOk="0" h="127" w="1083">
                  <a:moveTo>
                    <a:pt x="1013" y="1"/>
                  </a:moveTo>
                  <a:lnTo>
                    <a:pt x="1013" y="53"/>
                  </a:lnTo>
                  <a:lnTo>
                    <a:pt x="1" y="53"/>
                  </a:lnTo>
                  <a:lnTo>
                    <a:pt x="1" y="70"/>
                  </a:lnTo>
                  <a:lnTo>
                    <a:pt x="1013" y="70"/>
                  </a:lnTo>
                  <a:lnTo>
                    <a:pt x="1013" y="126"/>
                  </a:lnTo>
                  <a:lnTo>
                    <a:pt x="1082" y="126"/>
                  </a:lnTo>
                  <a:lnTo>
                    <a:pt x="10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6"/>
            <p:cNvSpPr/>
            <p:nvPr/>
          </p:nvSpPr>
          <p:spPr>
            <a:xfrm>
              <a:off x="2637425" y="3925925"/>
              <a:ext cx="25" cy="1750"/>
            </a:xfrm>
            <a:custGeom>
              <a:rect b="b" l="l" r="r" t="t"/>
              <a:pathLst>
                <a:path extrusionOk="0" h="70" w="1">
                  <a:moveTo>
                    <a:pt x="1" y="18"/>
                  </a:moveTo>
                  <a:lnTo>
                    <a:pt x="1" y="35"/>
                  </a:lnTo>
                  <a:lnTo>
                    <a:pt x="1" y="70"/>
                  </a:lnTo>
                  <a:lnTo>
                    <a:pt x="1" y="70"/>
                  </a:ln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36"/>
            <p:cNvSpPr/>
            <p:nvPr/>
          </p:nvSpPr>
          <p:spPr>
            <a:xfrm>
              <a:off x="2637425" y="3925925"/>
              <a:ext cx="25" cy="450"/>
            </a:xfrm>
            <a:custGeom>
              <a:rect b="b" l="l" r="r" t="t"/>
              <a:pathLst>
                <a:path extrusionOk="0" h="18" w="1">
                  <a:moveTo>
                    <a:pt x="1" y="1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36"/>
            <p:cNvSpPr/>
            <p:nvPr/>
          </p:nvSpPr>
          <p:spPr>
            <a:xfrm>
              <a:off x="2635250" y="3929075"/>
              <a:ext cx="475" cy="23925"/>
            </a:xfrm>
            <a:custGeom>
              <a:rect b="b" l="l" r="r" t="t"/>
              <a:pathLst>
                <a:path extrusionOk="0" h="957" w="19">
                  <a:moveTo>
                    <a:pt x="1" y="0"/>
                  </a:moveTo>
                  <a:lnTo>
                    <a:pt x="1" y="956"/>
                  </a:lnTo>
                  <a:lnTo>
                    <a:pt x="18" y="956"/>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6"/>
            <p:cNvSpPr/>
            <p:nvPr/>
          </p:nvSpPr>
          <p:spPr>
            <a:xfrm>
              <a:off x="2635250" y="3925925"/>
              <a:ext cx="25" cy="1325"/>
            </a:xfrm>
            <a:custGeom>
              <a:rect b="b" l="l" r="r" t="t"/>
              <a:pathLst>
                <a:path extrusionOk="0" h="53" w="1">
                  <a:moveTo>
                    <a:pt x="1" y="53"/>
                  </a:move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36"/>
            <p:cNvSpPr/>
            <p:nvPr/>
          </p:nvSpPr>
          <p:spPr>
            <a:xfrm>
              <a:off x="2635250" y="3927225"/>
              <a:ext cx="25" cy="1875"/>
            </a:xfrm>
            <a:custGeom>
              <a:rect b="b" l="l" r="r" t="t"/>
              <a:pathLst>
                <a:path extrusionOk="0" h="75" w="1">
                  <a:moveTo>
                    <a:pt x="1" y="18"/>
                  </a:moveTo>
                  <a:lnTo>
                    <a:pt x="1" y="74"/>
                  </a:lnTo>
                  <a:lnTo>
                    <a:pt x="1" y="7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36"/>
            <p:cNvSpPr/>
            <p:nvPr/>
          </p:nvSpPr>
          <p:spPr>
            <a:xfrm>
              <a:off x="2635250" y="3925925"/>
              <a:ext cx="475" cy="3175"/>
            </a:xfrm>
            <a:custGeom>
              <a:rect b="b" l="l" r="r" t="t"/>
              <a:pathLst>
                <a:path extrusionOk="0" h="127" w="19">
                  <a:moveTo>
                    <a:pt x="1" y="1"/>
                  </a:moveTo>
                  <a:lnTo>
                    <a:pt x="1" y="53"/>
                  </a:lnTo>
                  <a:lnTo>
                    <a:pt x="1" y="126"/>
                  </a:lnTo>
                  <a:lnTo>
                    <a:pt x="18" y="126"/>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6"/>
            <p:cNvSpPr/>
            <p:nvPr/>
          </p:nvSpPr>
          <p:spPr>
            <a:xfrm>
              <a:off x="2637425" y="3929075"/>
              <a:ext cx="25" cy="23925"/>
            </a:xfrm>
            <a:custGeom>
              <a:rect b="b" l="l" r="r" t="t"/>
              <a:pathLst>
                <a:path extrusionOk="0" h="957" w="1">
                  <a:moveTo>
                    <a:pt x="1" y="0"/>
                  </a:moveTo>
                  <a:lnTo>
                    <a:pt x="1" y="956"/>
                  </a:lnTo>
                  <a:lnTo>
                    <a:pt x="1" y="956"/>
                  </a:lnTo>
                  <a:lnTo>
                    <a:pt x="1" y="956"/>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6"/>
            <p:cNvSpPr/>
            <p:nvPr/>
          </p:nvSpPr>
          <p:spPr>
            <a:xfrm>
              <a:off x="2637425" y="3926375"/>
              <a:ext cx="25" cy="2725"/>
            </a:xfrm>
            <a:custGeom>
              <a:rect b="b" l="l" r="r" t="t"/>
              <a:pathLst>
                <a:path extrusionOk="0" h="109" w="1">
                  <a:moveTo>
                    <a:pt x="1" y="108"/>
                  </a:moveTo>
                  <a:lnTo>
                    <a:pt x="1" y="108"/>
                  </a:lnTo>
                  <a:lnTo>
                    <a:pt x="1" y="52"/>
                  </a:lnTo>
                  <a:lnTo>
                    <a:pt x="1" y="17"/>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6"/>
            <p:cNvSpPr/>
            <p:nvPr/>
          </p:nvSpPr>
          <p:spPr>
            <a:xfrm>
              <a:off x="2637425" y="3925925"/>
              <a:ext cx="25" cy="3175"/>
            </a:xfrm>
            <a:custGeom>
              <a:rect b="b" l="l" r="r" t="t"/>
              <a:pathLst>
                <a:path extrusionOk="0" h="127" w="1">
                  <a:moveTo>
                    <a:pt x="1" y="126"/>
                  </a:moveTo>
                  <a:lnTo>
                    <a:pt x="1" y="126"/>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6"/>
            <p:cNvSpPr/>
            <p:nvPr/>
          </p:nvSpPr>
          <p:spPr>
            <a:xfrm>
              <a:off x="2635700" y="3929075"/>
              <a:ext cx="1750" cy="23925"/>
            </a:xfrm>
            <a:custGeom>
              <a:rect b="b" l="l" r="r" t="t"/>
              <a:pathLst>
                <a:path extrusionOk="0" h="957" w="70">
                  <a:moveTo>
                    <a:pt x="0" y="0"/>
                  </a:moveTo>
                  <a:lnTo>
                    <a:pt x="0" y="956"/>
                  </a:lnTo>
                  <a:lnTo>
                    <a:pt x="70" y="956"/>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6"/>
            <p:cNvSpPr/>
            <p:nvPr/>
          </p:nvSpPr>
          <p:spPr>
            <a:xfrm>
              <a:off x="2635700" y="3925925"/>
              <a:ext cx="25" cy="3175"/>
            </a:xfrm>
            <a:custGeom>
              <a:rect b="b" l="l" r="r" t="t"/>
              <a:pathLst>
                <a:path extrusionOk="0" h="127" w="1">
                  <a:moveTo>
                    <a:pt x="0" y="126"/>
                  </a:moveTo>
                  <a:lnTo>
                    <a:pt x="0" y="126"/>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6"/>
            <p:cNvSpPr/>
            <p:nvPr/>
          </p:nvSpPr>
          <p:spPr>
            <a:xfrm>
              <a:off x="2635700" y="3925925"/>
              <a:ext cx="1750" cy="3175"/>
            </a:xfrm>
            <a:custGeom>
              <a:rect b="b" l="l" r="r" t="t"/>
              <a:pathLst>
                <a:path extrusionOk="0" h="127" w="70">
                  <a:moveTo>
                    <a:pt x="0" y="1"/>
                  </a:moveTo>
                  <a:lnTo>
                    <a:pt x="0" y="126"/>
                  </a:lnTo>
                  <a:lnTo>
                    <a:pt x="70" y="126"/>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6"/>
            <p:cNvSpPr/>
            <p:nvPr/>
          </p:nvSpPr>
          <p:spPr>
            <a:xfrm>
              <a:off x="2608225" y="3980450"/>
              <a:ext cx="27050" cy="1750"/>
            </a:xfrm>
            <a:custGeom>
              <a:rect b="b" l="l" r="r" t="t"/>
              <a:pathLst>
                <a:path extrusionOk="0" h="70" w="1082">
                  <a:moveTo>
                    <a:pt x="0" y="0"/>
                  </a:moveTo>
                  <a:lnTo>
                    <a:pt x="0" y="69"/>
                  </a:lnTo>
                  <a:lnTo>
                    <a:pt x="1082" y="69"/>
                  </a:lnTo>
                  <a:lnTo>
                    <a:pt x="108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36"/>
            <p:cNvSpPr/>
            <p:nvPr/>
          </p:nvSpPr>
          <p:spPr>
            <a:xfrm>
              <a:off x="2608225" y="3955125"/>
              <a:ext cx="1750" cy="25350"/>
            </a:xfrm>
            <a:custGeom>
              <a:rect b="b" l="l" r="r" t="t"/>
              <a:pathLst>
                <a:path extrusionOk="0" h="1014" w="70">
                  <a:moveTo>
                    <a:pt x="0" y="1"/>
                  </a:moveTo>
                  <a:lnTo>
                    <a:pt x="0" y="1013"/>
                  </a:lnTo>
                  <a:lnTo>
                    <a:pt x="70" y="101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36"/>
            <p:cNvSpPr/>
            <p:nvPr/>
          </p:nvSpPr>
          <p:spPr>
            <a:xfrm>
              <a:off x="2608225" y="3952975"/>
              <a:ext cx="27050" cy="450"/>
            </a:xfrm>
            <a:custGeom>
              <a:rect b="b" l="l" r="r" t="t"/>
              <a:pathLst>
                <a:path extrusionOk="0" h="18" w="1082">
                  <a:moveTo>
                    <a:pt x="0" y="0"/>
                  </a:moveTo>
                  <a:lnTo>
                    <a:pt x="0" y="18"/>
                  </a:lnTo>
                  <a:lnTo>
                    <a:pt x="1082" y="18"/>
                  </a:lnTo>
                  <a:lnTo>
                    <a:pt x="108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6"/>
            <p:cNvSpPr/>
            <p:nvPr/>
          </p:nvSpPr>
          <p:spPr>
            <a:xfrm>
              <a:off x="2609950" y="3954700"/>
              <a:ext cx="25325" cy="450"/>
            </a:xfrm>
            <a:custGeom>
              <a:rect b="b" l="l" r="r" t="t"/>
              <a:pathLst>
                <a:path extrusionOk="0" h="18" w="1013">
                  <a:moveTo>
                    <a:pt x="1" y="1"/>
                  </a:moveTo>
                  <a:lnTo>
                    <a:pt x="1" y="18"/>
                  </a:lnTo>
                  <a:lnTo>
                    <a:pt x="1013" y="18"/>
                  </a:lnTo>
                  <a:lnTo>
                    <a:pt x="101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6"/>
            <p:cNvSpPr/>
            <p:nvPr/>
          </p:nvSpPr>
          <p:spPr>
            <a:xfrm>
              <a:off x="2608225" y="3953400"/>
              <a:ext cx="27050" cy="1750"/>
            </a:xfrm>
            <a:custGeom>
              <a:rect b="b" l="l" r="r" t="t"/>
              <a:pathLst>
                <a:path extrusionOk="0" h="70" w="1082">
                  <a:moveTo>
                    <a:pt x="0" y="1"/>
                  </a:moveTo>
                  <a:lnTo>
                    <a:pt x="0" y="70"/>
                  </a:lnTo>
                  <a:lnTo>
                    <a:pt x="70" y="70"/>
                  </a:lnTo>
                  <a:lnTo>
                    <a:pt x="70" y="53"/>
                  </a:lnTo>
                  <a:lnTo>
                    <a:pt x="1082" y="53"/>
                  </a:lnTo>
                  <a:lnTo>
                    <a:pt x="1082" y="18"/>
                  </a:lnTo>
                  <a:lnTo>
                    <a:pt x="10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36"/>
            <p:cNvSpPr/>
            <p:nvPr/>
          </p:nvSpPr>
          <p:spPr>
            <a:xfrm>
              <a:off x="2635250" y="3952975"/>
              <a:ext cx="25" cy="450"/>
            </a:xfrm>
            <a:custGeom>
              <a:rect b="b" l="l" r="r" t="t"/>
              <a:pathLst>
                <a:path extrusionOk="0" h="18" w="1">
                  <a:moveTo>
                    <a:pt x="1" y="18"/>
                  </a:moveTo>
                  <a:lnTo>
                    <a:pt x="1" y="1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36"/>
            <p:cNvSpPr/>
            <p:nvPr/>
          </p:nvSpPr>
          <p:spPr>
            <a:xfrm>
              <a:off x="2635250" y="3954700"/>
              <a:ext cx="25" cy="450"/>
            </a:xfrm>
            <a:custGeom>
              <a:rect b="b" l="l" r="r" t="t"/>
              <a:pathLst>
                <a:path extrusionOk="0" h="18" w="1">
                  <a:moveTo>
                    <a:pt x="1" y="18"/>
                  </a:moveTo>
                  <a:lnTo>
                    <a:pt x="1" y="18"/>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36"/>
            <p:cNvSpPr/>
            <p:nvPr/>
          </p:nvSpPr>
          <p:spPr>
            <a:xfrm>
              <a:off x="2635250" y="3953825"/>
              <a:ext cx="25" cy="900"/>
            </a:xfrm>
            <a:custGeom>
              <a:rect b="b" l="l" r="r" t="t"/>
              <a:pathLst>
                <a:path extrusionOk="0" h="36" w="1">
                  <a:moveTo>
                    <a:pt x="1" y="36"/>
                  </a:moveTo>
                  <a:lnTo>
                    <a:pt x="1" y="36"/>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36"/>
            <p:cNvSpPr/>
            <p:nvPr/>
          </p:nvSpPr>
          <p:spPr>
            <a:xfrm>
              <a:off x="2635250" y="3953400"/>
              <a:ext cx="25" cy="1325"/>
            </a:xfrm>
            <a:custGeom>
              <a:rect b="b" l="l" r="r" t="t"/>
              <a:pathLst>
                <a:path extrusionOk="0" h="53" w="1">
                  <a:moveTo>
                    <a:pt x="1" y="18"/>
                  </a:move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36"/>
            <p:cNvSpPr/>
            <p:nvPr/>
          </p:nvSpPr>
          <p:spPr>
            <a:xfrm>
              <a:off x="2637425" y="3980450"/>
              <a:ext cx="27600" cy="1750"/>
            </a:xfrm>
            <a:custGeom>
              <a:rect b="b" l="l" r="r" t="t"/>
              <a:pathLst>
                <a:path extrusionOk="0" h="70" w="1104">
                  <a:moveTo>
                    <a:pt x="1" y="0"/>
                  </a:moveTo>
                  <a:lnTo>
                    <a:pt x="1" y="69"/>
                  </a:lnTo>
                  <a:lnTo>
                    <a:pt x="1104" y="69"/>
                  </a:lnTo>
                  <a:lnTo>
                    <a:pt x="1104"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36"/>
            <p:cNvSpPr/>
            <p:nvPr/>
          </p:nvSpPr>
          <p:spPr>
            <a:xfrm>
              <a:off x="2662725" y="3952975"/>
              <a:ext cx="2300" cy="27500"/>
            </a:xfrm>
            <a:custGeom>
              <a:rect b="b" l="l" r="r" t="t"/>
              <a:pathLst>
                <a:path extrusionOk="0" h="1100" w="92">
                  <a:moveTo>
                    <a:pt x="70" y="0"/>
                  </a:moveTo>
                  <a:lnTo>
                    <a:pt x="70" y="70"/>
                  </a:lnTo>
                  <a:lnTo>
                    <a:pt x="70" y="87"/>
                  </a:lnTo>
                  <a:lnTo>
                    <a:pt x="1" y="87"/>
                  </a:lnTo>
                  <a:lnTo>
                    <a:pt x="1" y="1099"/>
                  </a:lnTo>
                  <a:lnTo>
                    <a:pt x="92" y="1099"/>
                  </a:lnTo>
                  <a:lnTo>
                    <a:pt x="92" y="35"/>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36"/>
            <p:cNvSpPr/>
            <p:nvPr/>
          </p:nvSpPr>
          <p:spPr>
            <a:xfrm>
              <a:off x="2637425" y="3952975"/>
              <a:ext cx="25325" cy="450"/>
            </a:xfrm>
            <a:custGeom>
              <a:rect b="b" l="l" r="r" t="t"/>
              <a:pathLst>
                <a:path extrusionOk="0" h="18" w="1013">
                  <a:moveTo>
                    <a:pt x="1" y="0"/>
                  </a:moveTo>
                  <a:lnTo>
                    <a:pt x="1" y="18"/>
                  </a:lnTo>
                  <a:lnTo>
                    <a:pt x="1013" y="18"/>
                  </a:lnTo>
                  <a:lnTo>
                    <a:pt x="101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36"/>
            <p:cNvSpPr/>
            <p:nvPr/>
          </p:nvSpPr>
          <p:spPr>
            <a:xfrm>
              <a:off x="2637425" y="3954700"/>
              <a:ext cx="27075" cy="450"/>
            </a:xfrm>
            <a:custGeom>
              <a:rect b="b" l="l" r="r" t="t"/>
              <a:pathLst>
                <a:path extrusionOk="0" h="18" w="1083">
                  <a:moveTo>
                    <a:pt x="1" y="1"/>
                  </a:moveTo>
                  <a:lnTo>
                    <a:pt x="1" y="18"/>
                  </a:lnTo>
                  <a:lnTo>
                    <a:pt x="1082" y="18"/>
                  </a:lnTo>
                  <a:lnTo>
                    <a:pt x="10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36"/>
            <p:cNvSpPr/>
            <p:nvPr/>
          </p:nvSpPr>
          <p:spPr>
            <a:xfrm>
              <a:off x="2637425" y="3952975"/>
              <a:ext cx="27075" cy="1750"/>
            </a:xfrm>
            <a:custGeom>
              <a:rect b="b" l="l" r="r" t="t"/>
              <a:pathLst>
                <a:path extrusionOk="0" h="70" w="1083">
                  <a:moveTo>
                    <a:pt x="1013" y="0"/>
                  </a:moveTo>
                  <a:lnTo>
                    <a:pt x="1013" y="18"/>
                  </a:lnTo>
                  <a:lnTo>
                    <a:pt x="1" y="18"/>
                  </a:lnTo>
                  <a:lnTo>
                    <a:pt x="1" y="35"/>
                  </a:lnTo>
                  <a:lnTo>
                    <a:pt x="1" y="52"/>
                  </a:lnTo>
                  <a:lnTo>
                    <a:pt x="1" y="70"/>
                  </a:lnTo>
                  <a:lnTo>
                    <a:pt x="1082" y="70"/>
                  </a:lnTo>
                  <a:lnTo>
                    <a:pt x="1082"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36"/>
            <p:cNvSpPr/>
            <p:nvPr/>
          </p:nvSpPr>
          <p:spPr>
            <a:xfrm>
              <a:off x="2635250" y="3980450"/>
              <a:ext cx="475" cy="1750"/>
            </a:xfrm>
            <a:custGeom>
              <a:rect b="b" l="l" r="r" t="t"/>
              <a:pathLst>
                <a:path extrusionOk="0" h="70" w="19">
                  <a:moveTo>
                    <a:pt x="1" y="0"/>
                  </a:moveTo>
                  <a:lnTo>
                    <a:pt x="1" y="69"/>
                  </a:lnTo>
                  <a:lnTo>
                    <a:pt x="18" y="69"/>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36"/>
            <p:cNvSpPr/>
            <p:nvPr/>
          </p:nvSpPr>
          <p:spPr>
            <a:xfrm>
              <a:off x="2635250" y="3955125"/>
              <a:ext cx="475" cy="25350"/>
            </a:xfrm>
            <a:custGeom>
              <a:rect b="b" l="l" r="r" t="t"/>
              <a:pathLst>
                <a:path extrusionOk="0" h="1014" w="19">
                  <a:moveTo>
                    <a:pt x="1" y="1"/>
                  </a:moveTo>
                  <a:lnTo>
                    <a:pt x="1" y="1013"/>
                  </a:lnTo>
                  <a:lnTo>
                    <a:pt x="18" y="1013"/>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36"/>
            <p:cNvSpPr/>
            <p:nvPr/>
          </p:nvSpPr>
          <p:spPr>
            <a:xfrm>
              <a:off x="2637425" y="3980450"/>
              <a:ext cx="25" cy="1750"/>
            </a:xfrm>
            <a:custGeom>
              <a:rect b="b" l="l" r="r" t="t"/>
              <a:pathLst>
                <a:path extrusionOk="0" h="70" w="1">
                  <a:moveTo>
                    <a:pt x="1" y="69"/>
                  </a:moveTo>
                  <a:lnTo>
                    <a:pt x="1" y="69"/>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36"/>
            <p:cNvSpPr/>
            <p:nvPr/>
          </p:nvSpPr>
          <p:spPr>
            <a:xfrm>
              <a:off x="2637425" y="3955125"/>
              <a:ext cx="25" cy="25350"/>
            </a:xfrm>
            <a:custGeom>
              <a:rect b="b" l="l" r="r" t="t"/>
              <a:pathLst>
                <a:path extrusionOk="0" h="1014" w="1">
                  <a:moveTo>
                    <a:pt x="1" y="1"/>
                  </a:moveTo>
                  <a:lnTo>
                    <a:pt x="1" y="1013"/>
                  </a:lnTo>
                  <a:lnTo>
                    <a:pt x="1" y="1013"/>
                  </a:lnTo>
                  <a:lnTo>
                    <a:pt x="1" y="1013"/>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36"/>
            <p:cNvSpPr/>
            <p:nvPr/>
          </p:nvSpPr>
          <p:spPr>
            <a:xfrm>
              <a:off x="2635700" y="3980450"/>
              <a:ext cx="1750" cy="1750"/>
            </a:xfrm>
            <a:custGeom>
              <a:rect b="b" l="l" r="r" t="t"/>
              <a:pathLst>
                <a:path extrusionOk="0" h="70" w="70">
                  <a:moveTo>
                    <a:pt x="0" y="0"/>
                  </a:moveTo>
                  <a:lnTo>
                    <a:pt x="0" y="69"/>
                  </a:lnTo>
                  <a:lnTo>
                    <a:pt x="70" y="69"/>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36"/>
            <p:cNvSpPr/>
            <p:nvPr/>
          </p:nvSpPr>
          <p:spPr>
            <a:xfrm>
              <a:off x="2635700" y="3955125"/>
              <a:ext cx="1750" cy="25350"/>
            </a:xfrm>
            <a:custGeom>
              <a:rect b="b" l="l" r="r" t="t"/>
              <a:pathLst>
                <a:path extrusionOk="0" h="1014" w="70">
                  <a:moveTo>
                    <a:pt x="0" y="1"/>
                  </a:moveTo>
                  <a:lnTo>
                    <a:pt x="0" y="1013"/>
                  </a:lnTo>
                  <a:lnTo>
                    <a:pt x="70" y="101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36"/>
            <p:cNvSpPr/>
            <p:nvPr/>
          </p:nvSpPr>
          <p:spPr>
            <a:xfrm>
              <a:off x="2637425" y="3954700"/>
              <a:ext cx="25" cy="450"/>
            </a:xfrm>
            <a:custGeom>
              <a:rect b="b" l="l" r="r" t="t"/>
              <a:pathLst>
                <a:path extrusionOk="0" h="18" w="1">
                  <a:moveTo>
                    <a:pt x="1" y="1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36"/>
            <p:cNvSpPr/>
            <p:nvPr/>
          </p:nvSpPr>
          <p:spPr>
            <a:xfrm>
              <a:off x="2637425" y="3953825"/>
              <a:ext cx="25" cy="900"/>
            </a:xfrm>
            <a:custGeom>
              <a:rect b="b" l="l" r="r" t="t"/>
              <a:pathLst>
                <a:path extrusionOk="0" h="36" w="1">
                  <a:moveTo>
                    <a:pt x="1" y="36"/>
                  </a:moveTo>
                  <a:lnTo>
                    <a:pt x="1" y="36"/>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36"/>
            <p:cNvSpPr/>
            <p:nvPr/>
          </p:nvSpPr>
          <p:spPr>
            <a:xfrm>
              <a:off x="2637425" y="3952975"/>
              <a:ext cx="25" cy="450"/>
            </a:xfrm>
            <a:custGeom>
              <a:rect b="b" l="l" r="r" t="t"/>
              <a:pathLst>
                <a:path extrusionOk="0" h="18" w="1">
                  <a:moveTo>
                    <a:pt x="1" y="18"/>
                  </a:moveTo>
                  <a:lnTo>
                    <a:pt x="1" y="1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36"/>
            <p:cNvSpPr/>
            <p:nvPr/>
          </p:nvSpPr>
          <p:spPr>
            <a:xfrm>
              <a:off x="2637425" y="3952975"/>
              <a:ext cx="25" cy="450"/>
            </a:xfrm>
            <a:custGeom>
              <a:rect b="b" l="l" r="r" t="t"/>
              <a:pathLst>
                <a:path extrusionOk="0" h="18" w="1">
                  <a:moveTo>
                    <a:pt x="1" y="18"/>
                  </a:moveTo>
                  <a:lnTo>
                    <a:pt x="1" y="18"/>
                  </a:lnTo>
                  <a:lnTo>
                    <a:pt x="1" y="0"/>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36"/>
            <p:cNvSpPr/>
            <p:nvPr/>
          </p:nvSpPr>
          <p:spPr>
            <a:xfrm>
              <a:off x="2637425" y="3953400"/>
              <a:ext cx="25" cy="450"/>
            </a:xfrm>
            <a:custGeom>
              <a:rect b="b" l="l" r="r" t="t"/>
              <a:pathLst>
                <a:path extrusionOk="0" h="18" w="1">
                  <a:moveTo>
                    <a:pt x="1" y="1"/>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6"/>
            <p:cNvSpPr/>
            <p:nvPr/>
          </p:nvSpPr>
          <p:spPr>
            <a:xfrm>
              <a:off x="2637425" y="3953400"/>
              <a:ext cx="25" cy="450"/>
            </a:xfrm>
            <a:custGeom>
              <a:rect b="b" l="l" r="r" t="t"/>
              <a:pathLst>
                <a:path extrusionOk="0" h="18" w="1">
                  <a:moveTo>
                    <a:pt x="1" y="1"/>
                  </a:move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6"/>
            <p:cNvSpPr/>
            <p:nvPr/>
          </p:nvSpPr>
          <p:spPr>
            <a:xfrm>
              <a:off x="2637425" y="3954700"/>
              <a:ext cx="25" cy="450"/>
            </a:xfrm>
            <a:custGeom>
              <a:rect b="b" l="l" r="r" t="t"/>
              <a:pathLst>
                <a:path extrusionOk="0" h="18" w="1">
                  <a:moveTo>
                    <a:pt x="1" y="1"/>
                  </a:moveTo>
                  <a:lnTo>
                    <a:pt x="1" y="1"/>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6"/>
            <p:cNvSpPr/>
            <p:nvPr/>
          </p:nvSpPr>
          <p:spPr>
            <a:xfrm>
              <a:off x="2637425" y="3953825"/>
              <a:ext cx="25" cy="900"/>
            </a:xfrm>
            <a:custGeom>
              <a:rect b="b" l="l" r="r" t="t"/>
              <a:pathLst>
                <a:path extrusionOk="0" h="36" w="1">
                  <a:moveTo>
                    <a:pt x="1" y="1"/>
                  </a:moveTo>
                  <a:lnTo>
                    <a:pt x="1" y="36"/>
                  </a:lnTo>
                  <a:lnTo>
                    <a:pt x="1" y="36"/>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6"/>
            <p:cNvSpPr/>
            <p:nvPr/>
          </p:nvSpPr>
          <p:spPr>
            <a:xfrm>
              <a:off x="2637425" y="3953400"/>
              <a:ext cx="25" cy="1325"/>
            </a:xfrm>
            <a:custGeom>
              <a:rect b="b" l="l" r="r" t="t"/>
              <a:pathLst>
                <a:path extrusionOk="0" h="53" w="1">
                  <a:moveTo>
                    <a:pt x="1" y="53"/>
                  </a:moveTo>
                  <a:lnTo>
                    <a:pt x="1" y="53"/>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36"/>
            <p:cNvSpPr/>
            <p:nvPr/>
          </p:nvSpPr>
          <p:spPr>
            <a:xfrm>
              <a:off x="2635250" y="3952975"/>
              <a:ext cx="475" cy="450"/>
            </a:xfrm>
            <a:custGeom>
              <a:rect b="b" l="l" r="r" t="t"/>
              <a:pathLst>
                <a:path extrusionOk="0" h="18" w="19">
                  <a:moveTo>
                    <a:pt x="1" y="0"/>
                  </a:moveTo>
                  <a:lnTo>
                    <a:pt x="1" y="18"/>
                  </a:lnTo>
                  <a:lnTo>
                    <a:pt x="18" y="18"/>
                  </a:lnTo>
                  <a:lnTo>
                    <a:pt x="1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36"/>
            <p:cNvSpPr/>
            <p:nvPr/>
          </p:nvSpPr>
          <p:spPr>
            <a:xfrm>
              <a:off x="2635250" y="3954700"/>
              <a:ext cx="475" cy="450"/>
            </a:xfrm>
            <a:custGeom>
              <a:rect b="b" l="l" r="r" t="t"/>
              <a:pathLst>
                <a:path extrusionOk="0" h="18" w="19">
                  <a:moveTo>
                    <a:pt x="1" y="1"/>
                  </a:moveTo>
                  <a:lnTo>
                    <a:pt x="1" y="18"/>
                  </a:lnTo>
                  <a:lnTo>
                    <a:pt x="18" y="18"/>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36"/>
            <p:cNvSpPr/>
            <p:nvPr/>
          </p:nvSpPr>
          <p:spPr>
            <a:xfrm>
              <a:off x="2635250" y="3953400"/>
              <a:ext cx="475" cy="1325"/>
            </a:xfrm>
            <a:custGeom>
              <a:rect b="b" l="l" r="r" t="t"/>
              <a:pathLst>
                <a:path extrusionOk="0" h="53" w="19">
                  <a:moveTo>
                    <a:pt x="1" y="1"/>
                  </a:moveTo>
                  <a:lnTo>
                    <a:pt x="1" y="53"/>
                  </a:lnTo>
                  <a:lnTo>
                    <a:pt x="18" y="53"/>
                  </a:lnTo>
                  <a:lnTo>
                    <a:pt x="18" y="18"/>
                  </a:lnTo>
                  <a:lnTo>
                    <a:pt x="1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36"/>
            <p:cNvSpPr/>
            <p:nvPr/>
          </p:nvSpPr>
          <p:spPr>
            <a:xfrm>
              <a:off x="2635700" y="3952975"/>
              <a:ext cx="25" cy="450"/>
            </a:xfrm>
            <a:custGeom>
              <a:rect b="b" l="l" r="r" t="t"/>
              <a:pathLst>
                <a:path extrusionOk="0" h="18" w="1">
                  <a:moveTo>
                    <a:pt x="0" y="18"/>
                  </a:moveTo>
                  <a:lnTo>
                    <a:pt x="0" y="18"/>
                  </a:lnTo>
                  <a:lnTo>
                    <a:pt x="0" y="0"/>
                  </a:lnTo>
                  <a:lnTo>
                    <a:pt x="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36"/>
            <p:cNvSpPr/>
            <p:nvPr/>
          </p:nvSpPr>
          <p:spPr>
            <a:xfrm>
              <a:off x="2637425" y="3952975"/>
              <a:ext cx="25" cy="450"/>
            </a:xfrm>
            <a:custGeom>
              <a:rect b="b" l="l" r="r" t="t"/>
              <a:pathLst>
                <a:path extrusionOk="0" h="18" w="1">
                  <a:moveTo>
                    <a:pt x="1" y="0"/>
                  </a:moveTo>
                  <a:lnTo>
                    <a:pt x="1" y="18"/>
                  </a:ln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36"/>
            <p:cNvSpPr/>
            <p:nvPr/>
          </p:nvSpPr>
          <p:spPr>
            <a:xfrm>
              <a:off x="2637425" y="3952975"/>
              <a:ext cx="25" cy="450"/>
            </a:xfrm>
            <a:custGeom>
              <a:rect b="b" l="l" r="r" t="t"/>
              <a:pathLst>
                <a:path extrusionOk="0" h="18" w="1">
                  <a:moveTo>
                    <a:pt x="1" y="18"/>
                  </a:moveTo>
                  <a:lnTo>
                    <a:pt x="1" y="18"/>
                  </a:lnTo>
                  <a:lnTo>
                    <a:pt x="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36"/>
            <p:cNvSpPr/>
            <p:nvPr/>
          </p:nvSpPr>
          <p:spPr>
            <a:xfrm>
              <a:off x="2635700" y="3952975"/>
              <a:ext cx="1750" cy="450"/>
            </a:xfrm>
            <a:custGeom>
              <a:rect b="b" l="l" r="r" t="t"/>
              <a:pathLst>
                <a:path extrusionOk="0" h="18" w="70">
                  <a:moveTo>
                    <a:pt x="0" y="0"/>
                  </a:moveTo>
                  <a:lnTo>
                    <a:pt x="0" y="18"/>
                  </a:lnTo>
                  <a:lnTo>
                    <a:pt x="70" y="18"/>
                  </a:lnTo>
                  <a:lnTo>
                    <a:pt x="7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36"/>
            <p:cNvSpPr/>
            <p:nvPr/>
          </p:nvSpPr>
          <p:spPr>
            <a:xfrm>
              <a:off x="2637425" y="3953400"/>
              <a:ext cx="25" cy="25"/>
            </a:xfrm>
            <a:custGeom>
              <a:rect b="b" l="l" r="r" t="t"/>
              <a:pathLst>
                <a:path extrusionOk="0" h="1" w="1">
                  <a:moveTo>
                    <a:pt x="1" y="1"/>
                  </a:move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36"/>
            <p:cNvSpPr/>
            <p:nvPr/>
          </p:nvSpPr>
          <p:spPr>
            <a:xfrm>
              <a:off x="2635700" y="3954700"/>
              <a:ext cx="25" cy="450"/>
            </a:xfrm>
            <a:custGeom>
              <a:rect b="b" l="l" r="r" t="t"/>
              <a:pathLst>
                <a:path extrusionOk="0" h="18" w="1">
                  <a:moveTo>
                    <a:pt x="0" y="18"/>
                  </a:moveTo>
                  <a:lnTo>
                    <a:pt x="0" y="18"/>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36"/>
            <p:cNvSpPr/>
            <p:nvPr/>
          </p:nvSpPr>
          <p:spPr>
            <a:xfrm>
              <a:off x="2635700" y="3953825"/>
              <a:ext cx="25" cy="900"/>
            </a:xfrm>
            <a:custGeom>
              <a:rect b="b" l="l" r="r" t="t"/>
              <a:pathLst>
                <a:path extrusionOk="0" h="36" w="1">
                  <a:moveTo>
                    <a:pt x="0" y="36"/>
                  </a:moveTo>
                  <a:lnTo>
                    <a:pt x="0" y="36"/>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36"/>
            <p:cNvSpPr/>
            <p:nvPr/>
          </p:nvSpPr>
          <p:spPr>
            <a:xfrm>
              <a:off x="2635700" y="3953400"/>
              <a:ext cx="25" cy="1325"/>
            </a:xfrm>
            <a:custGeom>
              <a:rect b="b" l="l" r="r" t="t"/>
              <a:pathLst>
                <a:path extrusionOk="0" h="53" w="1">
                  <a:moveTo>
                    <a:pt x="0" y="18"/>
                  </a:moveTo>
                  <a:lnTo>
                    <a:pt x="0" y="53"/>
                  </a:lnTo>
                  <a:lnTo>
                    <a:pt x="0" y="1"/>
                  </a:lnTo>
                  <a:lnTo>
                    <a:pt x="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36"/>
            <p:cNvSpPr/>
            <p:nvPr/>
          </p:nvSpPr>
          <p:spPr>
            <a:xfrm>
              <a:off x="2637425" y="3954700"/>
              <a:ext cx="25" cy="450"/>
            </a:xfrm>
            <a:custGeom>
              <a:rect b="b" l="l" r="r" t="t"/>
              <a:pathLst>
                <a:path extrusionOk="0" h="18" w="1">
                  <a:moveTo>
                    <a:pt x="1" y="1"/>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36"/>
            <p:cNvSpPr/>
            <p:nvPr/>
          </p:nvSpPr>
          <p:spPr>
            <a:xfrm>
              <a:off x="2637425" y="3953400"/>
              <a:ext cx="25" cy="1325"/>
            </a:xfrm>
            <a:custGeom>
              <a:rect b="b" l="l" r="r" t="t"/>
              <a:pathLst>
                <a:path extrusionOk="0" h="53" w="1">
                  <a:moveTo>
                    <a:pt x="1" y="1"/>
                  </a:moveTo>
                  <a:lnTo>
                    <a:pt x="1" y="1"/>
                  </a:lnTo>
                  <a:lnTo>
                    <a:pt x="1" y="18"/>
                  </a:lnTo>
                  <a:lnTo>
                    <a:pt x="1" y="35"/>
                  </a:lnTo>
                  <a:lnTo>
                    <a:pt x="1" y="53"/>
                  </a:lnTo>
                  <a:lnTo>
                    <a:pt x="1" y="53"/>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36"/>
            <p:cNvSpPr/>
            <p:nvPr/>
          </p:nvSpPr>
          <p:spPr>
            <a:xfrm>
              <a:off x="2637425" y="3954700"/>
              <a:ext cx="25" cy="450"/>
            </a:xfrm>
            <a:custGeom>
              <a:rect b="b" l="l" r="r" t="t"/>
              <a:pathLst>
                <a:path extrusionOk="0" h="18" w="1">
                  <a:moveTo>
                    <a:pt x="1" y="18"/>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36"/>
            <p:cNvSpPr/>
            <p:nvPr/>
          </p:nvSpPr>
          <p:spPr>
            <a:xfrm>
              <a:off x="2637425" y="3953825"/>
              <a:ext cx="25" cy="900"/>
            </a:xfrm>
            <a:custGeom>
              <a:rect b="b" l="l" r="r" t="t"/>
              <a:pathLst>
                <a:path extrusionOk="0" h="36" w="1">
                  <a:moveTo>
                    <a:pt x="1" y="36"/>
                  </a:moveTo>
                  <a:lnTo>
                    <a:pt x="1" y="36"/>
                  </a:lnTo>
                  <a:lnTo>
                    <a:pt x="1" y="18"/>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36"/>
            <p:cNvSpPr/>
            <p:nvPr/>
          </p:nvSpPr>
          <p:spPr>
            <a:xfrm>
              <a:off x="2637425" y="3953400"/>
              <a:ext cx="25" cy="450"/>
            </a:xfrm>
            <a:custGeom>
              <a:rect b="b" l="l" r="r" t="t"/>
              <a:pathLst>
                <a:path extrusionOk="0" h="18" w="1">
                  <a:moveTo>
                    <a:pt x="1" y="1"/>
                  </a:move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36"/>
            <p:cNvSpPr/>
            <p:nvPr/>
          </p:nvSpPr>
          <p:spPr>
            <a:xfrm>
              <a:off x="2637425" y="3954700"/>
              <a:ext cx="25" cy="450"/>
            </a:xfrm>
            <a:custGeom>
              <a:rect b="b" l="l" r="r" t="t"/>
              <a:pathLst>
                <a:path extrusionOk="0" h="18" w="1">
                  <a:moveTo>
                    <a:pt x="1" y="1"/>
                  </a:moveTo>
                  <a:lnTo>
                    <a:pt x="1" y="18"/>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36"/>
            <p:cNvSpPr/>
            <p:nvPr/>
          </p:nvSpPr>
          <p:spPr>
            <a:xfrm>
              <a:off x="2637425" y="3953400"/>
              <a:ext cx="25" cy="1325"/>
            </a:xfrm>
            <a:custGeom>
              <a:rect b="b" l="l" r="r" t="t"/>
              <a:pathLst>
                <a:path extrusionOk="0" h="53" w="1">
                  <a:moveTo>
                    <a:pt x="1" y="1"/>
                  </a:moveTo>
                  <a:lnTo>
                    <a:pt x="1" y="53"/>
                  </a:lnTo>
                  <a:lnTo>
                    <a:pt x="1" y="53"/>
                  </a:lnTo>
                  <a:lnTo>
                    <a:pt x="1" y="18"/>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6"/>
            <p:cNvSpPr/>
            <p:nvPr/>
          </p:nvSpPr>
          <p:spPr>
            <a:xfrm>
              <a:off x="2635700" y="3954700"/>
              <a:ext cx="1750" cy="450"/>
            </a:xfrm>
            <a:custGeom>
              <a:rect b="b" l="l" r="r" t="t"/>
              <a:pathLst>
                <a:path extrusionOk="0" h="18" w="70">
                  <a:moveTo>
                    <a:pt x="0" y="1"/>
                  </a:moveTo>
                  <a:lnTo>
                    <a:pt x="0" y="18"/>
                  </a:lnTo>
                  <a:lnTo>
                    <a:pt x="70" y="18"/>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36"/>
            <p:cNvSpPr/>
            <p:nvPr/>
          </p:nvSpPr>
          <p:spPr>
            <a:xfrm>
              <a:off x="2635700" y="3953400"/>
              <a:ext cx="1750" cy="1325"/>
            </a:xfrm>
            <a:custGeom>
              <a:rect b="b" l="l" r="r" t="t"/>
              <a:pathLst>
                <a:path extrusionOk="0" h="53" w="70">
                  <a:moveTo>
                    <a:pt x="0" y="1"/>
                  </a:moveTo>
                  <a:lnTo>
                    <a:pt x="0" y="53"/>
                  </a:lnTo>
                  <a:lnTo>
                    <a:pt x="70" y="53"/>
                  </a:lnTo>
                  <a:lnTo>
                    <a:pt x="7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36"/>
            <p:cNvSpPr/>
            <p:nvPr/>
          </p:nvSpPr>
          <p:spPr>
            <a:xfrm>
              <a:off x="2606375" y="3897050"/>
              <a:ext cx="59950" cy="85700"/>
            </a:xfrm>
            <a:custGeom>
              <a:rect b="b" l="l" r="r" t="t"/>
              <a:pathLst>
                <a:path extrusionOk="0" h="3428" w="2398">
                  <a:moveTo>
                    <a:pt x="1208" y="109"/>
                  </a:moveTo>
                  <a:cubicBezTo>
                    <a:pt x="1805" y="109"/>
                    <a:pt x="2290" y="593"/>
                    <a:pt x="2290" y="1208"/>
                  </a:cubicBezTo>
                  <a:lnTo>
                    <a:pt x="2290" y="3336"/>
                  </a:lnTo>
                  <a:lnTo>
                    <a:pt x="109" y="3336"/>
                  </a:lnTo>
                  <a:lnTo>
                    <a:pt x="109" y="1208"/>
                  </a:lnTo>
                  <a:cubicBezTo>
                    <a:pt x="109" y="593"/>
                    <a:pt x="594" y="109"/>
                    <a:pt x="1208" y="109"/>
                  </a:cubicBezTo>
                  <a:close/>
                  <a:moveTo>
                    <a:pt x="1208" y="1"/>
                  </a:moveTo>
                  <a:cubicBezTo>
                    <a:pt x="542" y="1"/>
                    <a:pt x="1" y="541"/>
                    <a:pt x="1" y="1208"/>
                  </a:cubicBezTo>
                  <a:lnTo>
                    <a:pt x="1" y="3427"/>
                  </a:lnTo>
                  <a:lnTo>
                    <a:pt x="2398" y="3427"/>
                  </a:lnTo>
                  <a:lnTo>
                    <a:pt x="2398" y="1208"/>
                  </a:lnTo>
                  <a:cubicBezTo>
                    <a:pt x="2398" y="541"/>
                    <a:pt x="1857" y="1"/>
                    <a:pt x="1208"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36"/>
            <p:cNvSpPr/>
            <p:nvPr/>
          </p:nvSpPr>
          <p:spPr>
            <a:xfrm>
              <a:off x="2506775" y="3732975"/>
              <a:ext cx="259175" cy="109600"/>
            </a:xfrm>
            <a:custGeom>
              <a:rect b="b" l="l" r="r" t="t"/>
              <a:pathLst>
                <a:path extrusionOk="0" h="4384" w="10367">
                  <a:moveTo>
                    <a:pt x="5157" y="0"/>
                  </a:moveTo>
                  <a:lnTo>
                    <a:pt x="4526" y="541"/>
                  </a:lnTo>
                  <a:lnTo>
                    <a:pt x="0" y="4344"/>
                  </a:lnTo>
                  <a:lnTo>
                    <a:pt x="1190" y="4383"/>
                  </a:lnTo>
                  <a:lnTo>
                    <a:pt x="5192" y="1082"/>
                  </a:lnTo>
                  <a:lnTo>
                    <a:pt x="9194" y="4383"/>
                  </a:lnTo>
                  <a:lnTo>
                    <a:pt x="10366" y="4344"/>
                  </a:lnTo>
                  <a:lnTo>
                    <a:pt x="5841" y="541"/>
                  </a:lnTo>
                  <a:lnTo>
                    <a:pt x="5209"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2" name="Shape 3572"/>
        <p:cNvGrpSpPr/>
        <p:nvPr/>
      </p:nvGrpSpPr>
      <p:grpSpPr>
        <a:xfrm>
          <a:off x="0" y="0"/>
          <a:ext cx="0" cy="0"/>
          <a:chOff x="0" y="0"/>
          <a:chExt cx="0" cy="0"/>
        </a:xfrm>
      </p:grpSpPr>
      <p:sp>
        <p:nvSpPr>
          <p:cNvPr id="3573" name="Google Shape;357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Emission Segment Types</a:t>
            </a:r>
            <a:endParaRPr/>
          </a:p>
        </p:txBody>
      </p:sp>
      <p:sp>
        <p:nvSpPr>
          <p:cNvPr id="3574" name="Google Shape;3574;p37"/>
          <p:cNvSpPr txBox="1"/>
          <p:nvPr>
            <p:ph idx="2" type="subTitle"/>
          </p:nvPr>
        </p:nvSpPr>
        <p:spPr>
          <a:xfrm>
            <a:off x="750950" y="1621700"/>
            <a:ext cx="3715800" cy="28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Onshore Oil </a:t>
            </a:r>
            <a:endParaRPr>
              <a:solidFill>
                <a:schemeClr val="accent6"/>
              </a:solidFill>
            </a:endParaRPr>
          </a:p>
          <a:p>
            <a:pPr indent="0" lvl="0" marL="0" rtl="0" algn="l">
              <a:spcBef>
                <a:spcPts val="0"/>
              </a:spcBef>
              <a:spcAft>
                <a:spcPts val="0"/>
              </a:spcAft>
              <a:buNone/>
            </a:pPr>
            <a:r>
              <a:rPr lang="en">
                <a:solidFill>
                  <a:schemeClr val="accent6"/>
                </a:solidFill>
              </a:rPr>
              <a:t>Gas pipelines and LNG facilities </a:t>
            </a:r>
            <a:endParaRPr>
              <a:solidFill>
                <a:schemeClr val="accent6"/>
              </a:solidFill>
            </a:endParaRPr>
          </a:p>
          <a:p>
            <a:pPr indent="0" lvl="0" marL="0" rtl="0" algn="l">
              <a:spcBef>
                <a:spcPts val="0"/>
              </a:spcBef>
              <a:spcAft>
                <a:spcPts val="0"/>
              </a:spcAft>
              <a:buNone/>
            </a:pPr>
            <a:r>
              <a:rPr lang="en">
                <a:solidFill>
                  <a:schemeClr val="accent6"/>
                </a:solidFill>
              </a:rPr>
              <a:t>Offshore Oil </a:t>
            </a:r>
            <a:endParaRPr>
              <a:solidFill>
                <a:schemeClr val="accent6"/>
              </a:solidFill>
            </a:endParaRPr>
          </a:p>
          <a:p>
            <a:pPr indent="0" lvl="0" marL="0" rtl="0" algn="l">
              <a:spcBef>
                <a:spcPts val="0"/>
              </a:spcBef>
              <a:spcAft>
                <a:spcPts val="0"/>
              </a:spcAft>
              <a:buNone/>
            </a:pPr>
            <a:r>
              <a:rPr lang="en">
                <a:solidFill>
                  <a:schemeClr val="accent6"/>
                </a:solidFill>
              </a:rPr>
              <a:t>Onshore Gas </a:t>
            </a:r>
            <a:endParaRPr>
              <a:solidFill>
                <a:schemeClr val="accent6"/>
              </a:solidFill>
            </a:endParaRPr>
          </a:p>
          <a:p>
            <a:pPr indent="0" lvl="0" marL="0" rtl="0" algn="l">
              <a:spcBef>
                <a:spcPts val="0"/>
              </a:spcBef>
              <a:spcAft>
                <a:spcPts val="0"/>
              </a:spcAft>
              <a:buNone/>
            </a:pPr>
            <a:r>
              <a:rPr lang="en">
                <a:solidFill>
                  <a:schemeClr val="accent6"/>
                </a:solidFill>
              </a:rPr>
              <a:t>Offshore Gas</a:t>
            </a:r>
            <a:endParaRPr>
              <a:solidFill>
                <a:schemeClr val="accent6"/>
              </a:solidFill>
            </a:endParaRPr>
          </a:p>
          <a:p>
            <a:pPr indent="0" lvl="0" marL="0" rtl="0" algn="l">
              <a:spcBef>
                <a:spcPts val="0"/>
              </a:spcBef>
              <a:spcAft>
                <a:spcPts val="0"/>
              </a:spcAft>
              <a:buNone/>
            </a:pPr>
            <a:r>
              <a:rPr lang="en">
                <a:solidFill>
                  <a:schemeClr val="accent6"/>
                </a:solidFill>
              </a:rPr>
              <a:t>Other from Oil and Gas</a:t>
            </a:r>
            <a:endParaRPr>
              <a:solidFill>
                <a:schemeClr val="accent6"/>
              </a:solidFill>
            </a:endParaRPr>
          </a:p>
          <a:p>
            <a:pPr indent="0" lvl="0" marL="0" rtl="0" algn="l">
              <a:spcBef>
                <a:spcPts val="0"/>
              </a:spcBef>
              <a:spcAft>
                <a:spcPts val="0"/>
              </a:spcAft>
              <a:buNone/>
            </a:pPr>
            <a:r>
              <a:rPr lang="en">
                <a:solidFill>
                  <a:schemeClr val="accent6"/>
                </a:solidFill>
              </a:rPr>
              <a:t>Bioenergy </a:t>
            </a:r>
            <a:endParaRPr>
              <a:solidFill>
                <a:schemeClr val="accent6"/>
              </a:solidFill>
            </a:endParaRPr>
          </a:p>
          <a:p>
            <a:pPr indent="0" lvl="0" marL="0" rtl="0" algn="l">
              <a:spcBef>
                <a:spcPts val="0"/>
              </a:spcBef>
              <a:spcAft>
                <a:spcPts val="0"/>
              </a:spcAft>
              <a:buNone/>
            </a:pPr>
            <a:r>
              <a:rPr lang="en">
                <a:solidFill>
                  <a:schemeClr val="accent6"/>
                </a:solidFill>
              </a:rPr>
              <a:t>Other from coal </a:t>
            </a:r>
            <a:endParaRPr>
              <a:solidFill>
                <a:schemeClr val="accent6"/>
              </a:solidFill>
            </a:endParaRPr>
          </a:p>
          <a:p>
            <a:pPr indent="0" lvl="0" marL="0" rtl="0" algn="l">
              <a:spcBef>
                <a:spcPts val="0"/>
              </a:spcBef>
              <a:spcAft>
                <a:spcPts val="0"/>
              </a:spcAft>
              <a:buNone/>
            </a:pPr>
            <a:r>
              <a:rPr lang="en">
                <a:solidFill>
                  <a:schemeClr val="accent6"/>
                </a:solidFill>
              </a:rPr>
              <a:t>Steam coal </a:t>
            </a:r>
            <a:endParaRPr>
              <a:solidFill>
                <a:schemeClr val="accent6"/>
              </a:solidFill>
            </a:endParaRPr>
          </a:p>
          <a:p>
            <a:pPr indent="0" lvl="0" marL="0" rtl="0" algn="l">
              <a:spcBef>
                <a:spcPts val="0"/>
              </a:spcBef>
              <a:spcAft>
                <a:spcPts val="0"/>
              </a:spcAft>
              <a:buNone/>
            </a:pPr>
            <a:r>
              <a:rPr lang="en">
                <a:solidFill>
                  <a:schemeClr val="accent6"/>
                </a:solidFill>
              </a:rPr>
              <a:t>Coking coal </a:t>
            </a:r>
            <a:endParaRPr>
              <a:solidFill>
                <a:schemeClr val="accent6"/>
              </a:solidFill>
            </a:endParaRPr>
          </a:p>
          <a:p>
            <a:pPr indent="0" lvl="0" marL="0" rtl="0" algn="l">
              <a:spcBef>
                <a:spcPts val="0"/>
              </a:spcBef>
              <a:spcAft>
                <a:spcPts val="0"/>
              </a:spcAft>
              <a:buNone/>
            </a:pPr>
            <a:r>
              <a:rPr lang="en">
                <a:solidFill>
                  <a:schemeClr val="accent6"/>
                </a:solidFill>
              </a:rPr>
              <a:t>Satellite-detected large oil and gas</a:t>
            </a:r>
            <a:endParaRPr>
              <a:solidFill>
                <a:schemeClr val="accent6"/>
              </a:solidFill>
            </a:endParaRPr>
          </a:p>
          <a:p>
            <a:pPr indent="0" lvl="0" marL="0" rtl="0" algn="l">
              <a:spcBef>
                <a:spcPts val="0"/>
              </a:spcBef>
              <a:spcAft>
                <a:spcPts val="0"/>
              </a:spcAft>
              <a:buNone/>
            </a:pPr>
            <a:r>
              <a:t/>
            </a:r>
            <a:endParaRPr>
              <a:solidFill>
                <a:schemeClr val="accent6"/>
              </a:solidFill>
            </a:endParaRPr>
          </a:p>
          <a:p>
            <a:pPr indent="0" lvl="0" marL="0" rtl="0" algn="l">
              <a:spcBef>
                <a:spcPts val="0"/>
              </a:spcBef>
              <a:spcAft>
                <a:spcPts val="0"/>
              </a:spcAft>
              <a:buNone/>
            </a:pPr>
            <a:r>
              <a:t/>
            </a:r>
            <a:endParaRPr>
              <a:solidFill>
                <a:schemeClr val="accent6"/>
              </a:solidFill>
            </a:endParaRPr>
          </a:p>
        </p:txBody>
      </p:sp>
      <p:grpSp>
        <p:nvGrpSpPr>
          <p:cNvPr id="3575" name="Google Shape;3575;p37"/>
          <p:cNvGrpSpPr/>
          <p:nvPr/>
        </p:nvGrpSpPr>
        <p:grpSpPr>
          <a:xfrm>
            <a:off x="5049834" y="1896848"/>
            <a:ext cx="3227443" cy="2016886"/>
            <a:chOff x="2349924" y="3455838"/>
            <a:chExt cx="382784" cy="311782"/>
          </a:xfrm>
        </p:grpSpPr>
        <p:sp>
          <p:nvSpPr>
            <p:cNvPr id="3576" name="Google Shape;3576;p37"/>
            <p:cNvSpPr/>
            <p:nvPr/>
          </p:nvSpPr>
          <p:spPr>
            <a:xfrm>
              <a:off x="2349924" y="3455838"/>
              <a:ext cx="382784" cy="311782"/>
            </a:xfrm>
            <a:custGeom>
              <a:rect b="b" l="l" r="r" t="t"/>
              <a:pathLst>
                <a:path extrusionOk="0" h="11540" w="14168">
                  <a:moveTo>
                    <a:pt x="8538" y="1"/>
                  </a:moveTo>
                  <a:cubicBezTo>
                    <a:pt x="7468" y="1"/>
                    <a:pt x="6398" y="582"/>
                    <a:pt x="5909" y="1652"/>
                  </a:cubicBezTo>
                  <a:cubicBezTo>
                    <a:pt x="5537" y="1350"/>
                    <a:pt x="5048" y="1257"/>
                    <a:pt x="4560" y="1257"/>
                  </a:cubicBezTo>
                  <a:cubicBezTo>
                    <a:pt x="3885" y="1257"/>
                    <a:pt x="3211" y="1443"/>
                    <a:pt x="2722" y="1931"/>
                  </a:cubicBezTo>
                  <a:cubicBezTo>
                    <a:pt x="2233" y="2420"/>
                    <a:pt x="1954" y="3002"/>
                    <a:pt x="1838" y="3676"/>
                  </a:cubicBezTo>
                  <a:cubicBezTo>
                    <a:pt x="791" y="4072"/>
                    <a:pt x="93" y="5049"/>
                    <a:pt x="0" y="6212"/>
                  </a:cubicBezTo>
                  <a:cubicBezTo>
                    <a:pt x="0" y="6887"/>
                    <a:pt x="303" y="7561"/>
                    <a:pt x="791" y="8143"/>
                  </a:cubicBezTo>
                  <a:cubicBezTo>
                    <a:pt x="1256" y="8631"/>
                    <a:pt x="1954" y="8911"/>
                    <a:pt x="2629" y="8911"/>
                  </a:cubicBezTo>
                  <a:cubicBezTo>
                    <a:pt x="3001" y="10376"/>
                    <a:pt x="4374" y="11330"/>
                    <a:pt x="5816" y="11330"/>
                  </a:cubicBezTo>
                  <a:cubicBezTo>
                    <a:pt x="6700" y="11330"/>
                    <a:pt x="7468" y="11051"/>
                    <a:pt x="8142" y="10469"/>
                  </a:cubicBezTo>
                  <a:cubicBezTo>
                    <a:pt x="8631" y="11144"/>
                    <a:pt x="9399" y="11539"/>
                    <a:pt x="10190" y="11539"/>
                  </a:cubicBezTo>
                  <a:cubicBezTo>
                    <a:pt x="10957" y="11539"/>
                    <a:pt x="11725" y="11237"/>
                    <a:pt x="12214" y="10655"/>
                  </a:cubicBezTo>
                  <a:cubicBezTo>
                    <a:pt x="12702" y="10074"/>
                    <a:pt x="13005" y="9399"/>
                    <a:pt x="12888" y="8631"/>
                  </a:cubicBezTo>
                  <a:cubicBezTo>
                    <a:pt x="13679" y="8143"/>
                    <a:pt x="14168" y="7259"/>
                    <a:pt x="14168" y="6398"/>
                  </a:cubicBezTo>
                  <a:cubicBezTo>
                    <a:pt x="14168" y="5630"/>
                    <a:pt x="13865" y="4932"/>
                    <a:pt x="13377" y="4467"/>
                  </a:cubicBezTo>
                  <a:cubicBezTo>
                    <a:pt x="12888" y="3886"/>
                    <a:pt x="12121" y="3676"/>
                    <a:pt x="11446" y="3676"/>
                  </a:cubicBezTo>
                  <a:lnTo>
                    <a:pt x="11446" y="3002"/>
                  </a:lnTo>
                  <a:cubicBezTo>
                    <a:pt x="11539" y="1350"/>
                    <a:pt x="10190" y="94"/>
                    <a:pt x="8538"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37"/>
            <p:cNvSpPr/>
            <p:nvPr/>
          </p:nvSpPr>
          <p:spPr>
            <a:xfrm>
              <a:off x="2544126" y="3455838"/>
              <a:ext cx="36474" cy="10726"/>
            </a:xfrm>
            <a:custGeom>
              <a:rect b="b" l="l" r="r" t="t"/>
              <a:pathLst>
                <a:path extrusionOk="0" h="397" w="1350">
                  <a:moveTo>
                    <a:pt x="1350" y="1"/>
                  </a:moveTo>
                  <a:cubicBezTo>
                    <a:pt x="861" y="1"/>
                    <a:pt x="373" y="94"/>
                    <a:pt x="1" y="396"/>
                  </a:cubicBezTo>
                  <a:cubicBezTo>
                    <a:pt x="373" y="187"/>
                    <a:pt x="861" y="1"/>
                    <a:pt x="13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37"/>
            <p:cNvSpPr/>
            <p:nvPr/>
          </p:nvSpPr>
          <p:spPr>
            <a:xfrm>
              <a:off x="2540992" y="3455838"/>
              <a:ext cx="191716" cy="311782"/>
            </a:xfrm>
            <a:custGeom>
              <a:rect b="b" l="l" r="r" t="t"/>
              <a:pathLst>
                <a:path extrusionOk="0" h="11540" w="7096">
                  <a:moveTo>
                    <a:pt x="1466" y="1"/>
                  </a:moveTo>
                  <a:cubicBezTo>
                    <a:pt x="977" y="1"/>
                    <a:pt x="489" y="187"/>
                    <a:pt x="117" y="396"/>
                  </a:cubicBezTo>
                  <a:lnTo>
                    <a:pt x="0" y="11144"/>
                  </a:lnTo>
                  <a:cubicBezTo>
                    <a:pt x="396" y="11051"/>
                    <a:pt x="791" y="10748"/>
                    <a:pt x="1070" y="10469"/>
                  </a:cubicBezTo>
                  <a:cubicBezTo>
                    <a:pt x="1559" y="11144"/>
                    <a:pt x="2327" y="11539"/>
                    <a:pt x="3118" y="11539"/>
                  </a:cubicBezTo>
                  <a:lnTo>
                    <a:pt x="3211" y="11539"/>
                  </a:lnTo>
                  <a:cubicBezTo>
                    <a:pt x="3885" y="11539"/>
                    <a:pt x="4653" y="11237"/>
                    <a:pt x="5142" y="10655"/>
                  </a:cubicBezTo>
                  <a:cubicBezTo>
                    <a:pt x="5630" y="10074"/>
                    <a:pt x="5933" y="9399"/>
                    <a:pt x="5816" y="8631"/>
                  </a:cubicBezTo>
                  <a:cubicBezTo>
                    <a:pt x="6607" y="8143"/>
                    <a:pt x="7096" y="7259"/>
                    <a:pt x="7096" y="6398"/>
                  </a:cubicBezTo>
                  <a:cubicBezTo>
                    <a:pt x="7096" y="5630"/>
                    <a:pt x="6793" y="4932"/>
                    <a:pt x="6305" y="4467"/>
                  </a:cubicBezTo>
                  <a:cubicBezTo>
                    <a:pt x="5816" y="3979"/>
                    <a:pt x="5049" y="3676"/>
                    <a:pt x="4374" y="3676"/>
                  </a:cubicBezTo>
                  <a:lnTo>
                    <a:pt x="4374" y="3002"/>
                  </a:lnTo>
                  <a:cubicBezTo>
                    <a:pt x="4467" y="1350"/>
                    <a:pt x="3118" y="94"/>
                    <a:pt x="1466" y="1"/>
                  </a:cubicBezTo>
                  <a:close/>
                </a:path>
              </a:pathLst>
            </a:custGeom>
            <a:solidFill>
              <a:srgbClr val="CB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37"/>
            <p:cNvSpPr/>
            <p:nvPr/>
          </p:nvSpPr>
          <p:spPr>
            <a:xfrm>
              <a:off x="2425979" y="3547616"/>
              <a:ext cx="73542" cy="112528"/>
            </a:xfrm>
            <a:custGeom>
              <a:rect b="b" l="l" r="r" t="t"/>
              <a:pathLst>
                <a:path extrusionOk="0" h="4165" w="2722">
                  <a:moveTo>
                    <a:pt x="489" y="0"/>
                  </a:moveTo>
                  <a:cubicBezTo>
                    <a:pt x="302" y="0"/>
                    <a:pt x="93" y="186"/>
                    <a:pt x="93" y="489"/>
                  </a:cubicBezTo>
                  <a:lnTo>
                    <a:pt x="93" y="3769"/>
                  </a:lnTo>
                  <a:cubicBezTo>
                    <a:pt x="0" y="3978"/>
                    <a:pt x="186" y="4164"/>
                    <a:pt x="489" y="4164"/>
                  </a:cubicBezTo>
                  <a:lnTo>
                    <a:pt x="2140" y="4164"/>
                  </a:lnTo>
                  <a:cubicBezTo>
                    <a:pt x="2419" y="4164"/>
                    <a:pt x="2722" y="3769"/>
                    <a:pt x="2326" y="3397"/>
                  </a:cubicBezTo>
                  <a:lnTo>
                    <a:pt x="1070" y="3397"/>
                  </a:lnTo>
                  <a:cubicBezTo>
                    <a:pt x="977" y="3397"/>
                    <a:pt x="884" y="3280"/>
                    <a:pt x="884" y="3187"/>
                  </a:cubicBezTo>
                  <a:lnTo>
                    <a:pt x="884" y="954"/>
                  </a:lnTo>
                  <a:cubicBezTo>
                    <a:pt x="884" y="954"/>
                    <a:pt x="977" y="861"/>
                    <a:pt x="1070" y="861"/>
                  </a:cubicBezTo>
                  <a:lnTo>
                    <a:pt x="2140" y="861"/>
                  </a:lnTo>
                  <a:cubicBezTo>
                    <a:pt x="2513" y="861"/>
                    <a:pt x="2722" y="489"/>
                    <a:pt x="2419" y="93"/>
                  </a:cubicBezTo>
                  <a:lnTo>
                    <a:pt x="2326" y="93"/>
                  </a:lnTo>
                  <a:lnTo>
                    <a:pt x="489"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37"/>
            <p:cNvSpPr/>
            <p:nvPr/>
          </p:nvSpPr>
          <p:spPr>
            <a:xfrm>
              <a:off x="2507058" y="3550129"/>
              <a:ext cx="68516" cy="112528"/>
            </a:xfrm>
            <a:custGeom>
              <a:rect b="b" l="l" r="r" t="t"/>
              <a:pathLst>
                <a:path extrusionOk="0" h="4165" w="2536">
                  <a:moveTo>
                    <a:pt x="1256" y="768"/>
                  </a:moveTo>
                  <a:cubicBezTo>
                    <a:pt x="1559" y="768"/>
                    <a:pt x="1745" y="977"/>
                    <a:pt x="1745" y="1256"/>
                  </a:cubicBezTo>
                  <a:lnTo>
                    <a:pt x="1652" y="2908"/>
                  </a:lnTo>
                  <a:cubicBezTo>
                    <a:pt x="1652" y="3094"/>
                    <a:pt x="1466" y="3304"/>
                    <a:pt x="1256" y="3304"/>
                  </a:cubicBezTo>
                  <a:cubicBezTo>
                    <a:pt x="977" y="3304"/>
                    <a:pt x="884" y="3094"/>
                    <a:pt x="884" y="2908"/>
                  </a:cubicBezTo>
                  <a:lnTo>
                    <a:pt x="884" y="1256"/>
                  </a:lnTo>
                  <a:cubicBezTo>
                    <a:pt x="884" y="977"/>
                    <a:pt x="1070" y="768"/>
                    <a:pt x="1256" y="768"/>
                  </a:cubicBezTo>
                  <a:close/>
                  <a:moveTo>
                    <a:pt x="1256" y="0"/>
                  </a:moveTo>
                  <a:cubicBezTo>
                    <a:pt x="582" y="0"/>
                    <a:pt x="93" y="582"/>
                    <a:pt x="93" y="1256"/>
                  </a:cubicBezTo>
                  <a:lnTo>
                    <a:pt x="0" y="2908"/>
                  </a:lnTo>
                  <a:cubicBezTo>
                    <a:pt x="0" y="3583"/>
                    <a:pt x="582" y="4071"/>
                    <a:pt x="1256" y="4164"/>
                  </a:cubicBezTo>
                  <a:cubicBezTo>
                    <a:pt x="1954" y="4164"/>
                    <a:pt x="2536" y="3583"/>
                    <a:pt x="2536" y="2908"/>
                  </a:cubicBezTo>
                  <a:lnTo>
                    <a:pt x="2536" y="1256"/>
                  </a:lnTo>
                  <a:cubicBezTo>
                    <a:pt x="2536" y="489"/>
                    <a:pt x="1954" y="0"/>
                    <a:pt x="1256" y="0"/>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37"/>
            <p:cNvSpPr/>
            <p:nvPr/>
          </p:nvSpPr>
          <p:spPr>
            <a:xfrm>
              <a:off x="2580573" y="3623643"/>
              <a:ext cx="62897" cy="81107"/>
            </a:xfrm>
            <a:custGeom>
              <a:rect b="b" l="l" r="r" t="t"/>
              <a:pathLst>
                <a:path extrusionOk="0" h="3002" w="2328">
                  <a:moveTo>
                    <a:pt x="676" y="1"/>
                  </a:moveTo>
                  <a:cubicBezTo>
                    <a:pt x="396" y="1"/>
                    <a:pt x="187" y="187"/>
                    <a:pt x="280" y="466"/>
                  </a:cubicBezTo>
                  <a:cubicBezTo>
                    <a:pt x="280" y="676"/>
                    <a:pt x="489" y="862"/>
                    <a:pt x="676" y="862"/>
                  </a:cubicBezTo>
                  <a:lnTo>
                    <a:pt x="769" y="862"/>
                  </a:lnTo>
                  <a:cubicBezTo>
                    <a:pt x="862" y="862"/>
                    <a:pt x="978" y="862"/>
                    <a:pt x="978" y="955"/>
                  </a:cubicBezTo>
                  <a:cubicBezTo>
                    <a:pt x="1071" y="1048"/>
                    <a:pt x="1071" y="1048"/>
                    <a:pt x="1071" y="1164"/>
                  </a:cubicBezTo>
                  <a:lnTo>
                    <a:pt x="187" y="2327"/>
                  </a:lnTo>
                  <a:cubicBezTo>
                    <a:pt x="1" y="2420"/>
                    <a:pt x="1" y="2606"/>
                    <a:pt x="187" y="2793"/>
                  </a:cubicBezTo>
                  <a:cubicBezTo>
                    <a:pt x="280" y="2909"/>
                    <a:pt x="396" y="2909"/>
                    <a:pt x="489" y="2909"/>
                  </a:cubicBezTo>
                  <a:lnTo>
                    <a:pt x="1839" y="3002"/>
                  </a:lnTo>
                  <a:cubicBezTo>
                    <a:pt x="2141" y="3002"/>
                    <a:pt x="2327" y="2700"/>
                    <a:pt x="2327" y="2513"/>
                  </a:cubicBezTo>
                  <a:cubicBezTo>
                    <a:pt x="2234" y="2327"/>
                    <a:pt x="2025" y="2118"/>
                    <a:pt x="1839" y="2118"/>
                  </a:cubicBezTo>
                  <a:lnTo>
                    <a:pt x="1350" y="2118"/>
                  </a:lnTo>
                  <a:lnTo>
                    <a:pt x="1653" y="1629"/>
                  </a:lnTo>
                  <a:cubicBezTo>
                    <a:pt x="1932" y="1350"/>
                    <a:pt x="1932" y="862"/>
                    <a:pt x="1746" y="466"/>
                  </a:cubicBezTo>
                  <a:cubicBezTo>
                    <a:pt x="1560" y="187"/>
                    <a:pt x="1164" y="1"/>
                    <a:pt x="769" y="1"/>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37"/>
            <p:cNvSpPr/>
            <p:nvPr/>
          </p:nvSpPr>
          <p:spPr>
            <a:xfrm>
              <a:off x="2545073" y="3545537"/>
              <a:ext cx="34582" cy="112528"/>
            </a:xfrm>
            <a:custGeom>
              <a:rect b="b" l="l" r="r" t="t"/>
              <a:pathLst>
                <a:path extrusionOk="0" h="4165" w="1280">
                  <a:moveTo>
                    <a:pt x="117" y="0"/>
                  </a:moveTo>
                  <a:lnTo>
                    <a:pt x="0" y="768"/>
                  </a:lnTo>
                  <a:cubicBezTo>
                    <a:pt x="303" y="768"/>
                    <a:pt x="489" y="977"/>
                    <a:pt x="489" y="1256"/>
                  </a:cubicBezTo>
                  <a:lnTo>
                    <a:pt x="396" y="2908"/>
                  </a:lnTo>
                  <a:cubicBezTo>
                    <a:pt x="396" y="3094"/>
                    <a:pt x="210" y="3304"/>
                    <a:pt x="0" y="3304"/>
                  </a:cubicBezTo>
                  <a:lnTo>
                    <a:pt x="0" y="4164"/>
                  </a:lnTo>
                  <a:cubicBezTo>
                    <a:pt x="698" y="4164"/>
                    <a:pt x="1280" y="3583"/>
                    <a:pt x="1280" y="2908"/>
                  </a:cubicBezTo>
                  <a:lnTo>
                    <a:pt x="1280" y="1256"/>
                  </a:lnTo>
                  <a:cubicBezTo>
                    <a:pt x="1280" y="582"/>
                    <a:pt x="791" y="0"/>
                    <a:pt x="117" y="0"/>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6" name="Shape 3586"/>
        <p:cNvGrpSpPr/>
        <p:nvPr/>
      </p:nvGrpSpPr>
      <p:grpSpPr>
        <a:xfrm>
          <a:off x="0" y="0"/>
          <a:ext cx="0" cy="0"/>
          <a:chOff x="0" y="0"/>
          <a:chExt cx="0" cy="0"/>
        </a:xfrm>
      </p:grpSpPr>
      <p:sp>
        <p:nvSpPr>
          <p:cNvPr id="3587" name="Google Shape;3587;p38"/>
          <p:cNvSpPr txBox="1"/>
          <p:nvPr>
            <p:ph type="title"/>
          </p:nvPr>
        </p:nvSpPr>
        <p:spPr>
          <a:xfrm>
            <a:off x="287300" y="0"/>
            <a:ext cx="7098900" cy="9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chemeClr val="accent1"/>
                </a:solidFill>
              </a:rPr>
              <a:t>Most Emissions by Region </a:t>
            </a:r>
            <a:endParaRPr sz="2600"/>
          </a:p>
        </p:txBody>
      </p:sp>
      <p:sp>
        <p:nvSpPr>
          <p:cNvPr id="3588" name="Google Shape;3588;p38"/>
          <p:cNvSpPr txBox="1"/>
          <p:nvPr>
            <p:ph idx="1" type="subTitle"/>
          </p:nvPr>
        </p:nvSpPr>
        <p:spPr>
          <a:xfrm>
            <a:off x="527100" y="1896150"/>
            <a:ext cx="4539600" cy="206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6"/>
              </a:buClr>
              <a:buSzPts val="1400"/>
              <a:buAutoNum type="arabicPeriod"/>
            </a:pPr>
            <a:r>
              <a:rPr lang="en">
                <a:solidFill>
                  <a:schemeClr val="accent6"/>
                </a:solidFill>
              </a:rPr>
              <a:t>Asia Pacific-136,079.52 kt</a:t>
            </a:r>
            <a:endParaRPr>
              <a:solidFill>
                <a:schemeClr val="accent6"/>
              </a:solidFill>
            </a:endParaRPr>
          </a:p>
          <a:p>
            <a:pPr indent="-317500" lvl="0" marL="457200" rtl="0" algn="l">
              <a:spcBef>
                <a:spcPts val="0"/>
              </a:spcBef>
              <a:spcAft>
                <a:spcPts val="0"/>
              </a:spcAft>
              <a:buClr>
                <a:schemeClr val="accent6"/>
              </a:buClr>
              <a:buSzPts val="1400"/>
              <a:buAutoNum type="arabicPeriod"/>
            </a:pPr>
            <a:r>
              <a:rPr lang="en">
                <a:solidFill>
                  <a:schemeClr val="accent6"/>
                </a:solidFill>
              </a:rPr>
              <a:t>Central and South America- 38,316.82 kt</a:t>
            </a:r>
            <a:endParaRPr>
              <a:solidFill>
                <a:schemeClr val="accent6"/>
              </a:solidFill>
            </a:endParaRPr>
          </a:p>
          <a:p>
            <a:pPr indent="-317500" lvl="0" marL="457200" rtl="0" algn="l">
              <a:spcBef>
                <a:spcPts val="0"/>
              </a:spcBef>
              <a:spcAft>
                <a:spcPts val="0"/>
              </a:spcAft>
              <a:buClr>
                <a:schemeClr val="accent6"/>
              </a:buClr>
              <a:buSzPts val="1400"/>
              <a:buAutoNum type="arabicPeriod"/>
            </a:pPr>
            <a:r>
              <a:rPr lang="en">
                <a:solidFill>
                  <a:schemeClr val="accent6"/>
                </a:solidFill>
              </a:rPr>
              <a:t>Europe- 42,326.51 kt</a:t>
            </a:r>
            <a:endParaRPr>
              <a:solidFill>
                <a:schemeClr val="accent6"/>
              </a:solidFill>
            </a:endParaRPr>
          </a:p>
          <a:p>
            <a:pPr indent="-317500" lvl="0" marL="457200" rtl="0" algn="l">
              <a:spcBef>
                <a:spcPts val="0"/>
              </a:spcBef>
              <a:spcAft>
                <a:spcPts val="0"/>
              </a:spcAft>
              <a:buClr>
                <a:schemeClr val="accent6"/>
              </a:buClr>
              <a:buSzPts val="1400"/>
              <a:buAutoNum type="arabicPeriod"/>
            </a:pPr>
            <a:r>
              <a:rPr lang="en">
                <a:solidFill>
                  <a:schemeClr val="accent6"/>
                </a:solidFill>
              </a:rPr>
              <a:t>North America- 42,448.05 kt</a:t>
            </a:r>
            <a:endParaRPr>
              <a:solidFill>
                <a:schemeClr val="accent6"/>
              </a:solidFill>
            </a:endParaRPr>
          </a:p>
          <a:p>
            <a:pPr indent="-317500" lvl="0" marL="457200" rtl="0" algn="l">
              <a:spcBef>
                <a:spcPts val="0"/>
              </a:spcBef>
              <a:spcAft>
                <a:spcPts val="0"/>
              </a:spcAft>
              <a:buClr>
                <a:schemeClr val="accent6"/>
              </a:buClr>
              <a:buSzPts val="1400"/>
              <a:buAutoNum type="arabicPeriod"/>
            </a:pPr>
            <a:r>
              <a:rPr lang="en">
                <a:solidFill>
                  <a:schemeClr val="accent6"/>
                </a:solidFill>
              </a:rPr>
              <a:t>Africa- 40,929.21 kt</a:t>
            </a:r>
            <a:endParaRPr>
              <a:solidFill>
                <a:schemeClr val="accent6"/>
              </a:solidFill>
            </a:endParaRPr>
          </a:p>
          <a:p>
            <a:pPr indent="-317500" lvl="0" marL="457200" rtl="0" algn="l">
              <a:spcBef>
                <a:spcPts val="0"/>
              </a:spcBef>
              <a:spcAft>
                <a:spcPts val="0"/>
              </a:spcAft>
              <a:buClr>
                <a:schemeClr val="accent6"/>
              </a:buClr>
              <a:buSzPts val="1400"/>
              <a:buAutoNum type="arabicPeriod"/>
            </a:pPr>
            <a:r>
              <a:rPr lang="en">
                <a:solidFill>
                  <a:schemeClr val="accent6"/>
                </a:solidFill>
              </a:rPr>
              <a:t>Russia and Caspian- 35,758.75 kt</a:t>
            </a:r>
            <a:endParaRPr>
              <a:solidFill>
                <a:schemeClr val="accent6"/>
              </a:solidFill>
            </a:endParaRPr>
          </a:p>
          <a:p>
            <a:pPr indent="-317500" lvl="0" marL="457200" rtl="0" algn="l">
              <a:spcBef>
                <a:spcPts val="0"/>
              </a:spcBef>
              <a:spcAft>
                <a:spcPts val="0"/>
              </a:spcAft>
              <a:buClr>
                <a:schemeClr val="accent6"/>
              </a:buClr>
              <a:buSzPts val="1400"/>
              <a:buAutoNum type="arabicPeriod"/>
            </a:pPr>
            <a:r>
              <a:rPr lang="en">
                <a:solidFill>
                  <a:schemeClr val="accent6"/>
                </a:solidFill>
              </a:rPr>
              <a:t>Middle East- 21,825.38 kt</a:t>
            </a:r>
            <a:endParaRPr>
              <a:solidFill>
                <a:schemeClr val="accent6"/>
              </a:solidFill>
            </a:endParaRPr>
          </a:p>
          <a:p>
            <a:pPr indent="-317500" lvl="0" marL="457200" rtl="0" algn="l">
              <a:spcBef>
                <a:spcPts val="0"/>
              </a:spcBef>
              <a:spcAft>
                <a:spcPts val="0"/>
              </a:spcAft>
              <a:buClr>
                <a:schemeClr val="accent6"/>
              </a:buClr>
              <a:buSzPts val="1400"/>
              <a:buAutoNum type="arabicPeriod"/>
            </a:pPr>
            <a:r>
              <a:rPr lang="en">
                <a:solidFill>
                  <a:schemeClr val="accent6"/>
                </a:solidFill>
              </a:rPr>
              <a:t>Other- 13,576.47 kt</a:t>
            </a:r>
            <a:endParaRPr>
              <a:solidFill>
                <a:schemeClr val="accent6"/>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89" name="Google Shape;3589;p38"/>
          <p:cNvSpPr/>
          <p:nvPr/>
        </p:nvSpPr>
        <p:spPr>
          <a:xfrm>
            <a:off x="6229189" y="2830450"/>
            <a:ext cx="4713900" cy="34722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0" name="Google Shape;3590;p38"/>
          <p:cNvGrpSpPr/>
          <p:nvPr/>
        </p:nvGrpSpPr>
        <p:grpSpPr>
          <a:xfrm>
            <a:off x="3926101" y="3030409"/>
            <a:ext cx="2433913" cy="1461031"/>
            <a:chOff x="2124000" y="3006250"/>
            <a:chExt cx="2578844" cy="1519849"/>
          </a:xfrm>
        </p:grpSpPr>
        <p:sp>
          <p:nvSpPr>
            <p:cNvPr id="3591" name="Google Shape;3591;p38"/>
            <p:cNvSpPr/>
            <p:nvPr/>
          </p:nvSpPr>
          <p:spPr>
            <a:xfrm>
              <a:off x="3157262" y="3006250"/>
              <a:ext cx="661656" cy="184563"/>
            </a:xfrm>
            <a:custGeom>
              <a:rect b="b" l="l" r="r" t="t"/>
              <a:pathLst>
                <a:path extrusionOk="0" h="1906" w="6833">
                  <a:moveTo>
                    <a:pt x="3617" y="1"/>
                  </a:moveTo>
                  <a:cubicBezTo>
                    <a:pt x="2995" y="1"/>
                    <a:pt x="2490" y="518"/>
                    <a:pt x="2490" y="1164"/>
                  </a:cubicBezTo>
                  <a:lnTo>
                    <a:pt x="2490" y="1178"/>
                  </a:lnTo>
                  <a:cubicBezTo>
                    <a:pt x="2417" y="1157"/>
                    <a:pt x="2342" y="1134"/>
                    <a:pt x="2253" y="1134"/>
                  </a:cubicBezTo>
                  <a:cubicBezTo>
                    <a:pt x="2083" y="1134"/>
                    <a:pt x="1919" y="1201"/>
                    <a:pt x="1794" y="1304"/>
                  </a:cubicBezTo>
                  <a:cubicBezTo>
                    <a:pt x="1668" y="1141"/>
                    <a:pt x="1474" y="1030"/>
                    <a:pt x="1261" y="1030"/>
                  </a:cubicBezTo>
                  <a:cubicBezTo>
                    <a:pt x="950" y="1030"/>
                    <a:pt x="697" y="1246"/>
                    <a:pt x="608" y="1527"/>
                  </a:cubicBezTo>
                  <a:lnTo>
                    <a:pt x="557" y="1527"/>
                  </a:lnTo>
                  <a:cubicBezTo>
                    <a:pt x="311" y="1527"/>
                    <a:pt x="96" y="1683"/>
                    <a:pt x="0" y="1905"/>
                  </a:cubicBezTo>
                  <a:lnTo>
                    <a:pt x="6818" y="1905"/>
                  </a:lnTo>
                  <a:cubicBezTo>
                    <a:pt x="6825" y="1852"/>
                    <a:pt x="6833" y="1801"/>
                    <a:pt x="6833" y="1749"/>
                  </a:cubicBezTo>
                  <a:cubicBezTo>
                    <a:pt x="6833" y="1327"/>
                    <a:pt x="6498" y="986"/>
                    <a:pt x="6091" y="986"/>
                  </a:cubicBezTo>
                  <a:cubicBezTo>
                    <a:pt x="5876" y="986"/>
                    <a:pt x="5684" y="1075"/>
                    <a:pt x="5543" y="1230"/>
                  </a:cubicBezTo>
                  <a:cubicBezTo>
                    <a:pt x="5410" y="1075"/>
                    <a:pt x="5209" y="972"/>
                    <a:pt x="4987" y="972"/>
                  </a:cubicBezTo>
                  <a:cubicBezTo>
                    <a:pt x="4898" y="972"/>
                    <a:pt x="4809" y="993"/>
                    <a:pt x="4729" y="1023"/>
                  </a:cubicBezTo>
                  <a:cubicBezTo>
                    <a:pt x="4661" y="445"/>
                    <a:pt x="4195" y="1"/>
                    <a:pt x="3617"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38"/>
            <p:cNvSpPr/>
            <p:nvPr/>
          </p:nvSpPr>
          <p:spPr>
            <a:xfrm>
              <a:off x="2352913" y="3549346"/>
              <a:ext cx="285075" cy="84825"/>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38"/>
            <p:cNvSpPr/>
            <p:nvPr/>
          </p:nvSpPr>
          <p:spPr>
            <a:xfrm>
              <a:off x="2724656" y="3214981"/>
              <a:ext cx="342303" cy="342400"/>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38"/>
            <p:cNvSpPr/>
            <p:nvPr/>
          </p:nvSpPr>
          <p:spPr>
            <a:xfrm>
              <a:off x="2273317" y="4217396"/>
              <a:ext cx="2429527" cy="154351"/>
            </a:xfrm>
            <a:custGeom>
              <a:rect b="b" l="l" r="r" t="t"/>
              <a:pathLst>
                <a:path extrusionOk="0" h="1594" w="25090">
                  <a:moveTo>
                    <a:pt x="1171" y="0"/>
                  </a:moveTo>
                  <a:cubicBezTo>
                    <a:pt x="0" y="0"/>
                    <a:pt x="97" y="1594"/>
                    <a:pt x="1171" y="1594"/>
                  </a:cubicBezTo>
                  <a:lnTo>
                    <a:pt x="25090" y="1594"/>
                  </a:lnTo>
                  <a:lnTo>
                    <a:pt x="25090" y="0"/>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38"/>
            <p:cNvSpPr/>
            <p:nvPr/>
          </p:nvSpPr>
          <p:spPr>
            <a:xfrm>
              <a:off x="2124000" y="4371651"/>
              <a:ext cx="2578843" cy="154448"/>
            </a:xfrm>
            <a:custGeom>
              <a:rect b="b" l="l" r="r" t="t"/>
              <a:pathLst>
                <a:path extrusionOk="0" h="1595" w="26632">
                  <a:moveTo>
                    <a:pt x="1180" y="1"/>
                  </a:moveTo>
                  <a:cubicBezTo>
                    <a:pt x="38" y="1"/>
                    <a:pt x="1" y="1594"/>
                    <a:pt x="1180" y="1594"/>
                  </a:cubicBezTo>
                  <a:lnTo>
                    <a:pt x="26632" y="1594"/>
                  </a:lnTo>
                  <a:lnTo>
                    <a:pt x="26632" y="1"/>
                  </a:ln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6" name="Google Shape;3596;p38"/>
            <p:cNvGrpSpPr/>
            <p:nvPr/>
          </p:nvGrpSpPr>
          <p:grpSpPr>
            <a:xfrm>
              <a:off x="3625780" y="3233767"/>
              <a:ext cx="658755" cy="983045"/>
              <a:chOff x="3238355" y="3233767"/>
              <a:chExt cx="658755" cy="983045"/>
            </a:xfrm>
          </p:grpSpPr>
          <p:sp>
            <p:nvSpPr>
              <p:cNvPr id="3597" name="Google Shape;3597;p38"/>
              <p:cNvSpPr/>
              <p:nvPr/>
            </p:nvSpPr>
            <p:spPr>
              <a:xfrm>
                <a:off x="3422822" y="3547990"/>
                <a:ext cx="283526" cy="668822"/>
              </a:xfrm>
              <a:custGeom>
                <a:rect b="b" l="l" r="r" t="t"/>
                <a:pathLst>
                  <a:path extrusionOk="0" h="6907" w="2928">
                    <a:moveTo>
                      <a:pt x="644" y="1"/>
                    </a:moveTo>
                    <a:lnTo>
                      <a:pt x="0" y="6906"/>
                    </a:lnTo>
                    <a:lnTo>
                      <a:pt x="2927" y="6906"/>
                    </a:lnTo>
                    <a:lnTo>
                      <a:pt x="2282" y="1"/>
                    </a:ln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38"/>
              <p:cNvSpPr/>
              <p:nvPr/>
            </p:nvSpPr>
            <p:spPr>
              <a:xfrm>
                <a:off x="3643698" y="3547990"/>
                <a:ext cx="69042" cy="668822"/>
              </a:xfrm>
              <a:custGeom>
                <a:rect b="b" l="l" r="r" t="t"/>
                <a:pathLst>
                  <a:path extrusionOk="0" h="6907" w="713">
                    <a:moveTo>
                      <a:pt x="1" y="1"/>
                    </a:moveTo>
                    <a:lnTo>
                      <a:pt x="646" y="6906"/>
                    </a:lnTo>
                    <a:lnTo>
                      <a:pt x="712" y="6906"/>
                    </a:lnTo>
                    <a:lnTo>
                      <a:pt x="68" y="1"/>
                    </a:lnTo>
                    <a:close/>
                  </a:path>
                </a:pathLst>
              </a:custGeom>
              <a:solidFill>
                <a:srgbClr val="674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38"/>
              <p:cNvSpPr/>
              <p:nvPr/>
            </p:nvSpPr>
            <p:spPr>
              <a:xfrm>
                <a:off x="3561971" y="3547990"/>
                <a:ext cx="144377" cy="668822"/>
              </a:xfrm>
              <a:custGeom>
                <a:rect b="b" l="l" r="r" t="t"/>
                <a:pathLst>
                  <a:path extrusionOk="0" h="6907" w="1491">
                    <a:moveTo>
                      <a:pt x="82" y="1"/>
                    </a:moveTo>
                    <a:lnTo>
                      <a:pt x="0" y="6906"/>
                    </a:lnTo>
                    <a:lnTo>
                      <a:pt x="1490" y="6906"/>
                    </a:lnTo>
                    <a:lnTo>
                      <a:pt x="845" y="1"/>
                    </a:lnTo>
                    <a:close/>
                  </a:path>
                </a:pathLst>
              </a:custGeom>
              <a:solidFill>
                <a:srgbClr val="AA66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38"/>
              <p:cNvSpPr/>
              <p:nvPr/>
            </p:nvSpPr>
            <p:spPr>
              <a:xfrm>
                <a:off x="3545413" y="3792590"/>
                <a:ext cx="44640" cy="44640"/>
              </a:xfrm>
              <a:custGeom>
                <a:rect b="b" l="l" r="r" t="t"/>
                <a:pathLst>
                  <a:path extrusionOk="0" h="461" w="461">
                    <a:moveTo>
                      <a:pt x="0" y="0"/>
                    </a:moveTo>
                    <a:lnTo>
                      <a:pt x="0" y="461"/>
                    </a:lnTo>
                    <a:lnTo>
                      <a:pt x="461" y="461"/>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38"/>
              <p:cNvSpPr/>
              <p:nvPr/>
            </p:nvSpPr>
            <p:spPr>
              <a:xfrm>
                <a:off x="3541927" y="3788233"/>
                <a:ext cx="52483" cy="52580"/>
              </a:xfrm>
              <a:custGeom>
                <a:rect b="b" l="l" r="r" t="t"/>
                <a:pathLst>
                  <a:path extrusionOk="0" h="543" w="542">
                    <a:moveTo>
                      <a:pt x="460" y="82"/>
                    </a:moveTo>
                    <a:lnTo>
                      <a:pt x="460" y="468"/>
                    </a:lnTo>
                    <a:lnTo>
                      <a:pt x="74" y="468"/>
                    </a:lnTo>
                    <a:lnTo>
                      <a:pt x="74" y="82"/>
                    </a:lnTo>
                    <a:close/>
                    <a:moveTo>
                      <a:pt x="1" y="1"/>
                    </a:moveTo>
                    <a:lnTo>
                      <a:pt x="1" y="543"/>
                    </a:lnTo>
                    <a:lnTo>
                      <a:pt x="541" y="543"/>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38"/>
              <p:cNvSpPr/>
              <p:nvPr/>
            </p:nvSpPr>
            <p:spPr>
              <a:xfrm>
                <a:off x="3545413" y="3902399"/>
                <a:ext cx="44640" cy="44543"/>
              </a:xfrm>
              <a:custGeom>
                <a:rect b="b" l="l" r="r" t="t"/>
                <a:pathLst>
                  <a:path extrusionOk="0" h="460" w="461">
                    <a:moveTo>
                      <a:pt x="0" y="1"/>
                    </a:moveTo>
                    <a:lnTo>
                      <a:pt x="0" y="459"/>
                    </a:lnTo>
                    <a:lnTo>
                      <a:pt x="461" y="459"/>
                    </a:lnTo>
                    <a:lnTo>
                      <a:pt x="46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38"/>
              <p:cNvSpPr/>
              <p:nvPr/>
            </p:nvSpPr>
            <p:spPr>
              <a:xfrm>
                <a:off x="3541927" y="3898816"/>
                <a:ext cx="52483" cy="52386"/>
              </a:xfrm>
              <a:custGeom>
                <a:rect b="b" l="l" r="r" t="t"/>
                <a:pathLst>
                  <a:path extrusionOk="0" h="541" w="542">
                    <a:moveTo>
                      <a:pt x="460" y="75"/>
                    </a:moveTo>
                    <a:lnTo>
                      <a:pt x="460" y="459"/>
                    </a:lnTo>
                    <a:lnTo>
                      <a:pt x="74" y="459"/>
                    </a:lnTo>
                    <a:lnTo>
                      <a:pt x="74" y="75"/>
                    </a:lnTo>
                    <a:close/>
                    <a:moveTo>
                      <a:pt x="1" y="0"/>
                    </a:moveTo>
                    <a:lnTo>
                      <a:pt x="1" y="541"/>
                    </a:lnTo>
                    <a:lnTo>
                      <a:pt x="541" y="541"/>
                    </a:lnTo>
                    <a:lnTo>
                      <a:pt x="5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38"/>
              <p:cNvSpPr/>
              <p:nvPr/>
            </p:nvSpPr>
            <p:spPr>
              <a:xfrm>
                <a:off x="3545413" y="4012111"/>
                <a:ext cx="44640" cy="45414"/>
              </a:xfrm>
              <a:custGeom>
                <a:rect b="b" l="l" r="r" t="t"/>
                <a:pathLst>
                  <a:path extrusionOk="0" h="469" w="461">
                    <a:moveTo>
                      <a:pt x="0" y="0"/>
                    </a:moveTo>
                    <a:lnTo>
                      <a:pt x="0" y="468"/>
                    </a:lnTo>
                    <a:lnTo>
                      <a:pt x="461" y="468"/>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38"/>
              <p:cNvSpPr/>
              <p:nvPr/>
            </p:nvSpPr>
            <p:spPr>
              <a:xfrm>
                <a:off x="3541927" y="4008625"/>
                <a:ext cx="52483" cy="52483"/>
              </a:xfrm>
              <a:custGeom>
                <a:rect b="b" l="l" r="r" t="t"/>
                <a:pathLst>
                  <a:path extrusionOk="0" h="542" w="542">
                    <a:moveTo>
                      <a:pt x="460" y="74"/>
                    </a:moveTo>
                    <a:lnTo>
                      <a:pt x="460" y="460"/>
                    </a:lnTo>
                    <a:lnTo>
                      <a:pt x="74" y="460"/>
                    </a:lnTo>
                    <a:lnTo>
                      <a:pt x="74" y="74"/>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38"/>
              <p:cNvSpPr/>
              <p:nvPr/>
            </p:nvSpPr>
            <p:spPr>
              <a:xfrm>
                <a:off x="3545413" y="4122016"/>
                <a:ext cx="44640" cy="45124"/>
              </a:xfrm>
              <a:custGeom>
                <a:rect b="b" l="l" r="r" t="t"/>
                <a:pathLst>
                  <a:path extrusionOk="0" h="466" w="461">
                    <a:moveTo>
                      <a:pt x="0" y="0"/>
                    </a:moveTo>
                    <a:lnTo>
                      <a:pt x="0" y="466"/>
                    </a:lnTo>
                    <a:lnTo>
                      <a:pt x="461" y="466"/>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38"/>
              <p:cNvSpPr/>
              <p:nvPr/>
            </p:nvSpPr>
            <p:spPr>
              <a:xfrm>
                <a:off x="3541927" y="4118336"/>
                <a:ext cx="52483" cy="52483"/>
              </a:xfrm>
              <a:custGeom>
                <a:rect b="b" l="l" r="r" t="t"/>
                <a:pathLst>
                  <a:path extrusionOk="0" h="542" w="542">
                    <a:moveTo>
                      <a:pt x="460" y="82"/>
                    </a:moveTo>
                    <a:lnTo>
                      <a:pt x="460" y="468"/>
                    </a:lnTo>
                    <a:lnTo>
                      <a:pt x="74" y="468"/>
                    </a:lnTo>
                    <a:lnTo>
                      <a:pt x="74" y="82"/>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38"/>
              <p:cNvSpPr/>
              <p:nvPr/>
            </p:nvSpPr>
            <p:spPr>
              <a:xfrm>
                <a:off x="3545413" y="3682201"/>
                <a:ext cx="44640" cy="45124"/>
              </a:xfrm>
              <a:custGeom>
                <a:rect b="b" l="l" r="r" t="t"/>
                <a:pathLst>
                  <a:path extrusionOk="0" h="466" w="461">
                    <a:moveTo>
                      <a:pt x="0" y="0"/>
                    </a:moveTo>
                    <a:lnTo>
                      <a:pt x="0" y="466"/>
                    </a:lnTo>
                    <a:lnTo>
                      <a:pt x="461" y="466"/>
                    </a:lnTo>
                    <a:lnTo>
                      <a:pt x="461"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38"/>
              <p:cNvSpPr/>
              <p:nvPr/>
            </p:nvSpPr>
            <p:spPr>
              <a:xfrm>
                <a:off x="3541927" y="3678521"/>
                <a:ext cx="52483" cy="52483"/>
              </a:xfrm>
              <a:custGeom>
                <a:rect b="b" l="l" r="r" t="t"/>
                <a:pathLst>
                  <a:path extrusionOk="0" h="542" w="542">
                    <a:moveTo>
                      <a:pt x="460" y="83"/>
                    </a:moveTo>
                    <a:lnTo>
                      <a:pt x="460" y="467"/>
                    </a:lnTo>
                    <a:lnTo>
                      <a:pt x="74" y="467"/>
                    </a:lnTo>
                    <a:lnTo>
                      <a:pt x="74" y="83"/>
                    </a:lnTo>
                    <a:close/>
                    <a:moveTo>
                      <a:pt x="1" y="1"/>
                    </a:moveTo>
                    <a:lnTo>
                      <a:pt x="1" y="541"/>
                    </a:lnTo>
                    <a:lnTo>
                      <a:pt x="541" y="541"/>
                    </a:lnTo>
                    <a:lnTo>
                      <a:pt x="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38"/>
              <p:cNvSpPr/>
              <p:nvPr/>
            </p:nvSpPr>
            <p:spPr>
              <a:xfrm>
                <a:off x="3515298" y="3510613"/>
                <a:ext cx="107678" cy="107775"/>
              </a:xfrm>
              <a:custGeom>
                <a:rect b="b" l="l" r="r" t="t"/>
                <a:pathLst>
                  <a:path extrusionOk="0" h="1113" w="1112">
                    <a:moveTo>
                      <a:pt x="53" y="1"/>
                    </a:moveTo>
                    <a:lnTo>
                      <a:pt x="0" y="52"/>
                    </a:lnTo>
                    <a:lnTo>
                      <a:pt x="1053" y="1112"/>
                    </a:lnTo>
                    <a:lnTo>
                      <a:pt x="1112" y="1054"/>
                    </a:lnTo>
                    <a:lnTo>
                      <a:pt x="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38"/>
              <p:cNvSpPr/>
              <p:nvPr/>
            </p:nvSpPr>
            <p:spPr>
              <a:xfrm>
                <a:off x="3360268" y="3355680"/>
                <a:ext cx="100706" cy="101190"/>
              </a:xfrm>
              <a:custGeom>
                <a:rect b="b" l="l" r="r" t="t"/>
                <a:pathLst>
                  <a:path extrusionOk="0" h="1045" w="1040">
                    <a:moveTo>
                      <a:pt x="972" y="0"/>
                    </a:moveTo>
                    <a:lnTo>
                      <a:pt x="454" y="511"/>
                    </a:lnTo>
                    <a:lnTo>
                      <a:pt x="461" y="520"/>
                    </a:lnTo>
                    <a:lnTo>
                      <a:pt x="1" y="978"/>
                    </a:lnTo>
                    <a:lnTo>
                      <a:pt x="68" y="1044"/>
                    </a:lnTo>
                    <a:lnTo>
                      <a:pt x="587" y="527"/>
                    </a:lnTo>
                    <a:lnTo>
                      <a:pt x="579" y="527"/>
                    </a:lnTo>
                    <a:lnTo>
                      <a:pt x="1039" y="66"/>
                    </a:lnTo>
                    <a:lnTo>
                      <a:pt x="97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38"/>
              <p:cNvSpPr/>
              <p:nvPr/>
            </p:nvSpPr>
            <p:spPr>
              <a:xfrm>
                <a:off x="3474434" y="3436729"/>
                <a:ext cx="79693" cy="79015"/>
              </a:xfrm>
              <a:custGeom>
                <a:rect b="b" l="l" r="r" t="t"/>
                <a:pathLst>
                  <a:path extrusionOk="0" h="816" w="823">
                    <a:moveTo>
                      <a:pt x="401" y="111"/>
                    </a:moveTo>
                    <a:lnTo>
                      <a:pt x="712" y="415"/>
                    </a:lnTo>
                    <a:lnTo>
                      <a:pt x="422" y="705"/>
                    </a:lnTo>
                    <a:lnTo>
                      <a:pt x="111" y="401"/>
                    </a:lnTo>
                    <a:lnTo>
                      <a:pt x="401" y="111"/>
                    </a:lnTo>
                    <a:close/>
                    <a:moveTo>
                      <a:pt x="401" y="1"/>
                    </a:moveTo>
                    <a:lnTo>
                      <a:pt x="1" y="401"/>
                    </a:lnTo>
                    <a:lnTo>
                      <a:pt x="422" y="815"/>
                    </a:lnTo>
                    <a:lnTo>
                      <a:pt x="822" y="415"/>
                    </a:lnTo>
                    <a:lnTo>
                      <a:pt x="40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38"/>
              <p:cNvSpPr/>
              <p:nvPr/>
            </p:nvSpPr>
            <p:spPr>
              <a:xfrm>
                <a:off x="3440736" y="3396446"/>
                <a:ext cx="77563" cy="84147"/>
              </a:xfrm>
              <a:custGeom>
                <a:rect b="b" l="l" r="r" t="t"/>
                <a:pathLst>
                  <a:path extrusionOk="0" h="869" w="801">
                    <a:moveTo>
                      <a:pt x="452" y="127"/>
                    </a:moveTo>
                    <a:lnTo>
                      <a:pt x="697" y="468"/>
                    </a:lnTo>
                    <a:lnTo>
                      <a:pt x="407" y="757"/>
                    </a:lnTo>
                    <a:lnTo>
                      <a:pt x="112" y="461"/>
                    </a:lnTo>
                    <a:lnTo>
                      <a:pt x="452" y="127"/>
                    </a:lnTo>
                    <a:close/>
                    <a:moveTo>
                      <a:pt x="459" y="1"/>
                    </a:moveTo>
                    <a:lnTo>
                      <a:pt x="0" y="461"/>
                    </a:lnTo>
                    <a:lnTo>
                      <a:pt x="407" y="869"/>
                    </a:lnTo>
                    <a:lnTo>
                      <a:pt x="800" y="476"/>
                    </a:lnTo>
                    <a:lnTo>
                      <a:pt x="45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38"/>
              <p:cNvSpPr/>
              <p:nvPr/>
            </p:nvSpPr>
            <p:spPr>
              <a:xfrm>
                <a:off x="3405586" y="3355680"/>
                <a:ext cx="83276" cy="89764"/>
              </a:xfrm>
              <a:custGeom>
                <a:rect b="b" l="l" r="r" t="t"/>
                <a:pathLst>
                  <a:path extrusionOk="0" h="927" w="860">
                    <a:moveTo>
                      <a:pt x="511" y="127"/>
                    </a:moveTo>
                    <a:lnTo>
                      <a:pt x="756" y="466"/>
                    </a:lnTo>
                    <a:lnTo>
                      <a:pt x="407" y="815"/>
                    </a:lnTo>
                    <a:lnTo>
                      <a:pt x="111" y="527"/>
                    </a:lnTo>
                    <a:lnTo>
                      <a:pt x="511" y="127"/>
                    </a:lnTo>
                    <a:close/>
                    <a:moveTo>
                      <a:pt x="520" y="0"/>
                    </a:moveTo>
                    <a:lnTo>
                      <a:pt x="0" y="527"/>
                    </a:lnTo>
                    <a:lnTo>
                      <a:pt x="407" y="927"/>
                    </a:lnTo>
                    <a:lnTo>
                      <a:pt x="859" y="475"/>
                    </a:lnTo>
                    <a:lnTo>
                      <a:pt x="52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38"/>
              <p:cNvSpPr/>
              <p:nvPr/>
            </p:nvSpPr>
            <p:spPr>
              <a:xfrm>
                <a:off x="3439284" y="3395769"/>
                <a:ext cx="51128" cy="51128"/>
              </a:xfrm>
              <a:custGeom>
                <a:rect b="b" l="l" r="r" t="t"/>
                <a:pathLst>
                  <a:path extrusionOk="0" h="528" w="528">
                    <a:moveTo>
                      <a:pt x="460" y="1"/>
                    </a:moveTo>
                    <a:lnTo>
                      <a:pt x="1" y="461"/>
                    </a:lnTo>
                    <a:lnTo>
                      <a:pt x="67" y="527"/>
                    </a:lnTo>
                    <a:lnTo>
                      <a:pt x="527" y="6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38"/>
              <p:cNvSpPr/>
              <p:nvPr/>
            </p:nvSpPr>
            <p:spPr>
              <a:xfrm>
                <a:off x="3368886" y="3313945"/>
                <a:ext cx="90538" cy="97123"/>
              </a:xfrm>
              <a:custGeom>
                <a:rect b="b" l="l" r="r" t="t"/>
                <a:pathLst>
                  <a:path extrusionOk="0" h="1003" w="935">
                    <a:moveTo>
                      <a:pt x="571" y="127"/>
                    </a:moveTo>
                    <a:lnTo>
                      <a:pt x="831" y="483"/>
                    </a:lnTo>
                    <a:lnTo>
                      <a:pt x="424" y="883"/>
                    </a:lnTo>
                    <a:lnTo>
                      <a:pt x="112" y="579"/>
                    </a:lnTo>
                    <a:lnTo>
                      <a:pt x="571" y="127"/>
                    </a:lnTo>
                    <a:close/>
                    <a:moveTo>
                      <a:pt x="578" y="1"/>
                    </a:moveTo>
                    <a:lnTo>
                      <a:pt x="0" y="579"/>
                    </a:lnTo>
                    <a:lnTo>
                      <a:pt x="424" y="1002"/>
                    </a:lnTo>
                    <a:lnTo>
                      <a:pt x="934" y="490"/>
                    </a:lnTo>
                    <a:lnTo>
                      <a:pt x="57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38"/>
              <p:cNvSpPr/>
              <p:nvPr/>
            </p:nvSpPr>
            <p:spPr>
              <a:xfrm>
                <a:off x="3335285" y="3274534"/>
                <a:ext cx="93928" cy="101384"/>
              </a:xfrm>
              <a:custGeom>
                <a:rect b="b" l="l" r="r" t="t"/>
                <a:pathLst>
                  <a:path extrusionOk="0" h="1047" w="970">
                    <a:moveTo>
                      <a:pt x="623" y="127"/>
                    </a:moveTo>
                    <a:lnTo>
                      <a:pt x="867" y="468"/>
                    </a:lnTo>
                    <a:lnTo>
                      <a:pt x="408" y="927"/>
                    </a:lnTo>
                    <a:lnTo>
                      <a:pt x="111" y="637"/>
                    </a:lnTo>
                    <a:lnTo>
                      <a:pt x="623" y="127"/>
                    </a:lnTo>
                    <a:close/>
                    <a:moveTo>
                      <a:pt x="630" y="1"/>
                    </a:moveTo>
                    <a:lnTo>
                      <a:pt x="1" y="637"/>
                    </a:lnTo>
                    <a:lnTo>
                      <a:pt x="408" y="1046"/>
                    </a:lnTo>
                    <a:lnTo>
                      <a:pt x="970" y="475"/>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38"/>
              <p:cNvSpPr/>
              <p:nvPr/>
            </p:nvSpPr>
            <p:spPr>
              <a:xfrm>
                <a:off x="3300038" y="3233767"/>
                <a:ext cx="99931" cy="106806"/>
              </a:xfrm>
              <a:custGeom>
                <a:rect b="b" l="l" r="r" t="t"/>
                <a:pathLst>
                  <a:path extrusionOk="0" h="1103" w="1032">
                    <a:moveTo>
                      <a:pt x="683" y="125"/>
                    </a:moveTo>
                    <a:lnTo>
                      <a:pt x="927" y="466"/>
                    </a:lnTo>
                    <a:lnTo>
                      <a:pt x="409" y="985"/>
                    </a:lnTo>
                    <a:lnTo>
                      <a:pt x="112" y="696"/>
                    </a:lnTo>
                    <a:lnTo>
                      <a:pt x="683" y="125"/>
                    </a:lnTo>
                    <a:close/>
                    <a:moveTo>
                      <a:pt x="690" y="0"/>
                    </a:moveTo>
                    <a:lnTo>
                      <a:pt x="0" y="696"/>
                    </a:lnTo>
                    <a:lnTo>
                      <a:pt x="409" y="1103"/>
                    </a:lnTo>
                    <a:lnTo>
                      <a:pt x="1032" y="473"/>
                    </a:lnTo>
                    <a:lnTo>
                      <a:pt x="69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38"/>
              <p:cNvSpPr/>
              <p:nvPr/>
            </p:nvSpPr>
            <p:spPr>
              <a:xfrm>
                <a:off x="3333736" y="3273856"/>
                <a:ext cx="67589" cy="67589"/>
              </a:xfrm>
              <a:custGeom>
                <a:rect b="b" l="l" r="r" t="t"/>
                <a:pathLst>
                  <a:path extrusionOk="0" h="698" w="698">
                    <a:moveTo>
                      <a:pt x="630" y="1"/>
                    </a:moveTo>
                    <a:lnTo>
                      <a:pt x="1" y="630"/>
                    </a:lnTo>
                    <a:lnTo>
                      <a:pt x="75" y="698"/>
                    </a:lnTo>
                    <a:lnTo>
                      <a:pt x="698" y="66"/>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38"/>
              <p:cNvSpPr/>
              <p:nvPr/>
            </p:nvSpPr>
            <p:spPr>
              <a:xfrm>
                <a:off x="3442092" y="3470524"/>
                <a:ext cx="79112" cy="79693"/>
              </a:xfrm>
              <a:custGeom>
                <a:rect b="b" l="l" r="r" t="t"/>
                <a:pathLst>
                  <a:path extrusionOk="0" h="823" w="817">
                    <a:moveTo>
                      <a:pt x="400" y="111"/>
                    </a:moveTo>
                    <a:lnTo>
                      <a:pt x="704" y="422"/>
                    </a:lnTo>
                    <a:lnTo>
                      <a:pt x="416" y="703"/>
                    </a:lnTo>
                    <a:lnTo>
                      <a:pt x="112" y="401"/>
                    </a:lnTo>
                    <a:lnTo>
                      <a:pt x="400" y="111"/>
                    </a:lnTo>
                    <a:close/>
                    <a:moveTo>
                      <a:pt x="400" y="0"/>
                    </a:moveTo>
                    <a:lnTo>
                      <a:pt x="0" y="401"/>
                    </a:lnTo>
                    <a:lnTo>
                      <a:pt x="416" y="822"/>
                    </a:lnTo>
                    <a:lnTo>
                      <a:pt x="817" y="422"/>
                    </a:lnTo>
                    <a:lnTo>
                      <a:pt x="40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38"/>
              <p:cNvSpPr/>
              <p:nvPr/>
            </p:nvSpPr>
            <p:spPr>
              <a:xfrm>
                <a:off x="3401906" y="3436729"/>
                <a:ext cx="84147" cy="77660"/>
              </a:xfrm>
              <a:custGeom>
                <a:rect b="b" l="l" r="r" t="t"/>
                <a:pathLst>
                  <a:path extrusionOk="0" h="802" w="869">
                    <a:moveTo>
                      <a:pt x="460" y="111"/>
                    </a:moveTo>
                    <a:lnTo>
                      <a:pt x="757" y="408"/>
                    </a:lnTo>
                    <a:lnTo>
                      <a:pt x="469" y="696"/>
                    </a:lnTo>
                    <a:lnTo>
                      <a:pt x="120" y="453"/>
                    </a:lnTo>
                    <a:lnTo>
                      <a:pt x="460" y="111"/>
                    </a:lnTo>
                    <a:close/>
                    <a:moveTo>
                      <a:pt x="460" y="1"/>
                    </a:moveTo>
                    <a:lnTo>
                      <a:pt x="1" y="460"/>
                    </a:lnTo>
                    <a:lnTo>
                      <a:pt x="476" y="801"/>
                    </a:lnTo>
                    <a:lnTo>
                      <a:pt x="869" y="40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38"/>
              <p:cNvSpPr/>
              <p:nvPr/>
            </p:nvSpPr>
            <p:spPr>
              <a:xfrm>
                <a:off x="3361139" y="3401675"/>
                <a:ext cx="89667" cy="83276"/>
              </a:xfrm>
              <a:custGeom>
                <a:rect b="b" l="l" r="r" t="t"/>
                <a:pathLst>
                  <a:path extrusionOk="0" h="860" w="926">
                    <a:moveTo>
                      <a:pt x="518" y="110"/>
                    </a:moveTo>
                    <a:lnTo>
                      <a:pt x="815" y="407"/>
                    </a:lnTo>
                    <a:lnTo>
                      <a:pt x="466" y="756"/>
                    </a:lnTo>
                    <a:lnTo>
                      <a:pt x="125" y="503"/>
                    </a:lnTo>
                    <a:lnTo>
                      <a:pt x="518" y="110"/>
                    </a:lnTo>
                    <a:close/>
                    <a:moveTo>
                      <a:pt x="518" y="0"/>
                    </a:moveTo>
                    <a:lnTo>
                      <a:pt x="0" y="518"/>
                    </a:lnTo>
                    <a:lnTo>
                      <a:pt x="473" y="859"/>
                    </a:lnTo>
                    <a:lnTo>
                      <a:pt x="925" y="407"/>
                    </a:lnTo>
                    <a:lnTo>
                      <a:pt x="51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38"/>
              <p:cNvSpPr/>
              <p:nvPr/>
            </p:nvSpPr>
            <p:spPr>
              <a:xfrm>
                <a:off x="3401228" y="3435180"/>
                <a:ext cx="51128" cy="51128"/>
              </a:xfrm>
              <a:custGeom>
                <a:rect b="b" l="l" r="r" t="t"/>
                <a:pathLst>
                  <a:path extrusionOk="0" h="528" w="528">
                    <a:moveTo>
                      <a:pt x="460" y="1"/>
                    </a:moveTo>
                    <a:lnTo>
                      <a:pt x="1" y="461"/>
                    </a:lnTo>
                    <a:lnTo>
                      <a:pt x="67" y="527"/>
                    </a:lnTo>
                    <a:lnTo>
                      <a:pt x="527" y="68"/>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38"/>
              <p:cNvSpPr/>
              <p:nvPr/>
            </p:nvSpPr>
            <p:spPr>
              <a:xfrm>
                <a:off x="3319501" y="3364976"/>
                <a:ext cx="96155" cy="90442"/>
              </a:xfrm>
              <a:custGeom>
                <a:rect b="b" l="l" r="r" t="t"/>
                <a:pathLst>
                  <a:path extrusionOk="0" h="934" w="993">
                    <a:moveTo>
                      <a:pt x="578" y="112"/>
                    </a:moveTo>
                    <a:lnTo>
                      <a:pt x="882" y="424"/>
                    </a:lnTo>
                    <a:lnTo>
                      <a:pt x="475" y="831"/>
                    </a:lnTo>
                    <a:lnTo>
                      <a:pt x="119" y="571"/>
                    </a:lnTo>
                    <a:lnTo>
                      <a:pt x="578" y="112"/>
                    </a:lnTo>
                    <a:close/>
                    <a:moveTo>
                      <a:pt x="578" y="0"/>
                    </a:moveTo>
                    <a:lnTo>
                      <a:pt x="0" y="578"/>
                    </a:lnTo>
                    <a:lnTo>
                      <a:pt x="482" y="934"/>
                    </a:lnTo>
                    <a:lnTo>
                      <a:pt x="992" y="424"/>
                    </a:lnTo>
                    <a:lnTo>
                      <a:pt x="57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38"/>
              <p:cNvSpPr/>
              <p:nvPr/>
            </p:nvSpPr>
            <p:spPr>
              <a:xfrm>
                <a:off x="3279993" y="3331181"/>
                <a:ext cx="100512" cy="94121"/>
              </a:xfrm>
              <a:custGeom>
                <a:rect b="b" l="l" r="r" t="t"/>
                <a:pathLst>
                  <a:path extrusionOk="0" h="972" w="1038">
                    <a:moveTo>
                      <a:pt x="630" y="113"/>
                    </a:moveTo>
                    <a:lnTo>
                      <a:pt x="927" y="408"/>
                    </a:lnTo>
                    <a:lnTo>
                      <a:pt x="467" y="869"/>
                    </a:lnTo>
                    <a:lnTo>
                      <a:pt x="118" y="623"/>
                    </a:lnTo>
                    <a:lnTo>
                      <a:pt x="630" y="113"/>
                    </a:lnTo>
                    <a:close/>
                    <a:moveTo>
                      <a:pt x="630" y="1"/>
                    </a:moveTo>
                    <a:lnTo>
                      <a:pt x="1" y="630"/>
                    </a:lnTo>
                    <a:lnTo>
                      <a:pt x="474" y="972"/>
                    </a:lnTo>
                    <a:lnTo>
                      <a:pt x="1038" y="408"/>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38"/>
              <p:cNvSpPr/>
              <p:nvPr/>
            </p:nvSpPr>
            <p:spPr>
              <a:xfrm>
                <a:off x="3239033" y="3296031"/>
                <a:ext cx="106322" cy="99834"/>
              </a:xfrm>
              <a:custGeom>
                <a:rect b="b" l="l" r="r" t="t"/>
                <a:pathLst>
                  <a:path extrusionOk="0" h="1031" w="1098">
                    <a:moveTo>
                      <a:pt x="691" y="113"/>
                    </a:moveTo>
                    <a:lnTo>
                      <a:pt x="986" y="408"/>
                    </a:lnTo>
                    <a:lnTo>
                      <a:pt x="468" y="928"/>
                    </a:lnTo>
                    <a:lnTo>
                      <a:pt x="127" y="682"/>
                    </a:lnTo>
                    <a:lnTo>
                      <a:pt x="691" y="113"/>
                    </a:lnTo>
                    <a:close/>
                    <a:moveTo>
                      <a:pt x="691" y="1"/>
                    </a:moveTo>
                    <a:lnTo>
                      <a:pt x="1" y="691"/>
                    </a:lnTo>
                    <a:lnTo>
                      <a:pt x="475" y="1031"/>
                    </a:lnTo>
                    <a:lnTo>
                      <a:pt x="1098" y="408"/>
                    </a:lnTo>
                    <a:lnTo>
                      <a:pt x="69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38"/>
              <p:cNvSpPr/>
              <p:nvPr/>
            </p:nvSpPr>
            <p:spPr>
              <a:xfrm>
                <a:off x="3279315" y="3329825"/>
                <a:ext cx="67492" cy="67589"/>
              </a:xfrm>
              <a:custGeom>
                <a:rect b="b" l="l" r="r" t="t"/>
                <a:pathLst>
                  <a:path extrusionOk="0" h="698" w="697">
                    <a:moveTo>
                      <a:pt x="630" y="1"/>
                    </a:moveTo>
                    <a:lnTo>
                      <a:pt x="1" y="630"/>
                    </a:lnTo>
                    <a:lnTo>
                      <a:pt x="67" y="698"/>
                    </a:lnTo>
                    <a:lnTo>
                      <a:pt x="696" y="66"/>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38"/>
              <p:cNvSpPr/>
              <p:nvPr/>
            </p:nvSpPr>
            <p:spPr>
              <a:xfrm>
                <a:off x="3675363" y="3669903"/>
                <a:ext cx="99834" cy="101190"/>
              </a:xfrm>
              <a:custGeom>
                <a:rect b="b" l="l" r="r" t="t"/>
                <a:pathLst>
                  <a:path extrusionOk="0" h="1045" w="1031">
                    <a:moveTo>
                      <a:pt x="963" y="1"/>
                    </a:moveTo>
                    <a:lnTo>
                      <a:pt x="453" y="511"/>
                    </a:lnTo>
                    <a:lnTo>
                      <a:pt x="453" y="520"/>
                    </a:lnTo>
                    <a:lnTo>
                      <a:pt x="1" y="979"/>
                    </a:lnTo>
                    <a:lnTo>
                      <a:pt x="67" y="1045"/>
                    </a:lnTo>
                    <a:lnTo>
                      <a:pt x="579" y="534"/>
                    </a:lnTo>
                    <a:lnTo>
                      <a:pt x="570" y="527"/>
                    </a:lnTo>
                    <a:lnTo>
                      <a:pt x="1031" y="67"/>
                    </a:lnTo>
                    <a:lnTo>
                      <a:pt x="96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38"/>
              <p:cNvSpPr/>
              <p:nvPr/>
            </p:nvSpPr>
            <p:spPr>
              <a:xfrm>
                <a:off x="3582113" y="3610350"/>
                <a:ext cx="78918" cy="79790"/>
              </a:xfrm>
              <a:custGeom>
                <a:rect b="b" l="l" r="r" t="t"/>
                <a:pathLst>
                  <a:path extrusionOk="0" h="824" w="815">
                    <a:moveTo>
                      <a:pt x="400" y="113"/>
                    </a:moveTo>
                    <a:lnTo>
                      <a:pt x="704" y="424"/>
                    </a:lnTo>
                    <a:lnTo>
                      <a:pt x="414" y="705"/>
                    </a:lnTo>
                    <a:lnTo>
                      <a:pt x="110" y="401"/>
                    </a:lnTo>
                    <a:lnTo>
                      <a:pt x="400" y="113"/>
                    </a:lnTo>
                    <a:close/>
                    <a:moveTo>
                      <a:pt x="400" y="0"/>
                    </a:moveTo>
                    <a:lnTo>
                      <a:pt x="0" y="401"/>
                    </a:lnTo>
                    <a:lnTo>
                      <a:pt x="414" y="824"/>
                    </a:lnTo>
                    <a:lnTo>
                      <a:pt x="815" y="424"/>
                    </a:lnTo>
                    <a:lnTo>
                      <a:pt x="40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38"/>
              <p:cNvSpPr/>
              <p:nvPr/>
            </p:nvSpPr>
            <p:spPr>
              <a:xfrm>
                <a:off x="3617166" y="3645501"/>
                <a:ext cx="77660" cy="84147"/>
              </a:xfrm>
              <a:custGeom>
                <a:rect b="b" l="l" r="r" t="t"/>
                <a:pathLst>
                  <a:path extrusionOk="0" h="869" w="802">
                    <a:moveTo>
                      <a:pt x="401" y="112"/>
                    </a:moveTo>
                    <a:lnTo>
                      <a:pt x="691" y="408"/>
                    </a:lnTo>
                    <a:lnTo>
                      <a:pt x="349" y="749"/>
                    </a:lnTo>
                    <a:lnTo>
                      <a:pt x="104" y="408"/>
                    </a:lnTo>
                    <a:lnTo>
                      <a:pt x="401" y="112"/>
                    </a:lnTo>
                    <a:close/>
                    <a:moveTo>
                      <a:pt x="401" y="0"/>
                    </a:moveTo>
                    <a:lnTo>
                      <a:pt x="1" y="393"/>
                    </a:lnTo>
                    <a:lnTo>
                      <a:pt x="342" y="868"/>
                    </a:lnTo>
                    <a:lnTo>
                      <a:pt x="801" y="408"/>
                    </a:lnTo>
                    <a:lnTo>
                      <a:pt x="40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38"/>
              <p:cNvSpPr/>
              <p:nvPr/>
            </p:nvSpPr>
            <p:spPr>
              <a:xfrm>
                <a:off x="3646603" y="3680651"/>
                <a:ext cx="83276" cy="89764"/>
              </a:xfrm>
              <a:custGeom>
                <a:rect b="b" l="l" r="r" t="t"/>
                <a:pathLst>
                  <a:path extrusionOk="0" h="927" w="860">
                    <a:moveTo>
                      <a:pt x="460" y="112"/>
                    </a:moveTo>
                    <a:lnTo>
                      <a:pt x="750" y="409"/>
                    </a:lnTo>
                    <a:lnTo>
                      <a:pt x="357" y="809"/>
                    </a:lnTo>
                    <a:lnTo>
                      <a:pt x="104" y="461"/>
                    </a:lnTo>
                    <a:lnTo>
                      <a:pt x="460" y="112"/>
                    </a:lnTo>
                    <a:close/>
                    <a:moveTo>
                      <a:pt x="460" y="0"/>
                    </a:moveTo>
                    <a:lnTo>
                      <a:pt x="1" y="454"/>
                    </a:lnTo>
                    <a:lnTo>
                      <a:pt x="342" y="927"/>
                    </a:lnTo>
                    <a:lnTo>
                      <a:pt x="860" y="409"/>
                    </a:lnTo>
                    <a:lnTo>
                      <a:pt x="46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38"/>
              <p:cNvSpPr/>
              <p:nvPr/>
            </p:nvSpPr>
            <p:spPr>
              <a:xfrm>
                <a:off x="3645248" y="3679199"/>
                <a:ext cx="50934" cy="51128"/>
              </a:xfrm>
              <a:custGeom>
                <a:rect b="b" l="l" r="r" t="t"/>
                <a:pathLst>
                  <a:path extrusionOk="0" h="528" w="526">
                    <a:moveTo>
                      <a:pt x="460" y="1"/>
                    </a:moveTo>
                    <a:lnTo>
                      <a:pt x="1" y="460"/>
                    </a:lnTo>
                    <a:lnTo>
                      <a:pt x="67" y="527"/>
                    </a:lnTo>
                    <a:lnTo>
                      <a:pt x="525" y="76"/>
                    </a:lnTo>
                    <a:lnTo>
                      <a:pt x="46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38"/>
              <p:cNvSpPr/>
              <p:nvPr/>
            </p:nvSpPr>
            <p:spPr>
              <a:xfrm>
                <a:off x="3676815" y="3715898"/>
                <a:ext cx="89764" cy="96155"/>
              </a:xfrm>
              <a:custGeom>
                <a:rect b="b" l="l" r="r" t="t"/>
                <a:pathLst>
                  <a:path extrusionOk="0" h="993" w="927">
                    <a:moveTo>
                      <a:pt x="503" y="111"/>
                    </a:moveTo>
                    <a:lnTo>
                      <a:pt x="815" y="422"/>
                    </a:lnTo>
                    <a:lnTo>
                      <a:pt x="363" y="874"/>
                    </a:lnTo>
                    <a:lnTo>
                      <a:pt x="103" y="518"/>
                    </a:lnTo>
                    <a:lnTo>
                      <a:pt x="503" y="111"/>
                    </a:lnTo>
                    <a:close/>
                    <a:moveTo>
                      <a:pt x="503" y="1"/>
                    </a:moveTo>
                    <a:lnTo>
                      <a:pt x="0" y="511"/>
                    </a:lnTo>
                    <a:lnTo>
                      <a:pt x="349" y="993"/>
                    </a:lnTo>
                    <a:lnTo>
                      <a:pt x="927" y="422"/>
                    </a:lnTo>
                    <a:lnTo>
                      <a:pt x="50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38"/>
              <p:cNvSpPr/>
              <p:nvPr/>
            </p:nvSpPr>
            <p:spPr>
              <a:xfrm>
                <a:off x="3706253" y="3751049"/>
                <a:ext cx="94121" cy="100512"/>
              </a:xfrm>
              <a:custGeom>
                <a:rect b="b" l="l" r="r" t="t"/>
                <a:pathLst>
                  <a:path extrusionOk="0" h="1038" w="972">
                    <a:moveTo>
                      <a:pt x="562" y="111"/>
                    </a:moveTo>
                    <a:lnTo>
                      <a:pt x="859" y="408"/>
                    </a:lnTo>
                    <a:lnTo>
                      <a:pt x="349" y="918"/>
                    </a:lnTo>
                    <a:lnTo>
                      <a:pt x="103" y="578"/>
                    </a:lnTo>
                    <a:lnTo>
                      <a:pt x="562" y="111"/>
                    </a:lnTo>
                    <a:close/>
                    <a:moveTo>
                      <a:pt x="562" y="0"/>
                    </a:moveTo>
                    <a:lnTo>
                      <a:pt x="0" y="562"/>
                    </a:lnTo>
                    <a:lnTo>
                      <a:pt x="340" y="1037"/>
                    </a:lnTo>
                    <a:lnTo>
                      <a:pt x="971" y="408"/>
                    </a:lnTo>
                    <a:lnTo>
                      <a:pt x="56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38"/>
              <p:cNvSpPr/>
              <p:nvPr/>
            </p:nvSpPr>
            <p:spPr>
              <a:xfrm>
                <a:off x="3735690" y="3786199"/>
                <a:ext cx="99834" cy="106322"/>
              </a:xfrm>
              <a:custGeom>
                <a:rect b="b" l="l" r="r" t="t"/>
                <a:pathLst>
                  <a:path extrusionOk="0" h="1098" w="1031">
                    <a:moveTo>
                      <a:pt x="623" y="110"/>
                    </a:moveTo>
                    <a:lnTo>
                      <a:pt x="918" y="407"/>
                    </a:lnTo>
                    <a:lnTo>
                      <a:pt x="356" y="978"/>
                    </a:lnTo>
                    <a:lnTo>
                      <a:pt x="104" y="630"/>
                    </a:lnTo>
                    <a:lnTo>
                      <a:pt x="623" y="110"/>
                    </a:lnTo>
                    <a:close/>
                    <a:moveTo>
                      <a:pt x="623" y="0"/>
                    </a:moveTo>
                    <a:lnTo>
                      <a:pt x="0" y="623"/>
                    </a:lnTo>
                    <a:lnTo>
                      <a:pt x="340" y="1097"/>
                    </a:lnTo>
                    <a:lnTo>
                      <a:pt x="1030" y="407"/>
                    </a:lnTo>
                    <a:lnTo>
                      <a:pt x="623"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38"/>
              <p:cNvSpPr/>
              <p:nvPr/>
            </p:nvSpPr>
            <p:spPr>
              <a:xfrm>
                <a:off x="3734140" y="3784747"/>
                <a:ext cx="67589" cy="67492"/>
              </a:xfrm>
              <a:custGeom>
                <a:rect b="b" l="l" r="r" t="t"/>
                <a:pathLst>
                  <a:path extrusionOk="0" h="697" w="698">
                    <a:moveTo>
                      <a:pt x="630" y="1"/>
                    </a:moveTo>
                    <a:lnTo>
                      <a:pt x="0" y="631"/>
                    </a:lnTo>
                    <a:lnTo>
                      <a:pt x="68" y="696"/>
                    </a:lnTo>
                    <a:lnTo>
                      <a:pt x="697" y="74"/>
                    </a:lnTo>
                    <a:lnTo>
                      <a:pt x="63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38"/>
              <p:cNvSpPr/>
              <p:nvPr/>
            </p:nvSpPr>
            <p:spPr>
              <a:xfrm>
                <a:off x="3614261" y="3576556"/>
                <a:ext cx="79887" cy="79209"/>
              </a:xfrm>
              <a:custGeom>
                <a:rect b="b" l="l" r="r" t="t"/>
                <a:pathLst>
                  <a:path extrusionOk="0" h="818" w="825">
                    <a:moveTo>
                      <a:pt x="401" y="113"/>
                    </a:moveTo>
                    <a:lnTo>
                      <a:pt x="712" y="417"/>
                    </a:lnTo>
                    <a:lnTo>
                      <a:pt x="424" y="705"/>
                    </a:lnTo>
                    <a:lnTo>
                      <a:pt x="113" y="401"/>
                    </a:lnTo>
                    <a:lnTo>
                      <a:pt x="401" y="113"/>
                    </a:lnTo>
                    <a:close/>
                    <a:moveTo>
                      <a:pt x="401" y="1"/>
                    </a:moveTo>
                    <a:lnTo>
                      <a:pt x="1" y="401"/>
                    </a:lnTo>
                    <a:lnTo>
                      <a:pt x="424" y="817"/>
                    </a:lnTo>
                    <a:lnTo>
                      <a:pt x="824" y="417"/>
                    </a:lnTo>
                    <a:lnTo>
                      <a:pt x="401"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38"/>
              <p:cNvSpPr/>
              <p:nvPr/>
            </p:nvSpPr>
            <p:spPr>
              <a:xfrm>
                <a:off x="3649605" y="3611706"/>
                <a:ext cx="83954" cy="78434"/>
              </a:xfrm>
              <a:custGeom>
                <a:rect b="b" l="l" r="r" t="t"/>
                <a:pathLst>
                  <a:path extrusionOk="0" h="810" w="867">
                    <a:moveTo>
                      <a:pt x="407" y="106"/>
                    </a:moveTo>
                    <a:lnTo>
                      <a:pt x="747" y="356"/>
                    </a:lnTo>
                    <a:lnTo>
                      <a:pt x="407" y="698"/>
                    </a:lnTo>
                    <a:lnTo>
                      <a:pt x="110" y="401"/>
                    </a:lnTo>
                    <a:lnTo>
                      <a:pt x="407" y="106"/>
                    </a:lnTo>
                    <a:close/>
                    <a:moveTo>
                      <a:pt x="400" y="1"/>
                    </a:moveTo>
                    <a:lnTo>
                      <a:pt x="0" y="401"/>
                    </a:lnTo>
                    <a:lnTo>
                      <a:pt x="407" y="810"/>
                    </a:lnTo>
                    <a:lnTo>
                      <a:pt x="866" y="342"/>
                    </a:lnTo>
                    <a:lnTo>
                      <a:pt x="40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38"/>
              <p:cNvSpPr/>
              <p:nvPr/>
            </p:nvSpPr>
            <p:spPr>
              <a:xfrm>
                <a:off x="3684659" y="3641821"/>
                <a:ext cx="89861" cy="83470"/>
              </a:xfrm>
              <a:custGeom>
                <a:rect b="b" l="l" r="r" t="t"/>
                <a:pathLst>
                  <a:path extrusionOk="0" h="862" w="928">
                    <a:moveTo>
                      <a:pt x="460" y="106"/>
                    </a:moveTo>
                    <a:lnTo>
                      <a:pt x="808" y="349"/>
                    </a:lnTo>
                    <a:lnTo>
                      <a:pt x="408" y="750"/>
                    </a:lnTo>
                    <a:lnTo>
                      <a:pt x="111" y="454"/>
                    </a:lnTo>
                    <a:lnTo>
                      <a:pt x="460" y="106"/>
                    </a:lnTo>
                    <a:close/>
                    <a:moveTo>
                      <a:pt x="453" y="1"/>
                    </a:moveTo>
                    <a:lnTo>
                      <a:pt x="1" y="454"/>
                    </a:lnTo>
                    <a:lnTo>
                      <a:pt x="408" y="862"/>
                    </a:lnTo>
                    <a:lnTo>
                      <a:pt x="928" y="342"/>
                    </a:lnTo>
                    <a:lnTo>
                      <a:pt x="4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38"/>
              <p:cNvSpPr/>
              <p:nvPr/>
            </p:nvSpPr>
            <p:spPr>
              <a:xfrm>
                <a:off x="3683981" y="3640466"/>
                <a:ext cx="50256" cy="50353"/>
              </a:xfrm>
              <a:custGeom>
                <a:rect b="b" l="l" r="r" t="t"/>
                <a:pathLst>
                  <a:path extrusionOk="0" h="520" w="519">
                    <a:moveTo>
                      <a:pt x="453" y="1"/>
                    </a:moveTo>
                    <a:lnTo>
                      <a:pt x="1" y="452"/>
                    </a:lnTo>
                    <a:lnTo>
                      <a:pt x="67" y="520"/>
                    </a:lnTo>
                    <a:lnTo>
                      <a:pt x="518" y="68"/>
                    </a:lnTo>
                    <a:lnTo>
                      <a:pt x="45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38"/>
              <p:cNvSpPr/>
              <p:nvPr/>
            </p:nvSpPr>
            <p:spPr>
              <a:xfrm>
                <a:off x="3719809" y="3671355"/>
                <a:ext cx="96252" cy="89764"/>
              </a:xfrm>
              <a:custGeom>
                <a:rect b="b" l="l" r="r" t="t"/>
                <a:pathLst>
                  <a:path extrusionOk="0" h="927" w="994">
                    <a:moveTo>
                      <a:pt x="520" y="105"/>
                    </a:moveTo>
                    <a:lnTo>
                      <a:pt x="876" y="363"/>
                    </a:lnTo>
                    <a:lnTo>
                      <a:pt x="422" y="816"/>
                    </a:lnTo>
                    <a:lnTo>
                      <a:pt x="111" y="512"/>
                    </a:lnTo>
                    <a:lnTo>
                      <a:pt x="520" y="105"/>
                    </a:lnTo>
                    <a:close/>
                    <a:moveTo>
                      <a:pt x="511" y="0"/>
                    </a:moveTo>
                    <a:lnTo>
                      <a:pt x="1" y="512"/>
                    </a:lnTo>
                    <a:lnTo>
                      <a:pt x="422" y="927"/>
                    </a:lnTo>
                    <a:lnTo>
                      <a:pt x="993" y="356"/>
                    </a:lnTo>
                    <a:lnTo>
                      <a:pt x="51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38"/>
              <p:cNvSpPr/>
              <p:nvPr/>
            </p:nvSpPr>
            <p:spPr>
              <a:xfrm>
                <a:off x="3754960" y="3700792"/>
                <a:ext cx="100512" cy="94799"/>
              </a:xfrm>
              <a:custGeom>
                <a:rect b="b" l="l" r="r" t="t"/>
                <a:pathLst>
                  <a:path extrusionOk="0" h="979" w="1038">
                    <a:moveTo>
                      <a:pt x="579" y="103"/>
                    </a:moveTo>
                    <a:lnTo>
                      <a:pt x="920" y="356"/>
                    </a:lnTo>
                    <a:lnTo>
                      <a:pt x="408" y="868"/>
                    </a:lnTo>
                    <a:lnTo>
                      <a:pt x="113" y="571"/>
                    </a:lnTo>
                    <a:lnTo>
                      <a:pt x="579" y="103"/>
                    </a:lnTo>
                    <a:close/>
                    <a:moveTo>
                      <a:pt x="571" y="0"/>
                    </a:moveTo>
                    <a:lnTo>
                      <a:pt x="1" y="571"/>
                    </a:lnTo>
                    <a:lnTo>
                      <a:pt x="408" y="978"/>
                    </a:lnTo>
                    <a:lnTo>
                      <a:pt x="1037" y="342"/>
                    </a:lnTo>
                    <a:lnTo>
                      <a:pt x="571"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38"/>
              <p:cNvSpPr/>
              <p:nvPr/>
            </p:nvSpPr>
            <p:spPr>
              <a:xfrm>
                <a:off x="3790110" y="3730908"/>
                <a:ext cx="106322" cy="99834"/>
              </a:xfrm>
              <a:custGeom>
                <a:rect b="b" l="l" r="r" t="t"/>
                <a:pathLst>
                  <a:path extrusionOk="0" h="1031" w="1098">
                    <a:moveTo>
                      <a:pt x="630" y="96"/>
                    </a:moveTo>
                    <a:lnTo>
                      <a:pt x="978" y="349"/>
                    </a:lnTo>
                    <a:lnTo>
                      <a:pt x="408" y="920"/>
                    </a:lnTo>
                    <a:lnTo>
                      <a:pt x="112" y="623"/>
                    </a:lnTo>
                    <a:lnTo>
                      <a:pt x="630" y="96"/>
                    </a:lnTo>
                    <a:close/>
                    <a:moveTo>
                      <a:pt x="623" y="0"/>
                    </a:moveTo>
                    <a:lnTo>
                      <a:pt x="0" y="623"/>
                    </a:lnTo>
                    <a:lnTo>
                      <a:pt x="408" y="1030"/>
                    </a:lnTo>
                    <a:lnTo>
                      <a:pt x="1098" y="335"/>
                    </a:lnTo>
                    <a:lnTo>
                      <a:pt x="623"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38"/>
              <p:cNvSpPr/>
              <p:nvPr/>
            </p:nvSpPr>
            <p:spPr>
              <a:xfrm>
                <a:off x="3788754" y="3728874"/>
                <a:ext cx="67589" cy="67395"/>
              </a:xfrm>
              <a:custGeom>
                <a:rect b="b" l="l" r="r" t="t"/>
                <a:pathLst>
                  <a:path extrusionOk="0" h="696" w="698">
                    <a:moveTo>
                      <a:pt x="630" y="0"/>
                    </a:moveTo>
                    <a:lnTo>
                      <a:pt x="0" y="630"/>
                    </a:lnTo>
                    <a:lnTo>
                      <a:pt x="75" y="695"/>
                    </a:lnTo>
                    <a:lnTo>
                      <a:pt x="697" y="66"/>
                    </a:lnTo>
                    <a:lnTo>
                      <a:pt x="63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38"/>
              <p:cNvSpPr/>
              <p:nvPr/>
            </p:nvSpPr>
            <p:spPr>
              <a:xfrm>
                <a:off x="3513845" y="3509257"/>
                <a:ext cx="107775" cy="107775"/>
              </a:xfrm>
              <a:custGeom>
                <a:rect b="b" l="l" r="r" t="t"/>
                <a:pathLst>
                  <a:path extrusionOk="0" h="1113" w="1113">
                    <a:moveTo>
                      <a:pt x="1054" y="1"/>
                    </a:moveTo>
                    <a:lnTo>
                      <a:pt x="1" y="1059"/>
                    </a:lnTo>
                    <a:lnTo>
                      <a:pt x="60" y="1112"/>
                    </a:lnTo>
                    <a:lnTo>
                      <a:pt x="1112" y="59"/>
                    </a:lnTo>
                    <a:lnTo>
                      <a:pt x="105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38"/>
              <p:cNvSpPr/>
              <p:nvPr/>
            </p:nvSpPr>
            <p:spPr>
              <a:xfrm>
                <a:off x="3674588" y="3355680"/>
                <a:ext cx="101287" cy="100512"/>
              </a:xfrm>
              <a:custGeom>
                <a:rect b="b" l="l" r="r" t="t"/>
                <a:pathLst>
                  <a:path extrusionOk="0" h="1038" w="1046">
                    <a:moveTo>
                      <a:pt x="68" y="0"/>
                    </a:moveTo>
                    <a:lnTo>
                      <a:pt x="0" y="66"/>
                    </a:lnTo>
                    <a:lnTo>
                      <a:pt x="512" y="585"/>
                    </a:lnTo>
                    <a:lnTo>
                      <a:pt x="519" y="578"/>
                    </a:lnTo>
                    <a:lnTo>
                      <a:pt x="978" y="1037"/>
                    </a:lnTo>
                    <a:lnTo>
                      <a:pt x="1046" y="971"/>
                    </a:lnTo>
                    <a:lnTo>
                      <a:pt x="526" y="452"/>
                    </a:lnTo>
                    <a:lnTo>
                      <a:pt x="526" y="459"/>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38"/>
              <p:cNvSpPr/>
              <p:nvPr/>
            </p:nvSpPr>
            <p:spPr>
              <a:xfrm>
                <a:off x="3615133" y="3469652"/>
                <a:ext cx="79693" cy="79790"/>
              </a:xfrm>
              <a:custGeom>
                <a:rect b="b" l="l" r="r" t="t"/>
                <a:pathLst>
                  <a:path extrusionOk="0" h="824" w="823">
                    <a:moveTo>
                      <a:pt x="422" y="113"/>
                    </a:moveTo>
                    <a:lnTo>
                      <a:pt x="703" y="401"/>
                    </a:lnTo>
                    <a:lnTo>
                      <a:pt x="401" y="712"/>
                    </a:lnTo>
                    <a:lnTo>
                      <a:pt x="111" y="424"/>
                    </a:lnTo>
                    <a:lnTo>
                      <a:pt x="422" y="113"/>
                    </a:lnTo>
                    <a:close/>
                    <a:moveTo>
                      <a:pt x="422" y="1"/>
                    </a:moveTo>
                    <a:lnTo>
                      <a:pt x="1" y="424"/>
                    </a:lnTo>
                    <a:lnTo>
                      <a:pt x="401" y="824"/>
                    </a:lnTo>
                    <a:lnTo>
                      <a:pt x="822" y="401"/>
                    </a:lnTo>
                    <a:lnTo>
                      <a:pt x="42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38"/>
              <p:cNvSpPr/>
              <p:nvPr/>
            </p:nvSpPr>
            <p:spPr>
              <a:xfrm>
                <a:off x="3650283" y="3436051"/>
                <a:ext cx="83954" cy="77660"/>
              </a:xfrm>
              <a:custGeom>
                <a:rect b="b" l="l" r="r" t="t"/>
                <a:pathLst>
                  <a:path extrusionOk="0" h="802" w="867">
                    <a:moveTo>
                      <a:pt x="408" y="111"/>
                    </a:moveTo>
                    <a:lnTo>
                      <a:pt x="749" y="452"/>
                    </a:lnTo>
                    <a:lnTo>
                      <a:pt x="408" y="696"/>
                    </a:lnTo>
                    <a:lnTo>
                      <a:pt x="111" y="408"/>
                    </a:lnTo>
                    <a:lnTo>
                      <a:pt x="408" y="111"/>
                    </a:lnTo>
                    <a:close/>
                    <a:moveTo>
                      <a:pt x="408" y="1"/>
                    </a:moveTo>
                    <a:lnTo>
                      <a:pt x="0" y="408"/>
                    </a:lnTo>
                    <a:lnTo>
                      <a:pt x="393" y="801"/>
                    </a:lnTo>
                    <a:lnTo>
                      <a:pt x="866" y="460"/>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38"/>
              <p:cNvSpPr/>
              <p:nvPr/>
            </p:nvSpPr>
            <p:spPr>
              <a:xfrm>
                <a:off x="3685433" y="3400804"/>
                <a:ext cx="89764" cy="83373"/>
              </a:xfrm>
              <a:custGeom>
                <a:rect b="b" l="l" r="r" t="t"/>
                <a:pathLst>
                  <a:path extrusionOk="0" h="861" w="927">
                    <a:moveTo>
                      <a:pt x="407" y="112"/>
                    </a:moveTo>
                    <a:lnTo>
                      <a:pt x="807" y="512"/>
                    </a:lnTo>
                    <a:lnTo>
                      <a:pt x="459" y="756"/>
                    </a:lnTo>
                    <a:lnTo>
                      <a:pt x="110" y="409"/>
                    </a:lnTo>
                    <a:lnTo>
                      <a:pt x="407" y="112"/>
                    </a:lnTo>
                    <a:close/>
                    <a:moveTo>
                      <a:pt x="407" y="0"/>
                    </a:moveTo>
                    <a:lnTo>
                      <a:pt x="0" y="409"/>
                    </a:lnTo>
                    <a:lnTo>
                      <a:pt x="452" y="861"/>
                    </a:lnTo>
                    <a:lnTo>
                      <a:pt x="927" y="520"/>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38"/>
              <p:cNvSpPr/>
              <p:nvPr/>
            </p:nvSpPr>
            <p:spPr>
              <a:xfrm>
                <a:off x="3683981" y="3434502"/>
                <a:ext cx="50934" cy="51128"/>
              </a:xfrm>
              <a:custGeom>
                <a:rect b="b" l="l" r="r" t="t"/>
                <a:pathLst>
                  <a:path extrusionOk="0" h="528" w="526">
                    <a:moveTo>
                      <a:pt x="74" y="1"/>
                    </a:moveTo>
                    <a:lnTo>
                      <a:pt x="1" y="68"/>
                    </a:lnTo>
                    <a:lnTo>
                      <a:pt x="460" y="527"/>
                    </a:lnTo>
                    <a:lnTo>
                      <a:pt x="525" y="461"/>
                    </a:lnTo>
                    <a:lnTo>
                      <a:pt x="74"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38"/>
              <p:cNvSpPr/>
              <p:nvPr/>
            </p:nvSpPr>
            <p:spPr>
              <a:xfrm>
                <a:off x="3720487" y="3364298"/>
                <a:ext cx="96252" cy="90442"/>
              </a:xfrm>
              <a:custGeom>
                <a:rect b="b" l="l" r="r" t="t"/>
                <a:pathLst>
                  <a:path extrusionOk="0" h="934" w="994">
                    <a:moveTo>
                      <a:pt x="415" y="119"/>
                    </a:moveTo>
                    <a:lnTo>
                      <a:pt x="876" y="571"/>
                    </a:lnTo>
                    <a:lnTo>
                      <a:pt x="520" y="831"/>
                    </a:lnTo>
                    <a:lnTo>
                      <a:pt x="113" y="422"/>
                    </a:lnTo>
                    <a:lnTo>
                      <a:pt x="415" y="119"/>
                    </a:lnTo>
                    <a:close/>
                    <a:moveTo>
                      <a:pt x="415" y="0"/>
                    </a:moveTo>
                    <a:lnTo>
                      <a:pt x="1" y="422"/>
                    </a:lnTo>
                    <a:lnTo>
                      <a:pt x="513" y="934"/>
                    </a:lnTo>
                    <a:lnTo>
                      <a:pt x="993" y="578"/>
                    </a:lnTo>
                    <a:lnTo>
                      <a:pt x="41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38"/>
              <p:cNvSpPr/>
              <p:nvPr/>
            </p:nvSpPr>
            <p:spPr>
              <a:xfrm>
                <a:off x="3755637" y="3330503"/>
                <a:ext cx="100706" cy="94121"/>
              </a:xfrm>
              <a:custGeom>
                <a:rect b="b" l="l" r="r" t="t"/>
                <a:pathLst>
                  <a:path extrusionOk="0" h="972" w="1040">
                    <a:moveTo>
                      <a:pt x="408" y="113"/>
                    </a:moveTo>
                    <a:lnTo>
                      <a:pt x="920" y="623"/>
                    </a:lnTo>
                    <a:lnTo>
                      <a:pt x="579" y="876"/>
                    </a:lnTo>
                    <a:lnTo>
                      <a:pt x="113" y="408"/>
                    </a:lnTo>
                    <a:lnTo>
                      <a:pt x="408" y="113"/>
                    </a:lnTo>
                    <a:close/>
                    <a:moveTo>
                      <a:pt x="408" y="1"/>
                    </a:moveTo>
                    <a:lnTo>
                      <a:pt x="1" y="408"/>
                    </a:lnTo>
                    <a:lnTo>
                      <a:pt x="564" y="972"/>
                    </a:lnTo>
                    <a:lnTo>
                      <a:pt x="1039" y="637"/>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38"/>
              <p:cNvSpPr/>
              <p:nvPr/>
            </p:nvSpPr>
            <p:spPr>
              <a:xfrm>
                <a:off x="3790788" y="3295353"/>
                <a:ext cx="106322" cy="99834"/>
              </a:xfrm>
              <a:custGeom>
                <a:rect b="b" l="l" r="r" t="t"/>
                <a:pathLst>
                  <a:path extrusionOk="0" h="1031" w="1098">
                    <a:moveTo>
                      <a:pt x="409" y="111"/>
                    </a:moveTo>
                    <a:lnTo>
                      <a:pt x="979" y="682"/>
                    </a:lnTo>
                    <a:lnTo>
                      <a:pt x="632" y="927"/>
                    </a:lnTo>
                    <a:lnTo>
                      <a:pt x="112" y="408"/>
                    </a:lnTo>
                    <a:lnTo>
                      <a:pt x="409" y="111"/>
                    </a:lnTo>
                    <a:close/>
                    <a:moveTo>
                      <a:pt x="409" y="1"/>
                    </a:moveTo>
                    <a:lnTo>
                      <a:pt x="0" y="408"/>
                    </a:lnTo>
                    <a:lnTo>
                      <a:pt x="623" y="1031"/>
                    </a:lnTo>
                    <a:lnTo>
                      <a:pt x="1098" y="689"/>
                    </a:lnTo>
                    <a:lnTo>
                      <a:pt x="409"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38"/>
              <p:cNvSpPr/>
              <p:nvPr/>
            </p:nvSpPr>
            <p:spPr>
              <a:xfrm>
                <a:off x="3789432" y="3329148"/>
                <a:ext cx="67589" cy="67395"/>
              </a:xfrm>
              <a:custGeom>
                <a:rect b="b" l="l" r="r" t="t"/>
                <a:pathLst>
                  <a:path extrusionOk="0" h="696" w="698">
                    <a:moveTo>
                      <a:pt x="68" y="0"/>
                    </a:moveTo>
                    <a:lnTo>
                      <a:pt x="0" y="73"/>
                    </a:lnTo>
                    <a:lnTo>
                      <a:pt x="630" y="696"/>
                    </a:lnTo>
                    <a:lnTo>
                      <a:pt x="697" y="630"/>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38"/>
              <p:cNvSpPr/>
              <p:nvPr/>
            </p:nvSpPr>
            <p:spPr>
              <a:xfrm>
                <a:off x="3581338" y="3437504"/>
                <a:ext cx="79015" cy="78918"/>
              </a:xfrm>
              <a:custGeom>
                <a:rect b="b" l="l" r="r" t="t"/>
                <a:pathLst>
                  <a:path extrusionOk="0" h="815" w="816">
                    <a:moveTo>
                      <a:pt x="415" y="110"/>
                    </a:moveTo>
                    <a:lnTo>
                      <a:pt x="705" y="400"/>
                    </a:lnTo>
                    <a:lnTo>
                      <a:pt x="401" y="704"/>
                    </a:lnTo>
                    <a:lnTo>
                      <a:pt x="111" y="414"/>
                    </a:lnTo>
                    <a:lnTo>
                      <a:pt x="415" y="110"/>
                    </a:lnTo>
                    <a:close/>
                    <a:moveTo>
                      <a:pt x="415" y="0"/>
                    </a:moveTo>
                    <a:lnTo>
                      <a:pt x="1" y="414"/>
                    </a:lnTo>
                    <a:lnTo>
                      <a:pt x="401" y="815"/>
                    </a:lnTo>
                    <a:lnTo>
                      <a:pt x="815" y="400"/>
                    </a:lnTo>
                    <a:lnTo>
                      <a:pt x="41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38"/>
              <p:cNvSpPr/>
              <p:nvPr/>
            </p:nvSpPr>
            <p:spPr>
              <a:xfrm>
                <a:off x="3616488" y="3397318"/>
                <a:ext cx="78337" cy="83954"/>
              </a:xfrm>
              <a:custGeom>
                <a:rect b="b" l="l" r="r" t="t"/>
                <a:pathLst>
                  <a:path extrusionOk="0" h="867" w="809">
                    <a:moveTo>
                      <a:pt x="356" y="118"/>
                    </a:moveTo>
                    <a:lnTo>
                      <a:pt x="698" y="459"/>
                    </a:lnTo>
                    <a:lnTo>
                      <a:pt x="401" y="756"/>
                    </a:lnTo>
                    <a:lnTo>
                      <a:pt x="104" y="467"/>
                    </a:lnTo>
                    <a:lnTo>
                      <a:pt x="356" y="118"/>
                    </a:lnTo>
                    <a:close/>
                    <a:moveTo>
                      <a:pt x="342" y="1"/>
                    </a:moveTo>
                    <a:lnTo>
                      <a:pt x="1" y="474"/>
                    </a:lnTo>
                    <a:lnTo>
                      <a:pt x="401" y="867"/>
                    </a:lnTo>
                    <a:lnTo>
                      <a:pt x="808" y="459"/>
                    </a:lnTo>
                    <a:lnTo>
                      <a:pt x="34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38"/>
              <p:cNvSpPr/>
              <p:nvPr/>
            </p:nvSpPr>
            <p:spPr>
              <a:xfrm>
                <a:off x="3646603" y="3356358"/>
                <a:ext cx="83276" cy="89764"/>
              </a:xfrm>
              <a:custGeom>
                <a:rect b="b" l="l" r="r" t="t"/>
                <a:pathLst>
                  <a:path extrusionOk="0" h="927" w="860">
                    <a:moveTo>
                      <a:pt x="350" y="127"/>
                    </a:moveTo>
                    <a:lnTo>
                      <a:pt x="750" y="520"/>
                    </a:lnTo>
                    <a:lnTo>
                      <a:pt x="453" y="815"/>
                    </a:lnTo>
                    <a:lnTo>
                      <a:pt x="104" y="468"/>
                    </a:lnTo>
                    <a:lnTo>
                      <a:pt x="350" y="127"/>
                    </a:lnTo>
                    <a:close/>
                    <a:moveTo>
                      <a:pt x="342" y="0"/>
                    </a:moveTo>
                    <a:lnTo>
                      <a:pt x="1" y="475"/>
                    </a:lnTo>
                    <a:lnTo>
                      <a:pt x="453" y="927"/>
                    </a:lnTo>
                    <a:lnTo>
                      <a:pt x="860" y="520"/>
                    </a:lnTo>
                    <a:lnTo>
                      <a:pt x="34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38"/>
              <p:cNvSpPr/>
              <p:nvPr/>
            </p:nvSpPr>
            <p:spPr>
              <a:xfrm>
                <a:off x="3644376" y="3396446"/>
                <a:ext cx="51128" cy="51128"/>
              </a:xfrm>
              <a:custGeom>
                <a:rect b="b" l="l" r="r" t="t"/>
                <a:pathLst>
                  <a:path extrusionOk="0" h="528" w="528">
                    <a:moveTo>
                      <a:pt x="76" y="1"/>
                    </a:moveTo>
                    <a:lnTo>
                      <a:pt x="1" y="68"/>
                    </a:lnTo>
                    <a:lnTo>
                      <a:pt x="461" y="527"/>
                    </a:lnTo>
                    <a:lnTo>
                      <a:pt x="527" y="461"/>
                    </a:lnTo>
                    <a:lnTo>
                      <a:pt x="7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38"/>
              <p:cNvSpPr/>
              <p:nvPr/>
            </p:nvSpPr>
            <p:spPr>
              <a:xfrm>
                <a:off x="3676137" y="3314719"/>
                <a:ext cx="89764" cy="96348"/>
              </a:xfrm>
              <a:custGeom>
                <a:rect b="b" l="l" r="r" t="t"/>
                <a:pathLst>
                  <a:path extrusionOk="0" h="995" w="927">
                    <a:moveTo>
                      <a:pt x="363" y="119"/>
                    </a:moveTo>
                    <a:lnTo>
                      <a:pt x="815" y="578"/>
                    </a:lnTo>
                    <a:lnTo>
                      <a:pt x="510" y="882"/>
                    </a:lnTo>
                    <a:lnTo>
                      <a:pt x="103" y="475"/>
                    </a:lnTo>
                    <a:lnTo>
                      <a:pt x="363" y="119"/>
                    </a:lnTo>
                    <a:close/>
                    <a:moveTo>
                      <a:pt x="349" y="0"/>
                    </a:moveTo>
                    <a:lnTo>
                      <a:pt x="0" y="482"/>
                    </a:lnTo>
                    <a:lnTo>
                      <a:pt x="510" y="994"/>
                    </a:lnTo>
                    <a:lnTo>
                      <a:pt x="927" y="578"/>
                    </a:lnTo>
                    <a:lnTo>
                      <a:pt x="349"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38"/>
              <p:cNvSpPr/>
              <p:nvPr/>
            </p:nvSpPr>
            <p:spPr>
              <a:xfrm>
                <a:off x="3705575" y="3275212"/>
                <a:ext cx="94799" cy="100706"/>
              </a:xfrm>
              <a:custGeom>
                <a:rect b="b" l="l" r="r" t="t"/>
                <a:pathLst>
                  <a:path extrusionOk="0" h="1040" w="979">
                    <a:moveTo>
                      <a:pt x="347" y="120"/>
                    </a:moveTo>
                    <a:lnTo>
                      <a:pt x="859" y="630"/>
                    </a:lnTo>
                    <a:lnTo>
                      <a:pt x="569" y="927"/>
                    </a:lnTo>
                    <a:lnTo>
                      <a:pt x="103" y="468"/>
                    </a:lnTo>
                    <a:lnTo>
                      <a:pt x="347" y="120"/>
                    </a:lnTo>
                    <a:close/>
                    <a:moveTo>
                      <a:pt x="340" y="1"/>
                    </a:moveTo>
                    <a:lnTo>
                      <a:pt x="0" y="476"/>
                    </a:lnTo>
                    <a:lnTo>
                      <a:pt x="569" y="1039"/>
                    </a:lnTo>
                    <a:lnTo>
                      <a:pt x="978" y="630"/>
                    </a:lnTo>
                    <a:lnTo>
                      <a:pt x="340"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38"/>
              <p:cNvSpPr/>
              <p:nvPr/>
            </p:nvSpPr>
            <p:spPr>
              <a:xfrm>
                <a:off x="3734818" y="3234445"/>
                <a:ext cx="100706" cy="106128"/>
              </a:xfrm>
              <a:custGeom>
                <a:rect b="b" l="l" r="r" t="t"/>
                <a:pathLst>
                  <a:path extrusionOk="0" h="1096" w="1040">
                    <a:moveTo>
                      <a:pt x="356" y="127"/>
                    </a:moveTo>
                    <a:lnTo>
                      <a:pt x="920" y="689"/>
                    </a:lnTo>
                    <a:lnTo>
                      <a:pt x="632" y="986"/>
                    </a:lnTo>
                    <a:lnTo>
                      <a:pt x="105" y="466"/>
                    </a:lnTo>
                    <a:lnTo>
                      <a:pt x="356" y="127"/>
                    </a:lnTo>
                    <a:close/>
                    <a:moveTo>
                      <a:pt x="342" y="0"/>
                    </a:moveTo>
                    <a:lnTo>
                      <a:pt x="0" y="473"/>
                    </a:lnTo>
                    <a:lnTo>
                      <a:pt x="632" y="1096"/>
                    </a:lnTo>
                    <a:lnTo>
                      <a:pt x="1039" y="689"/>
                    </a:lnTo>
                    <a:lnTo>
                      <a:pt x="342"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38"/>
              <p:cNvSpPr/>
              <p:nvPr/>
            </p:nvSpPr>
            <p:spPr>
              <a:xfrm>
                <a:off x="3733463" y="3274534"/>
                <a:ext cx="67589" cy="67589"/>
              </a:xfrm>
              <a:custGeom>
                <a:rect b="b" l="l" r="r" t="t"/>
                <a:pathLst>
                  <a:path extrusionOk="0" h="698" w="698">
                    <a:moveTo>
                      <a:pt x="68" y="1"/>
                    </a:moveTo>
                    <a:lnTo>
                      <a:pt x="0" y="68"/>
                    </a:lnTo>
                    <a:lnTo>
                      <a:pt x="630" y="698"/>
                    </a:lnTo>
                    <a:lnTo>
                      <a:pt x="697" y="630"/>
                    </a:lnTo>
                    <a:lnTo>
                      <a:pt x="6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38"/>
              <p:cNvSpPr/>
              <p:nvPr/>
            </p:nvSpPr>
            <p:spPr>
              <a:xfrm>
                <a:off x="3359590" y="3670581"/>
                <a:ext cx="102061" cy="99834"/>
              </a:xfrm>
              <a:custGeom>
                <a:rect b="b" l="l" r="r" t="t"/>
                <a:pathLst>
                  <a:path extrusionOk="0" h="1031" w="1054">
                    <a:moveTo>
                      <a:pt x="75" y="1"/>
                    </a:moveTo>
                    <a:lnTo>
                      <a:pt x="0" y="69"/>
                    </a:lnTo>
                    <a:lnTo>
                      <a:pt x="520" y="579"/>
                    </a:lnTo>
                    <a:lnTo>
                      <a:pt x="527" y="572"/>
                    </a:lnTo>
                    <a:lnTo>
                      <a:pt x="979" y="1031"/>
                    </a:lnTo>
                    <a:lnTo>
                      <a:pt x="1053" y="965"/>
                    </a:lnTo>
                    <a:lnTo>
                      <a:pt x="534" y="453"/>
                    </a:lnTo>
                    <a:lnTo>
                      <a:pt x="527" y="453"/>
                    </a:lnTo>
                    <a:lnTo>
                      <a:pt x="7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38"/>
              <p:cNvSpPr/>
              <p:nvPr/>
            </p:nvSpPr>
            <p:spPr>
              <a:xfrm>
                <a:off x="3441414" y="3577330"/>
                <a:ext cx="79112" cy="79112"/>
              </a:xfrm>
              <a:custGeom>
                <a:rect b="b" l="l" r="r" t="t"/>
                <a:pathLst>
                  <a:path extrusionOk="0" h="817" w="817">
                    <a:moveTo>
                      <a:pt x="416" y="112"/>
                    </a:moveTo>
                    <a:lnTo>
                      <a:pt x="704" y="400"/>
                    </a:lnTo>
                    <a:lnTo>
                      <a:pt x="400" y="704"/>
                    </a:lnTo>
                    <a:lnTo>
                      <a:pt x="112" y="416"/>
                    </a:lnTo>
                    <a:lnTo>
                      <a:pt x="416" y="112"/>
                    </a:lnTo>
                    <a:close/>
                    <a:moveTo>
                      <a:pt x="416" y="0"/>
                    </a:moveTo>
                    <a:lnTo>
                      <a:pt x="0" y="416"/>
                    </a:lnTo>
                    <a:lnTo>
                      <a:pt x="400" y="816"/>
                    </a:lnTo>
                    <a:lnTo>
                      <a:pt x="816" y="400"/>
                    </a:lnTo>
                    <a:lnTo>
                      <a:pt x="416"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38"/>
              <p:cNvSpPr/>
              <p:nvPr/>
            </p:nvSpPr>
            <p:spPr>
              <a:xfrm>
                <a:off x="3401228" y="3612578"/>
                <a:ext cx="83954" cy="78241"/>
              </a:xfrm>
              <a:custGeom>
                <a:rect b="b" l="l" r="r" t="t"/>
                <a:pathLst>
                  <a:path extrusionOk="0" h="808" w="867">
                    <a:moveTo>
                      <a:pt x="467" y="104"/>
                    </a:moveTo>
                    <a:lnTo>
                      <a:pt x="757" y="401"/>
                    </a:lnTo>
                    <a:lnTo>
                      <a:pt x="460" y="689"/>
                    </a:lnTo>
                    <a:lnTo>
                      <a:pt x="127" y="356"/>
                    </a:lnTo>
                    <a:lnTo>
                      <a:pt x="467" y="104"/>
                    </a:lnTo>
                    <a:close/>
                    <a:moveTo>
                      <a:pt x="476" y="1"/>
                    </a:moveTo>
                    <a:lnTo>
                      <a:pt x="1" y="340"/>
                    </a:lnTo>
                    <a:lnTo>
                      <a:pt x="460" y="808"/>
                    </a:lnTo>
                    <a:lnTo>
                      <a:pt x="867" y="401"/>
                    </a:lnTo>
                    <a:lnTo>
                      <a:pt x="47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38"/>
              <p:cNvSpPr/>
              <p:nvPr/>
            </p:nvSpPr>
            <p:spPr>
              <a:xfrm>
                <a:off x="3360268" y="3642693"/>
                <a:ext cx="89861" cy="83276"/>
              </a:xfrm>
              <a:custGeom>
                <a:rect b="b" l="l" r="r" t="t"/>
                <a:pathLst>
                  <a:path extrusionOk="0" h="860" w="928">
                    <a:moveTo>
                      <a:pt x="468" y="104"/>
                    </a:moveTo>
                    <a:lnTo>
                      <a:pt x="817" y="453"/>
                    </a:lnTo>
                    <a:lnTo>
                      <a:pt x="520" y="741"/>
                    </a:lnTo>
                    <a:lnTo>
                      <a:pt x="127" y="348"/>
                    </a:lnTo>
                    <a:lnTo>
                      <a:pt x="468" y="104"/>
                    </a:lnTo>
                    <a:close/>
                    <a:moveTo>
                      <a:pt x="475" y="1"/>
                    </a:moveTo>
                    <a:lnTo>
                      <a:pt x="1" y="333"/>
                    </a:lnTo>
                    <a:lnTo>
                      <a:pt x="520" y="860"/>
                    </a:lnTo>
                    <a:lnTo>
                      <a:pt x="927" y="453"/>
                    </a:lnTo>
                    <a:lnTo>
                      <a:pt x="47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38"/>
              <p:cNvSpPr/>
              <p:nvPr/>
            </p:nvSpPr>
            <p:spPr>
              <a:xfrm>
                <a:off x="3400550" y="3640466"/>
                <a:ext cx="51128" cy="51128"/>
              </a:xfrm>
              <a:custGeom>
                <a:rect b="b" l="l" r="r" t="t"/>
                <a:pathLst>
                  <a:path extrusionOk="0" h="528" w="528">
                    <a:moveTo>
                      <a:pt x="66" y="1"/>
                    </a:moveTo>
                    <a:lnTo>
                      <a:pt x="1" y="75"/>
                    </a:lnTo>
                    <a:lnTo>
                      <a:pt x="459" y="527"/>
                    </a:lnTo>
                    <a:lnTo>
                      <a:pt x="527" y="460"/>
                    </a:lnTo>
                    <a:lnTo>
                      <a:pt x="66"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38"/>
              <p:cNvSpPr/>
              <p:nvPr/>
            </p:nvSpPr>
            <p:spPr>
              <a:xfrm>
                <a:off x="3318727" y="3672033"/>
                <a:ext cx="96252" cy="89764"/>
              </a:xfrm>
              <a:custGeom>
                <a:rect b="b" l="l" r="r" t="t"/>
                <a:pathLst>
                  <a:path extrusionOk="0" h="927" w="994">
                    <a:moveTo>
                      <a:pt x="474" y="105"/>
                    </a:moveTo>
                    <a:lnTo>
                      <a:pt x="883" y="512"/>
                    </a:lnTo>
                    <a:lnTo>
                      <a:pt x="579" y="816"/>
                    </a:lnTo>
                    <a:lnTo>
                      <a:pt x="127" y="365"/>
                    </a:lnTo>
                    <a:lnTo>
                      <a:pt x="474" y="105"/>
                    </a:lnTo>
                    <a:close/>
                    <a:moveTo>
                      <a:pt x="490" y="0"/>
                    </a:moveTo>
                    <a:lnTo>
                      <a:pt x="1" y="349"/>
                    </a:lnTo>
                    <a:lnTo>
                      <a:pt x="579" y="927"/>
                    </a:lnTo>
                    <a:lnTo>
                      <a:pt x="993" y="512"/>
                    </a:lnTo>
                    <a:lnTo>
                      <a:pt x="490"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38"/>
              <p:cNvSpPr/>
              <p:nvPr/>
            </p:nvSpPr>
            <p:spPr>
              <a:xfrm>
                <a:off x="3279315" y="3701470"/>
                <a:ext cx="100512" cy="94121"/>
              </a:xfrm>
              <a:custGeom>
                <a:rect b="b" l="l" r="r" t="t"/>
                <a:pathLst>
                  <a:path extrusionOk="0" h="972" w="1038">
                    <a:moveTo>
                      <a:pt x="467" y="105"/>
                    </a:moveTo>
                    <a:lnTo>
                      <a:pt x="925" y="571"/>
                    </a:lnTo>
                    <a:lnTo>
                      <a:pt x="637" y="861"/>
                    </a:lnTo>
                    <a:lnTo>
                      <a:pt x="125" y="349"/>
                    </a:lnTo>
                    <a:lnTo>
                      <a:pt x="467" y="105"/>
                    </a:lnTo>
                    <a:close/>
                    <a:moveTo>
                      <a:pt x="474" y="0"/>
                    </a:moveTo>
                    <a:lnTo>
                      <a:pt x="1" y="342"/>
                    </a:lnTo>
                    <a:lnTo>
                      <a:pt x="637" y="971"/>
                    </a:lnTo>
                    <a:lnTo>
                      <a:pt x="1037" y="571"/>
                    </a:lnTo>
                    <a:lnTo>
                      <a:pt x="47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38"/>
              <p:cNvSpPr/>
              <p:nvPr/>
            </p:nvSpPr>
            <p:spPr>
              <a:xfrm>
                <a:off x="3238355" y="3730908"/>
                <a:ext cx="106322" cy="99834"/>
              </a:xfrm>
              <a:custGeom>
                <a:rect b="b" l="l" r="r" t="t"/>
                <a:pathLst>
                  <a:path extrusionOk="0" h="1031" w="1098">
                    <a:moveTo>
                      <a:pt x="468" y="103"/>
                    </a:moveTo>
                    <a:lnTo>
                      <a:pt x="986" y="630"/>
                    </a:lnTo>
                    <a:lnTo>
                      <a:pt x="698" y="920"/>
                    </a:lnTo>
                    <a:lnTo>
                      <a:pt x="127" y="356"/>
                    </a:lnTo>
                    <a:lnTo>
                      <a:pt x="468" y="103"/>
                    </a:lnTo>
                    <a:close/>
                    <a:moveTo>
                      <a:pt x="475" y="0"/>
                    </a:moveTo>
                    <a:lnTo>
                      <a:pt x="0" y="342"/>
                    </a:lnTo>
                    <a:lnTo>
                      <a:pt x="698" y="1030"/>
                    </a:lnTo>
                    <a:lnTo>
                      <a:pt x="1098" y="630"/>
                    </a:lnTo>
                    <a:lnTo>
                      <a:pt x="47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38"/>
              <p:cNvSpPr/>
              <p:nvPr/>
            </p:nvSpPr>
            <p:spPr>
              <a:xfrm>
                <a:off x="3278444" y="3729552"/>
                <a:ext cx="67589" cy="67395"/>
              </a:xfrm>
              <a:custGeom>
                <a:rect b="b" l="l" r="r" t="t"/>
                <a:pathLst>
                  <a:path extrusionOk="0" h="696" w="698">
                    <a:moveTo>
                      <a:pt x="68" y="0"/>
                    </a:moveTo>
                    <a:lnTo>
                      <a:pt x="1" y="66"/>
                    </a:lnTo>
                    <a:lnTo>
                      <a:pt x="632" y="695"/>
                    </a:lnTo>
                    <a:lnTo>
                      <a:pt x="698" y="630"/>
                    </a:lnTo>
                    <a:lnTo>
                      <a:pt x="6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38"/>
              <p:cNvSpPr/>
              <p:nvPr/>
            </p:nvSpPr>
            <p:spPr>
              <a:xfrm>
                <a:off x="3475112" y="3609673"/>
                <a:ext cx="79887" cy="79596"/>
              </a:xfrm>
              <a:custGeom>
                <a:rect b="b" l="l" r="r" t="t"/>
                <a:pathLst>
                  <a:path extrusionOk="0" h="822" w="825">
                    <a:moveTo>
                      <a:pt x="424" y="111"/>
                    </a:moveTo>
                    <a:lnTo>
                      <a:pt x="705" y="401"/>
                    </a:lnTo>
                    <a:lnTo>
                      <a:pt x="401" y="712"/>
                    </a:lnTo>
                    <a:lnTo>
                      <a:pt x="113" y="422"/>
                    </a:lnTo>
                    <a:lnTo>
                      <a:pt x="424" y="111"/>
                    </a:lnTo>
                    <a:close/>
                    <a:moveTo>
                      <a:pt x="424" y="0"/>
                    </a:moveTo>
                    <a:lnTo>
                      <a:pt x="1" y="422"/>
                    </a:lnTo>
                    <a:lnTo>
                      <a:pt x="401" y="822"/>
                    </a:lnTo>
                    <a:lnTo>
                      <a:pt x="824" y="401"/>
                    </a:lnTo>
                    <a:lnTo>
                      <a:pt x="424"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38"/>
              <p:cNvSpPr/>
              <p:nvPr/>
            </p:nvSpPr>
            <p:spPr>
              <a:xfrm>
                <a:off x="3441414" y="3644823"/>
                <a:ext cx="77563" cy="84825"/>
              </a:xfrm>
              <a:custGeom>
                <a:rect b="b" l="l" r="r" t="t"/>
                <a:pathLst>
                  <a:path extrusionOk="0" h="876" w="801">
                    <a:moveTo>
                      <a:pt x="407" y="112"/>
                    </a:moveTo>
                    <a:lnTo>
                      <a:pt x="697" y="407"/>
                    </a:lnTo>
                    <a:lnTo>
                      <a:pt x="452" y="749"/>
                    </a:lnTo>
                    <a:lnTo>
                      <a:pt x="112" y="407"/>
                    </a:lnTo>
                    <a:lnTo>
                      <a:pt x="407" y="112"/>
                    </a:lnTo>
                    <a:close/>
                    <a:moveTo>
                      <a:pt x="407" y="0"/>
                    </a:moveTo>
                    <a:lnTo>
                      <a:pt x="0" y="407"/>
                    </a:lnTo>
                    <a:lnTo>
                      <a:pt x="461" y="875"/>
                    </a:lnTo>
                    <a:lnTo>
                      <a:pt x="800" y="400"/>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38"/>
              <p:cNvSpPr/>
              <p:nvPr/>
            </p:nvSpPr>
            <p:spPr>
              <a:xfrm>
                <a:off x="3406264" y="3679877"/>
                <a:ext cx="83276" cy="89861"/>
              </a:xfrm>
              <a:custGeom>
                <a:rect b="b" l="l" r="r" t="t"/>
                <a:pathLst>
                  <a:path extrusionOk="0" h="928" w="860">
                    <a:moveTo>
                      <a:pt x="408" y="113"/>
                    </a:moveTo>
                    <a:lnTo>
                      <a:pt x="756" y="469"/>
                    </a:lnTo>
                    <a:lnTo>
                      <a:pt x="504" y="808"/>
                    </a:lnTo>
                    <a:lnTo>
                      <a:pt x="112" y="408"/>
                    </a:lnTo>
                    <a:lnTo>
                      <a:pt x="408" y="113"/>
                    </a:lnTo>
                    <a:close/>
                    <a:moveTo>
                      <a:pt x="408" y="1"/>
                    </a:moveTo>
                    <a:lnTo>
                      <a:pt x="0" y="408"/>
                    </a:lnTo>
                    <a:lnTo>
                      <a:pt x="520" y="927"/>
                    </a:lnTo>
                    <a:lnTo>
                      <a:pt x="859" y="453"/>
                    </a:lnTo>
                    <a:lnTo>
                      <a:pt x="40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38"/>
              <p:cNvSpPr/>
              <p:nvPr/>
            </p:nvSpPr>
            <p:spPr>
              <a:xfrm>
                <a:off x="3439962" y="3679199"/>
                <a:ext cx="51128" cy="51128"/>
              </a:xfrm>
              <a:custGeom>
                <a:rect b="b" l="l" r="r" t="t"/>
                <a:pathLst>
                  <a:path extrusionOk="0" h="528" w="528">
                    <a:moveTo>
                      <a:pt x="67" y="1"/>
                    </a:moveTo>
                    <a:lnTo>
                      <a:pt x="1" y="68"/>
                    </a:lnTo>
                    <a:lnTo>
                      <a:pt x="460" y="527"/>
                    </a:lnTo>
                    <a:lnTo>
                      <a:pt x="527" y="453"/>
                    </a:lnTo>
                    <a:lnTo>
                      <a:pt x="67"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38"/>
              <p:cNvSpPr/>
              <p:nvPr/>
            </p:nvSpPr>
            <p:spPr>
              <a:xfrm>
                <a:off x="3369758" y="3715027"/>
                <a:ext cx="89667" cy="96348"/>
              </a:xfrm>
              <a:custGeom>
                <a:rect b="b" l="l" r="r" t="t"/>
                <a:pathLst>
                  <a:path extrusionOk="0" h="995" w="926">
                    <a:moveTo>
                      <a:pt x="422" y="113"/>
                    </a:moveTo>
                    <a:lnTo>
                      <a:pt x="822" y="520"/>
                    </a:lnTo>
                    <a:lnTo>
                      <a:pt x="569" y="876"/>
                    </a:lnTo>
                    <a:lnTo>
                      <a:pt x="111" y="424"/>
                    </a:lnTo>
                    <a:lnTo>
                      <a:pt x="422" y="113"/>
                    </a:lnTo>
                    <a:close/>
                    <a:moveTo>
                      <a:pt x="422" y="1"/>
                    </a:moveTo>
                    <a:lnTo>
                      <a:pt x="0" y="424"/>
                    </a:lnTo>
                    <a:lnTo>
                      <a:pt x="578" y="995"/>
                    </a:lnTo>
                    <a:lnTo>
                      <a:pt x="925" y="513"/>
                    </a:lnTo>
                    <a:lnTo>
                      <a:pt x="42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38"/>
              <p:cNvSpPr/>
              <p:nvPr/>
            </p:nvSpPr>
            <p:spPr>
              <a:xfrm>
                <a:off x="3335963" y="3750371"/>
                <a:ext cx="94121" cy="101190"/>
              </a:xfrm>
              <a:custGeom>
                <a:rect b="b" l="l" r="r" t="t"/>
                <a:pathLst>
                  <a:path extrusionOk="0" h="1045" w="972">
                    <a:moveTo>
                      <a:pt x="408" y="111"/>
                    </a:moveTo>
                    <a:lnTo>
                      <a:pt x="867" y="578"/>
                    </a:lnTo>
                    <a:lnTo>
                      <a:pt x="623" y="918"/>
                    </a:lnTo>
                    <a:lnTo>
                      <a:pt x="111" y="408"/>
                    </a:lnTo>
                    <a:lnTo>
                      <a:pt x="408" y="111"/>
                    </a:lnTo>
                    <a:close/>
                    <a:moveTo>
                      <a:pt x="408" y="0"/>
                    </a:moveTo>
                    <a:lnTo>
                      <a:pt x="1" y="408"/>
                    </a:lnTo>
                    <a:lnTo>
                      <a:pt x="630" y="1044"/>
                    </a:lnTo>
                    <a:lnTo>
                      <a:pt x="972" y="569"/>
                    </a:lnTo>
                    <a:lnTo>
                      <a:pt x="408"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38"/>
              <p:cNvSpPr/>
              <p:nvPr/>
            </p:nvSpPr>
            <p:spPr>
              <a:xfrm>
                <a:off x="3300909" y="3785521"/>
                <a:ext cx="99737" cy="106128"/>
              </a:xfrm>
              <a:custGeom>
                <a:rect b="b" l="l" r="r" t="t"/>
                <a:pathLst>
                  <a:path extrusionOk="0" h="1096" w="1030">
                    <a:moveTo>
                      <a:pt x="407" y="110"/>
                    </a:moveTo>
                    <a:lnTo>
                      <a:pt x="925" y="637"/>
                    </a:lnTo>
                    <a:lnTo>
                      <a:pt x="681" y="978"/>
                    </a:lnTo>
                    <a:lnTo>
                      <a:pt x="110" y="407"/>
                    </a:lnTo>
                    <a:lnTo>
                      <a:pt x="407" y="110"/>
                    </a:lnTo>
                    <a:close/>
                    <a:moveTo>
                      <a:pt x="407" y="0"/>
                    </a:moveTo>
                    <a:lnTo>
                      <a:pt x="0" y="407"/>
                    </a:lnTo>
                    <a:lnTo>
                      <a:pt x="688" y="1096"/>
                    </a:lnTo>
                    <a:lnTo>
                      <a:pt x="1030" y="623"/>
                    </a:lnTo>
                    <a:lnTo>
                      <a:pt x="407"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38"/>
              <p:cNvSpPr/>
              <p:nvPr/>
            </p:nvSpPr>
            <p:spPr>
              <a:xfrm>
                <a:off x="3334414" y="3784747"/>
                <a:ext cx="67589" cy="67492"/>
              </a:xfrm>
              <a:custGeom>
                <a:rect b="b" l="l" r="r" t="t"/>
                <a:pathLst>
                  <a:path extrusionOk="0" h="697" w="698">
                    <a:moveTo>
                      <a:pt x="68" y="1"/>
                    </a:moveTo>
                    <a:lnTo>
                      <a:pt x="1" y="67"/>
                    </a:lnTo>
                    <a:lnTo>
                      <a:pt x="632" y="696"/>
                    </a:lnTo>
                    <a:lnTo>
                      <a:pt x="698" y="623"/>
                    </a:lnTo>
                    <a:lnTo>
                      <a:pt x="68"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0" name="Google Shape;3680;p38"/>
            <p:cNvSpPr/>
            <p:nvPr/>
          </p:nvSpPr>
          <p:spPr>
            <a:xfrm>
              <a:off x="2952066" y="3969310"/>
              <a:ext cx="925719" cy="252442"/>
            </a:xfrm>
            <a:custGeom>
              <a:rect b="b" l="l" r="r" t="t"/>
              <a:pathLst>
                <a:path extrusionOk="0" h="2607" w="9560">
                  <a:moveTo>
                    <a:pt x="6988" y="1"/>
                  </a:moveTo>
                  <a:cubicBezTo>
                    <a:pt x="6936" y="1"/>
                    <a:pt x="6884" y="17"/>
                    <a:pt x="6840" y="51"/>
                  </a:cubicBezTo>
                  <a:cubicBezTo>
                    <a:pt x="6758" y="110"/>
                    <a:pt x="6639" y="370"/>
                    <a:pt x="6522" y="718"/>
                  </a:cubicBezTo>
                  <a:cubicBezTo>
                    <a:pt x="6461" y="592"/>
                    <a:pt x="6403" y="503"/>
                    <a:pt x="6358" y="466"/>
                  </a:cubicBezTo>
                  <a:cubicBezTo>
                    <a:pt x="6314" y="432"/>
                    <a:pt x="6262" y="415"/>
                    <a:pt x="6210" y="415"/>
                  </a:cubicBezTo>
                  <a:cubicBezTo>
                    <a:pt x="6158" y="415"/>
                    <a:pt x="6106" y="432"/>
                    <a:pt x="6061" y="466"/>
                  </a:cubicBezTo>
                  <a:cubicBezTo>
                    <a:pt x="5965" y="547"/>
                    <a:pt x="5810" y="896"/>
                    <a:pt x="5677" y="1355"/>
                  </a:cubicBezTo>
                  <a:cubicBezTo>
                    <a:pt x="5640" y="1303"/>
                    <a:pt x="5609" y="1266"/>
                    <a:pt x="5581" y="1252"/>
                  </a:cubicBezTo>
                  <a:cubicBezTo>
                    <a:pt x="5536" y="1225"/>
                    <a:pt x="5484" y="1212"/>
                    <a:pt x="5432" y="1212"/>
                  </a:cubicBezTo>
                  <a:cubicBezTo>
                    <a:pt x="5380" y="1212"/>
                    <a:pt x="5328" y="1225"/>
                    <a:pt x="5284" y="1252"/>
                  </a:cubicBezTo>
                  <a:cubicBezTo>
                    <a:pt x="5209" y="1296"/>
                    <a:pt x="5106" y="1474"/>
                    <a:pt x="5003" y="1710"/>
                  </a:cubicBezTo>
                  <a:cubicBezTo>
                    <a:pt x="4928" y="1570"/>
                    <a:pt x="4854" y="1474"/>
                    <a:pt x="4802" y="1444"/>
                  </a:cubicBezTo>
                  <a:cubicBezTo>
                    <a:pt x="4758" y="1414"/>
                    <a:pt x="4706" y="1400"/>
                    <a:pt x="4653" y="1400"/>
                  </a:cubicBezTo>
                  <a:cubicBezTo>
                    <a:pt x="4601" y="1400"/>
                    <a:pt x="4549" y="1414"/>
                    <a:pt x="4505" y="1444"/>
                  </a:cubicBezTo>
                  <a:cubicBezTo>
                    <a:pt x="4402" y="1509"/>
                    <a:pt x="4217" y="1865"/>
                    <a:pt x="4076" y="2295"/>
                  </a:cubicBezTo>
                  <a:cubicBezTo>
                    <a:pt x="4039" y="2237"/>
                    <a:pt x="4009" y="2199"/>
                    <a:pt x="3987" y="2176"/>
                  </a:cubicBezTo>
                  <a:cubicBezTo>
                    <a:pt x="3957" y="2159"/>
                    <a:pt x="3922" y="2150"/>
                    <a:pt x="3887" y="2150"/>
                  </a:cubicBezTo>
                  <a:cubicBezTo>
                    <a:pt x="3852" y="2150"/>
                    <a:pt x="3817" y="2159"/>
                    <a:pt x="3787" y="2176"/>
                  </a:cubicBezTo>
                  <a:cubicBezTo>
                    <a:pt x="3749" y="2199"/>
                    <a:pt x="3714" y="2265"/>
                    <a:pt x="3669" y="2347"/>
                  </a:cubicBezTo>
                  <a:cubicBezTo>
                    <a:pt x="3616" y="1814"/>
                    <a:pt x="3358" y="1214"/>
                    <a:pt x="3239" y="1132"/>
                  </a:cubicBezTo>
                  <a:cubicBezTo>
                    <a:pt x="3209" y="1110"/>
                    <a:pt x="3174" y="1099"/>
                    <a:pt x="3139" y="1099"/>
                  </a:cubicBezTo>
                  <a:cubicBezTo>
                    <a:pt x="3104" y="1099"/>
                    <a:pt x="3068" y="1110"/>
                    <a:pt x="3038" y="1132"/>
                  </a:cubicBezTo>
                  <a:cubicBezTo>
                    <a:pt x="2972" y="1177"/>
                    <a:pt x="2869" y="1392"/>
                    <a:pt x="2780" y="1659"/>
                  </a:cubicBezTo>
                  <a:cubicBezTo>
                    <a:pt x="2623" y="1044"/>
                    <a:pt x="2364" y="496"/>
                    <a:pt x="2223" y="398"/>
                  </a:cubicBezTo>
                  <a:cubicBezTo>
                    <a:pt x="2175" y="365"/>
                    <a:pt x="2120" y="349"/>
                    <a:pt x="2065" y="349"/>
                  </a:cubicBezTo>
                  <a:cubicBezTo>
                    <a:pt x="2010" y="349"/>
                    <a:pt x="1957" y="365"/>
                    <a:pt x="1912" y="398"/>
                  </a:cubicBezTo>
                  <a:cubicBezTo>
                    <a:pt x="1779" y="487"/>
                    <a:pt x="1556" y="962"/>
                    <a:pt x="1409" y="1533"/>
                  </a:cubicBezTo>
                  <a:cubicBezTo>
                    <a:pt x="1409" y="1525"/>
                    <a:pt x="1402" y="1525"/>
                    <a:pt x="1402" y="1525"/>
                  </a:cubicBezTo>
                  <a:cubicBezTo>
                    <a:pt x="1353" y="1495"/>
                    <a:pt x="1297" y="1480"/>
                    <a:pt x="1242" y="1480"/>
                  </a:cubicBezTo>
                  <a:cubicBezTo>
                    <a:pt x="1186" y="1480"/>
                    <a:pt x="1131" y="1495"/>
                    <a:pt x="1082" y="1525"/>
                  </a:cubicBezTo>
                  <a:cubicBezTo>
                    <a:pt x="957" y="1591"/>
                    <a:pt x="749" y="1954"/>
                    <a:pt x="601" y="2392"/>
                  </a:cubicBezTo>
                  <a:cubicBezTo>
                    <a:pt x="548" y="2288"/>
                    <a:pt x="497" y="2214"/>
                    <a:pt x="459" y="2185"/>
                  </a:cubicBezTo>
                  <a:cubicBezTo>
                    <a:pt x="426" y="2163"/>
                    <a:pt x="386" y="2152"/>
                    <a:pt x="345" y="2152"/>
                  </a:cubicBezTo>
                  <a:cubicBezTo>
                    <a:pt x="304" y="2152"/>
                    <a:pt x="264" y="2163"/>
                    <a:pt x="230" y="2185"/>
                  </a:cubicBezTo>
                  <a:cubicBezTo>
                    <a:pt x="171" y="2230"/>
                    <a:pt x="82" y="2384"/>
                    <a:pt x="0" y="2607"/>
                  </a:cubicBezTo>
                  <a:lnTo>
                    <a:pt x="9559" y="2607"/>
                  </a:lnTo>
                  <a:lnTo>
                    <a:pt x="9559" y="1954"/>
                  </a:lnTo>
                  <a:cubicBezTo>
                    <a:pt x="9419" y="1465"/>
                    <a:pt x="9241" y="1074"/>
                    <a:pt x="9138" y="992"/>
                  </a:cubicBezTo>
                  <a:cubicBezTo>
                    <a:pt x="9093" y="958"/>
                    <a:pt x="9041" y="941"/>
                    <a:pt x="8989" y="941"/>
                  </a:cubicBezTo>
                  <a:cubicBezTo>
                    <a:pt x="8937" y="941"/>
                    <a:pt x="8885" y="958"/>
                    <a:pt x="8841" y="992"/>
                  </a:cubicBezTo>
                  <a:cubicBezTo>
                    <a:pt x="8752" y="1058"/>
                    <a:pt x="8618" y="1341"/>
                    <a:pt x="8499" y="1710"/>
                  </a:cubicBezTo>
                  <a:cubicBezTo>
                    <a:pt x="8441" y="1570"/>
                    <a:pt x="8382" y="1474"/>
                    <a:pt x="8337" y="1444"/>
                  </a:cubicBezTo>
                  <a:cubicBezTo>
                    <a:pt x="8300" y="1414"/>
                    <a:pt x="8256" y="1400"/>
                    <a:pt x="8211" y="1400"/>
                  </a:cubicBezTo>
                  <a:cubicBezTo>
                    <a:pt x="8167" y="1400"/>
                    <a:pt x="8122" y="1414"/>
                    <a:pt x="8085" y="1444"/>
                  </a:cubicBezTo>
                  <a:cubicBezTo>
                    <a:pt x="8055" y="1465"/>
                    <a:pt x="8026" y="1509"/>
                    <a:pt x="7989" y="1577"/>
                  </a:cubicBezTo>
                  <a:cubicBezTo>
                    <a:pt x="7877" y="1273"/>
                    <a:pt x="7759" y="1051"/>
                    <a:pt x="7685" y="992"/>
                  </a:cubicBezTo>
                  <a:cubicBezTo>
                    <a:pt x="7647" y="962"/>
                    <a:pt x="7596" y="947"/>
                    <a:pt x="7544" y="947"/>
                  </a:cubicBezTo>
                  <a:cubicBezTo>
                    <a:pt x="7411" y="487"/>
                    <a:pt x="7240" y="124"/>
                    <a:pt x="7137" y="51"/>
                  </a:cubicBezTo>
                  <a:cubicBezTo>
                    <a:pt x="7093" y="17"/>
                    <a:pt x="7041" y="1"/>
                    <a:pt x="698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38"/>
            <p:cNvSpPr/>
            <p:nvPr/>
          </p:nvSpPr>
          <p:spPr>
            <a:xfrm>
              <a:off x="2897599" y="3921669"/>
              <a:ext cx="11620" cy="300084"/>
            </a:xfrm>
            <a:custGeom>
              <a:rect b="b" l="l" r="r" t="t"/>
              <a:pathLst>
                <a:path extrusionOk="0" h="3099" w="120">
                  <a:moveTo>
                    <a:pt x="0" y="1"/>
                  </a:moveTo>
                  <a:lnTo>
                    <a:pt x="66" y="3099"/>
                  </a:lnTo>
                  <a:lnTo>
                    <a:pt x="119" y="3099"/>
                  </a:lnTo>
                  <a:lnTo>
                    <a:pt x="5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38"/>
            <p:cNvSpPr/>
            <p:nvPr/>
          </p:nvSpPr>
          <p:spPr>
            <a:xfrm>
              <a:off x="2901182" y="3931158"/>
              <a:ext cx="131983" cy="71075"/>
            </a:xfrm>
            <a:custGeom>
              <a:rect b="b" l="l" r="r" t="t"/>
              <a:pathLst>
                <a:path extrusionOk="0" h="734" w="1363">
                  <a:moveTo>
                    <a:pt x="1311" y="1"/>
                  </a:moveTo>
                  <a:lnTo>
                    <a:pt x="1311" y="548"/>
                  </a:lnTo>
                  <a:cubicBezTo>
                    <a:pt x="1311" y="623"/>
                    <a:pt x="1208" y="682"/>
                    <a:pt x="1089" y="682"/>
                  </a:cubicBezTo>
                  <a:lnTo>
                    <a:pt x="0" y="682"/>
                  </a:lnTo>
                  <a:lnTo>
                    <a:pt x="0" y="733"/>
                  </a:lnTo>
                  <a:lnTo>
                    <a:pt x="1089" y="733"/>
                  </a:lnTo>
                  <a:cubicBezTo>
                    <a:pt x="1238" y="733"/>
                    <a:pt x="1363" y="651"/>
                    <a:pt x="1363" y="548"/>
                  </a:cubicBezTo>
                  <a:lnTo>
                    <a:pt x="1363"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38"/>
            <p:cNvSpPr/>
            <p:nvPr/>
          </p:nvSpPr>
          <p:spPr>
            <a:xfrm>
              <a:off x="2898955" y="4020051"/>
              <a:ext cx="76207" cy="86181"/>
            </a:xfrm>
            <a:custGeom>
              <a:rect b="b" l="l" r="r" t="t"/>
              <a:pathLst>
                <a:path extrusionOk="0" h="890" w="787">
                  <a:moveTo>
                    <a:pt x="728" y="0"/>
                  </a:moveTo>
                  <a:lnTo>
                    <a:pt x="697" y="534"/>
                  </a:lnTo>
                  <a:cubicBezTo>
                    <a:pt x="690" y="704"/>
                    <a:pt x="550" y="838"/>
                    <a:pt x="379" y="838"/>
                  </a:cubicBezTo>
                  <a:lnTo>
                    <a:pt x="363" y="838"/>
                  </a:lnTo>
                  <a:cubicBezTo>
                    <a:pt x="274" y="831"/>
                    <a:pt x="201" y="793"/>
                    <a:pt x="141" y="728"/>
                  </a:cubicBezTo>
                  <a:cubicBezTo>
                    <a:pt x="82" y="667"/>
                    <a:pt x="52" y="585"/>
                    <a:pt x="61" y="496"/>
                  </a:cubicBezTo>
                  <a:lnTo>
                    <a:pt x="0" y="496"/>
                  </a:lnTo>
                  <a:cubicBezTo>
                    <a:pt x="0" y="594"/>
                    <a:pt x="31" y="690"/>
                    <a:pt x="96" y="763"/>
                  </a:cubicBezTo>
                  <a:cubicBezTo>
                    <a:pt x="164" y="838"/>
                    <a:pt x="260" y="882"/>
                    <a:pt x="356" y="889"/>
                  </a:cubicBezTo>
                  <a:lnTo>
                    <a:pt x="379" y="889"/>
                  </a:lnTo>
                  <a:cubicBezTo>
                    <a:pt x="578" y="889"/>
                    <a:pt x="742" y="735"/>
                    <a:pt x="756" y="534"/>
                  </a:cubicBezTo>
                  <a:lnTo>
                    <a:pt x="786" y="7"/>
                  </a:lnTo>
                  <a:lnTo>
                    <a:pt x="728"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38"/>
            <p:cNvSpPr/>
            <p:nvPr/>
          </p:nvSpPr>
          <p:spPr>
            <a:xfrm>
              <a:off x="2784208" y="3944812"/>
              <a:ext cx="114843" cy="112713"/>
            </a:xfrm>
            <a:custGeom>
              <a:rect b="b" l="l" r="r" t="t"/>
              <a:pathLst>
                <a:path extrusionOk="0" h="1164" w="1186">
                  <a:moveTo>
                    <a:pt x="1" y="0"/>
                  </a:moveTo>
                  <a:lnTo>
                    <a:pt x="1" y="695"/>
                  </a:lnTo>
                  <a:cubicBezTo>
                    <a:pt x="1" y="955"/>
                    <a:pt x="207" y="1163"/>
                    <a:pt x="467" y="1163"/>
                  </a:cubicBezTo>
                  <a:lnTo>
                    <a:pt x="1185" y="1163"/>
                  </a:lnTo>
                  <a:lnTo>
                    <a:pt x="1185" y="1112"/>
                  </a:lnTo>
                  <a:lnTo>
                    <a:pt x="467" y="1112"/>
                  </a:lnTo>
                  <a:cubicBezTo>
                    <a:pt x="237" y="1112"/>
                    <a:pt x="60" y="927"/>
                    <a:pt x="60" y="695"/>
                  </a:cubicBezTo>
                  <a:lnTo>
                    <a:pt x="60"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38"/>
            <p:cNvSpPr/>
            <p:nvPr/>
          </p:nvSpPr>
          <p:spPr>
            <a:xfrm>
              <a:off x="2913383" y="3946167"/>
              <a:ext cx="112713" cy="84825"/>
            </a:xfrm>
            <a:custGeom>
              <a:rect b="b" l="l" r="r" t="t"/>
              <a:pathLst>
                <a:path extrusionOk="0" h="876" w="1164">
                  <a:moveTo>
                    <a:pt x="586" y="0"/>
                  </a:moveTo>
                  <a:cubicBezTo>
                    <a:pt x="259" y="0"/>
                    <a:pt x="1" y="192"/>
                    <a:pt x="1" y="438"/>
                  </a:cubicBezTo>
                  <a:cubicBezTo>
                    <a:pt x="1" y="674"/>
                    <a:pt x="259" y="875"/>
                    <a:pt x="586" y="875"/>
                  </a:cubicBezTo>
                  <a:cubicBezTo>
                    <a:pt x="904" y="875"/>
                    <a:pt x="1164" y="674"/>
                    <a:pt x="1164" y="438"/>
                  </a:cubicBezTo>
                  <a:cubicBezTo>
                    <a:pt x="1164" y="192"/>
                    <a:pt x="904" y="0"/>
                    <a:pt x="586"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38"/>
            <p:cNvSpPr/>
            <p:nvPr/>
          </p:nvSpPr>
          <p:spPr>
            <a:xfrm>
              <a:off x="2772007" y="3729552"/>
              <a:ext cx="238983" cy="202380"/>
            </a:xfrm>
            <a:custGeom>
              <a:rect b="b" l="l" r="r" t="t"/>
              <a:pathLst>
                <a:path extrusionOk="0" h="2090" w="2468">
                  <a:moveTo>
                    <a:pt x="1238" y="0"/>
                  </a:moveTo>
                  <a:cubicBezTo>
                    <a:pt x="555" y="0"/>
                    <a:pt x="1" y="473"/>
                    <a:pt x="1" y="1044"/>
                  </a:cubicBezTo>
                  <a:cubicBezTo>
                    <a:pt x="1" y="1622"/>
                    <a:pt x="555" y="2090"/>
                    <a:pt x="1238" y="2090"/>
                  </a:cubicBezTo>
                  <a:cubicBezTo>
                    <a:pt x="1912" y="2090"/>
                    <a:pt x="2467" y="1622"/>
                    <a:pt x="2467" y="1044"/>
                  </a:cubicBezTo>
                  <a:cubicBezTo>
                    <a:pt x="2467" y="473"/>
                    <a:pt x="1912" y="0"/>
                    <a:pt x="1238"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38"/>
            <p:cNvSpPr/>
            <p:nvPr/>
          </p:nvSpPr>
          <p:spPr>
            <a:xfrm>
              <a:off x="2661424" y="3840716"/>
              <a:ext cx="257768" cy="117748"/>
            </a:xfrm>
            <a:custGeom>
              <a:rect b="b" l="l" r="r" t="t"/>
              <a:pathLst>
                <a:path extrusionOk="0" h="1216" w="2662">
                  <a:moveTo>
                    <a:pt x="609" y="1"/>
                  </a:moveTo>
                  <a:cubicBezTo>
                    <a:pt x="275" y="1"/>
                    <a:pt x="1" y="275"/>
                    <a:pt x="1" y="607"/>
                  </a:cubicBezTo>
                  <a:cubicBezTo>
                    <a:pt x="1" y="949"/>
                    <a:pt x="275" y="1216"/>
                    <a:pt x="609" y="1216"/>
                  </a:cubicBezTo>
                  <a:lnTo>
                    <a:pt x="2053" y="1216"/>
                  </a:lnTo>
                  <a:cubicBezTo>
                    <a:pt x="2395" y="1216"/>
                    <a:pt x="2661" y="949"/>
                    <a:pt x="2661" y="607"/>
                  </a:cubicBezTo>
                  <a:cubicBezTo>
                    <a:pt x="2661" y="275"/>
                    <a:pt x="2395" y="1"/>
                    <a:pt x="205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38"/>
            <p:cNvSpPr/>
            <p:nvPr/>
          </p:nvSpPr>
          <p:spPr>
            <a:xfrm>
              <a:off x="2956474" y="3847785"/>
              <a:ext cx="150768" cy="91216"/>
            </a:xfrm>
            <a:custGeom>
              <a:rect b="b" l="l" r="r" t="t"/>
              <a:pathLst>
                <a:path extrusionOk="0" h="942" w="1557">
                  <a:moveTo>
                    <a:pt x="466" y="1"/>
                  </a:moveTo>
                  <a:cubicBezTo>
                    <a:pt x="207" y="1"/>
                    <a:pt x="0" y="216"/>
                    <a:pt x="0" y="476"/>
                  </a:cubicBezTo>
                  <a:cubicBezTo>
                    <a:pt x="0" y="728"/>
                    <a:pt x="207" y="942"/>
                    <a:pt x="466" y="942"/>
                  </a:cubicBezTo>
                  <a:lnTo>
                    <a:pt x="1082" y="942"/>
                  </a:lnTo>
                  <a:cubicBezTo>
                    <a:pt x="1341" y="942"/>
                    <a:pt x="1556" y="728"/>
                    <a:pt x="1556" y="476"/>
                  </a:cubicBezTo>
                  <a:cubicBezTo>
                    <a:pt x="1556" y="216"/>
                    <a:pt x="1341" y="1"/>
                    <a:pt x="1082"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9" name="Google Shape;3689;p38"/>
          <p:cNvGrpSpPr/>
          <p:nvPr/>
        </p:nvGrpSpPr>
        <p:grpSpPr>
          <a:xfrm>
            <a:off x="6239339" y="2953764"/>
            <a:ext cx="2572095" cy="1537679"/>
            <a:chOff x="5797830" y="2813041"/>
            <a:chExt cx="2725254" cy="1599583"/>
          </a:xfrm>
        </p:grpSpPr>
        <p:sp>
          <p:nvSpPr>
            <p:cNvPr id="3690" name="Google Shape;3690;p38"/>
            <p:cNvSpPr/>
            <p:nvPr/>
          </p:nvSpPr>
          <p:spPr>
            <a:xfrm>
              <a:off x="7542181" y="3159025"/>
              <a:ext cx="342400" cy="342206"/>
            </a:xfrm>
            <a:custGeom>
              <a:rect b="b" l="l" r="r" t="t"/>
              <a:pathLst>
                <a:path extrusionOk="0" h="3534" w="3536">
                  <a:moveTo>
                    <a:pt x="1771" y="0"/>
                  </a:moveTo>
                  <a:cubicBezTo>
                    <a:pt x="793" y="0"/>
                    <a:pt x="0" y="792"/>
                    <a:pt x="0" y="1770"/>
                  </a:cubicBezTo>
                  <a:cubicBezTo>
                    <a:pt x="0" y="2741"/>
                    <a:pt x="793" y="3534"/>
                    <a:pt x="1771" y="3534"/>
                  </a:cubicBezTo>
                  <a:cubicBezTo>
                    <a:pt x="2742" y="3534"/>
                    <a:pt x="3535" y="2741"/>
                    <a:pt x="3535" y="1770"/>
                  </a:cubicBezTo>
                  <a:cubicBezTo>
                    <a:pt x="3535" y="792"/>
                    <a:pt x="2742" y="0"/>
                    <a:pt x="1771"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38"/>
            <p:cNvSpPr/>
            <p:nvPr/>
          </p:nvSpPr>
          <p:spPr>
            <a:xfrm>
              <a:off x="5797830" y="4103921"/>
              <a:ext cx="2575938" cy="154351"/>
            </a:xfrm>
            <a:custGeom>
              <a:rect b="b" l="l" r="r" t="t"/>
              <a:pathLst>
                <a:path extrusionOk="0" h="1594" w="26602">
                  <a:moveTo>
                    <a:pt x="1" y="0"/>
                  </a:moveTo>
                  <a:lnTo>
                    <a:pt x="1" y="1594"/>
                  </a:lnTo>
                  <a:lnTo>
                    <a:pt x="25425" y="1594"/>
                  </a:lnTo>
                  <a:cubicBezTo>
                    <a:pt x="26506" y="1594"/>
                    <a:pt x="26602" y="0"/>
                    <a:pt x="25425" y="0"/>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38"/>
            <p:cNvSpPr/>
            <p:nvPr/>
          </p:nvSpPr>
          <p:spPr>
            <a:xfrm>
              <a:off x="5797830" y="4258176"/>
              <a:ext cx="2725254" cy="154448"/>
            </a:xfrm>
            <a:custGeom>
              <a:rect b="b" l="l" r="r" t="t"/>
              <a:pathLst>
                <a:path extrusionOk="0" h="1595" w="28144">
                  <a:moveTo>
                    <a:pt x="1" y="1"/>
                  </a:moveTo>
                  <a:lnTo>
                    <a:pt x="1" y="1594"/>
                  </a:lnTo>
                  <a:lnTo>
                    <a:pt x="26965" y="1594"/>
                  </a:lnTo>
                  <a:cubicBezTo>
                    <a:pt x="28144" y="1594"/>
                    <a:pt x="28106" y="1"/>
                    <a:pt x="26965"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38"/>
            <p:cNvSpPr/>
            <p:nvPr/>
          </p:nvSpPr>
          <p:spPr>
            <a:xfrm>
              <a:off x="6373406" y="3329645"/>
              <a:ext cx="528705" cy="773692"/>
            </a:xfrm>
            <a:custGeom>
              <a:rect b="b" l="l" r="r" t="t"/>
              <a:pathLst>
                <a:path extrusionOk="0" h="7990" w="5460">
                  <a:moveTo>
                    <a:pt x="1089" y="1"/>
                  </a:moveTo>
                  <a:cubicBezTo>
                    <a:pt x="1089" y="1"/>
                    <a:pt x="747" y="7100"/>
                    <a:pt x="0" y="7989"/>
                  </a:cubicBezTo>
                  <a:lnTo>
                    <a:pt x="5460" y="7989"/>
                  </a:lnTo>
                  <a:cubicBezTo>
                    <a:pt x="5460" y="7989"/>
                    <a:pt x="4341" y="5574"/>
                    <a:pt x="4156" y="1"/>
                  </a:cubicBez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38"/>
            <p:cNvSpPr/>
            <p:nvPr/>
          </p:nvSpPr>
          <p:spPr>
            <a:xfrm>
              <a:off x="6638050" y="3329645"/>
              <a:ext cx="264062" cy="773692"/>
            </a:xfrm>
            <a:custGeom>
              <a:rect b="b" l="l" r="r" t="t"/>
              <a:pathLst>
                <a:path extrusionOk="0" h="7990" w="2727">
                  <a:moveTo>
                    <a:pt x="1" y="1"/>
                  </a:moveTo>
                  <a:lnTo>
                    <a:pt x="1" y="7989"/>
                  </a:lnTo>
                  <a:lnTo>
                    <a:pt x="2727" y="7989"/>
                  </a:lnTo>
                  <a:cubicBezTo>
                    <a:pt x="2727" y="7989"/>
                    <a:pt x="1608" y="5574"/>
                    <a:pt x="1423"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38"/>
            <p:cNvSpPr/>
            <p:nvPr/>
          </p:nvSpPr>
          <p:spPr>
            <a:xfrm>
              <a:off x="6462202" y="3543549"/>
              <a:ext cx="330296" cy="38830"/>
            </a:xfrm>
            <a:custGeom>
              <a:rect b="b" l="l" r="r" t="t"/>
              <a:pathLst>
                <a:path extrusionOk="0" h="401" w="3411">
                  <a:moveTo>
                    <a:pt x="31" y="0"/>
                  </a:moveTo>
                  <a:lnTo>
                    <a:pt x="1" y="401"/>
                  </a:lnTo>
                  <a:lnTo>
                    <a:pt x="3410" y="401"/>
                  </a:lnTo>
                  <a:lnTo>
                    <a:pt x="3373" y="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38"/>
            <p:cNvSpPr/>
            <p:nvPr/>
          </p:nvSpPr>
          <p:spPr>
            <a:xfrm>
              <a:off x="6447967" y="3696255"/>
              <a:ext cx="363800" cy="39701"/>
            </a:xfrm>
            <a:custGeom>
              <a:rect b="b" l="l" r="r" t="t"/>
              <a:pathLst>
                <a:path extrusionOk="0" h="410" w="3757">
                  <a:moveTo>
                    <a:pt x="38" y="1"/>
                  </a:moveTo>
                  <a:lnTo>
                    <a:pt x="0" y="410"/>
                  </a:lnTo>
                  <a:lnTo>
                    <a:pt x="3756" y="410"/>
                  </a:lnTo>
                  <a:lnTo>
                    <a:pt x="369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38"/>
            <p:cNvSpPr/>
            <p:nvPr/>
          </p:nvSpPr>
          <p:spPr>
            <a:xfrm>
              <a:off x="6479438" y="3329645"/>
              <a:ext cx="298728" cy="43865"/>
            </a:xfrm>
            <a:custGeom>
              <a:rect b="b" l="l" r="r" t="t"/>
              <a:pathLst>
                <a:path extrusionOk="0" h="453" w="3085">
                  <a:moveTo>
                    <a:pt x="24" y="1"/>
                  </a:moveTo>
                  <a:lnTo>
                    <a:pt x="1" y="445"/>
                  </a:lnTo>
                  <a:lnTo>
                    <a:pt x="3084" y="452"/>
                  </a:lnTo>
                  <a:lnTo>
                    <a:pt x="306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38"/>
            <p:cNvSpPr/>
            <p:nvPr/>
          </p:nvSpPr>
          <p:spPr>
            <a:xfrm>
              <a:off x="6878487" y="3461047"/>
              <a:ext cx="248375" cy="647228"/>
            </a:xfrm>
            <a:custGeom>
              <a:rect b="b" l="l" r="r" t="t"/>
              <a:pathLst>
                <a:path extrusionOk="0" h="6684" w="2565">
                  <a:moveTo>
                    <a:pt x="0" y="1"/>
                  </a:moveTo>
                  <a:lnTo>
                    <a:pt x="0" y="6684"/>
                  </a:lnTo>
                  <a:lnTo>
                    <a:pt x="2565" y="6684"/>
                  </a:lnTo>
                  <a:lnTo>
                    <a:pt x="2565"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38"/>
            <p:cNvSpPr/>
            <p:nvPr/>
          </p:nvSpPr>
          <p:spPr>
            <a:xfrm>
              <a:off x="6922159" y="3514112"/>
              <a:ext cx="24595" cy="30212"/>
            </a:xfrm>
            <a:custGeom>
              <a:rect b="b" l="l" r="r" t="t"/>
              <a:pathLst>
                <a:path extrusionOk="0" h="312" w="254">
                  <a:moveTo>
                    <a:pt x="1" y="0"/>
                  </a:moveTo>
                  <a:lnTo>
                    <a:pt x="1" y="312"/>
                  </a:lnTo>
                  <a:lnTo>
                    <a:pt x="253" y="312"/>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38"/>
            <p:cNvSpPr/>
            <p:nvPr/>
          </p:nvSpPr>
          <p:spPr>
            <a:xfrm>
              <a:off x="6967477" y="3514112"/>
              <a:ext cx="25080" cy="30212"/>
            </a:xfrm>
            <a:custGeom>
              <a:rect b="b" l="l" r="r" t="t"/>
              <a:pathLst>
                <a:path extrusionOk="0" h="312" w="259">
                  <a:moveTo>
                    <a:pt x="1" y="0"/>
                  </a:moveTo>
                  <a:lnTo>
                    <a:pt x="1" y="312"/>
                  </a:lnTo>
                  <a:lnTo>
                    <a:pt x="258" y="312"/>
                  </a:lnTo>
                  <a:lnTo>
                    <a:pt x="25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38"/>
            <p:cNvSpPr/>
            <p:nvPr/>
          </p:nvSpPr>
          <p:spPr>
            <a:xfrm>
              <a:off x="7012601" y="3514112"/>
              <a:ext cx="25273" cy="30212"/>
            </a:xfrm>
            <a:custGeom>
              <a:rect b="b" l="l" r="r" t="t"/>
              <a:pathLst>
                <a:path extrusionOk="0" h="312" w="261">
                  <a:moveTo>
                    <a:pt x="1" y="0"/>
                  </a:moveTo>
                  <a:lnTo>
                    <a:pt x="1" y="312"/>
                  </a:lnTo>
                  <a:lnTo>
                    <a:pt x="260" y="312"/>
                  </a:lnTo>
                  <a:lnTo>
                    <a:pt x="260"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38"/>
            <p:cNvSpPr/>
            <p:nvPr/>
          </p:nvSpPr>
          <p:spPr>
            <a:xfrm>
              <a:off x="7058596" y="3514112"/>
              <a:ext cx="24402" cy="30212"/>
            </a:xfrm>
            <a:custGeom>
              <a:rect b="b" l="l" r="r" t="t"/>
              <a:pathLst>
                <a:path extrusionOk="0" h="312" w="252">
                  <a:moveTo>
                    <a:pt x="0" y="0"/>
                  </a:moveTo>
                  <a:lnTo>
                    <a:pt x="0" y="312"/>
                  </a:lnTo>
                  <a:lnTo>
                    <a:pt x="251" y="312"/>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38"/>
            <p:cNvSpPr/>
            <p:nvPr/>
          </p:nvSpPr>
          <p:spPr>
            <a:xfrm>
              <a:off x="6911507" y="3542871"/>
              <a:ext cx="182336" cy="5035"/>
            </a:xfrm>
            <a:custGeom>
              <a:rect b="b" l="l" r="r" t="t"/>
              <a:pathLst>
                <a:path extrusionOk="0" h="52" w="1883">
                  <a:moveTo>
                    <a:pt x="1" y="0"/>
                  </a:moveTo>
                  <a:lnTo>
                    <a:pt x="1" y="52"/>
                  </a:lnTo>
                  <a:lnTo>
                    <a:pt x="1882" y="52"/>
                  </a:lnTo>
                  <a:lnTo>
                    <a:pt x="1882"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38"/>
            <p:cNvSpPr/>
            <p:nvPr/>
          </p:nvSpPr>
          <p:spPr>
            <a:xfrm>
              <a:off x="6922159" y="3603779"/>
              <a:ext cx="24595" cy="30309"/>
            </a:xfrm>
            <a:custGeom>
              <a:rect b="b" l="l" r="r" t="t"/>
              <a:pathLst>
                <a:path extrusionOk="0" h="313" w="254">
                  <a:moveTo>
                    <a:pt x="1" y="1"/>
                  </a:moveTo>
                  <a:lnTo>
                    <a:pt x="1" y="312"/>
                  </a:lnTo>
                  <a:lnTo>
                    <a:pt x="253" y="312"/>
                  </a:lnTo>
                  <a:lnTo>
                    <a:pt x="25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38"/>
            <p:cNvSpPr/>
            <p:nvPr/>
          </p:nvSpPr>
          <p:spPr>
            <a:xfrm>
              <a:off x="6967477" y="3603779"/>
              <a:ext cx="25080" cy="30309"/>
            </a:xfrm>
            <a:custGeom>
              <a:rect b="b" l="l" r="r" t="t"/>
              <a:pathLst>
                <a:path extrusionOk="0" h="313" w="259">
                  <a:moveTo>
                    <a:pt x="1" y="1"/>
                  </a:moveTo>
                  <a:lnTo>
                    <a:pt x="1" y="312"/>
                  </a:lnTo>
                  <a:lnTo>
                    <a:pt x="258" y="312"/>
                  </a:lnTo>
                  <a:lnTo>
                    <a:pt x="25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38"/>
            <p:cNvSpPr/>
            <p:nvPr/>
          </p:nvSpPr>
          <p:spPr>
            <a:xfrm>
              <a:off x="7012601" y="3603779"/>
              <a:ext cx="25273" cy="30309"/>
            </a:xfrm>
            <a:custGeom>
              <a:rect b="b" l="l" r="r" t="t"/>
              <a:pathLst>
                <a:path extrusionOk="0" h="313" w="261">
                  <a:moveTo>
                    <a:pt x="1" y="1"/>
                  </a:moveTo>
                  <a:lnTo>
                    <a:pt x="1" y="312"/>
                  </a:lnTo>
                  <a:lnTo>
                    <a:pt x="260" y="312"/>
                  </a:lnTo>
                  <a:lnTo>
                    <a:pt x="26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38"/>
            <p:cNvSpPr/>
            <p:nvPr/>
          </p:nvSpPr>
          <p:spPr>
            <a:xfrm>
              <a:off x="7058596" y="3603779"/>
              <a:ext cx="24402" cy="30309"/>
            </a:xfrm>
            <a:custGeom>
              <a:rect b="b" l="l" r="r" t="t"/>
              <a:pathLst>
                <a:path extrusionOk="0" h="313" w="252">
                  <a:moveTo>
                    <a:pt x="0" y="1"/>
                  </a:moveTo>
                  <a:lnTo>
                    <a:pt x="0" y="312"/>
                  </a:lnTo>
                  <a:lnTo>
                    <a:pt x="251" y="312"/>
                  </a:lnTo>
                  <a:lnTo>
                    <a:pt x="25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38"/>
            <p:cNvSpPr/>
            <p:nvPr/>
          </p:nvSpPr>
          <p:spPr>
            <a:xfrm>
              <a:off x="6911507" y="3632539"/>
              <a:ext cx="182336" cy="5132"/>
            </a:xfrm>
            <a:custGeom>
              <a:rect b="b" l="l" r="r" t="t"/>
              <a:pathLst>
                <a:path extrusionOk="0" h="53" w="1883">
                  <a:moveTo>
                    <a:pt x="1" y="1"/>
                  </a:moveTo>
                  <a:lnTo>
                    <a:pt x="1" y="52"/>
                  </a:lnTo>
                  <a:lnTo>
                    <a:pt x="1882" y="52"/>
                  </a:lnTo>
                  <a:lnTo>
                    <a:pt x="1882"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38"/>
            <p:cNvSpPr/>
            <p:nvPr/>
          </p:nvSpPr>
          <p:spPr>
            <a:xfrm>
              <a:off x="6922159" y="3693543"/>
              <a:ext cx="24595" cy="30212"/>
            </a:xfrm>
            <a:custGeom>
              <a:rect b="b" l="l" r="r" t="t"/>
              <a:pathLst>
                <a:path extrusionOk="0" h="312" w="254">
                  <a:moveTo>
                    <a:pt x="1" y="0"/>
                  </a:moveTo>
                  <a:lnTo>
                    <a:pt x="1" y="312"/>
                  </a:lnTo>
                  <a:lnTo>
                    <a:pt x="253" y="312"/>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38"/>
            <p:cNvSpPr/>
            <p:nvPr/>
          </p:nvSpPr>
          <p:spPr>
            <a:xfrm>
              <a:off x="6967477" y="3693543"/>
              <a:ext cx="25080" cy="30212"/>
            </a:xfrm>
            <a:custGeom>
              <a:rect b="b" l="l" r="r" t="t"/>
              <a:pathLst>
                <a:path extrusionOk="0" h="312" w="259">
                  <a:moveTo>
                    <a:pt x="1" y="0"/>
                  </a:moveTo>
                  <a:lnTo>
                    <a:pt x="1" y="312"/>
                  </a:lnTo>
                  <a:lnTo>
                    <a:pt x="258" y="312"/>
                  </a:lnTo>
                  <a:lnTo>
                    <a:pt x="25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38"/>
            <p:cNvSpPr/>
            <p:nvPr/>
          </p:nvSpPr>
          <p:spPr>
            <a:xfrm>
              <a:off x="7012601" y="3693543"/>
              <a:ext cx="25273" cy="30212"/>
            </a:xfrm>
            <a:custGeom>
              <a:rect b="b" l="l" r="r" t="t"/>
              <a:pathLst>
                <a:path extrusionOk="0" h="312" w="261">
                  <a:moveTo>
                    <a:pt x="1" y="0"/>
                  </a:moveTo>
                  <a:lnTo>
                    <a:pt x="1" y="312"/>
                  </a:lnTo>
                  <a:lnTo>
                    <a:pt x="260" y="312"/>
                  </a:lnTo>
                  <a:lnTo>
                    <a:pt x="260"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38"/>
            <p:cNvSpPr/>
            <p:nvPr/>
          </p:nvSpPr>
          <p:spPr>
            <a:xfrm>
              <a:off x="7058596" y="3693543"/>
              <a:ext cx="24402" cy="30212"/>
            </a:xfrm>
            <a:custGeom>
              <a:rect b="b" l="l" r="r" t="t"/>
              <a:pathLst>
                <a:path extrusionOk="0" h="312" w="252">
                  <a:moveTo>
                    <a:pt x="0" y="0"/>
                  </a:moveTo>
                  <a:lnTo>
                    <a:pt x="0" y="312"/>
                  </a:lnTo>
                  <a:lnTo>
                    <a:pt x="251" y="312"/>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38"/>
            <p:cNvSpPr/>
            <p:nvPr/>
          </p:nvSpPr>
          <p:spPr>
            <a:xfrm>
              <a:off x="6911507" y="3722109"/>
              <a:ext cx="182336" cy="6004"/>
            </a:xfrm>
            <a:custGeom>
              <a:rect b="b" l="l" r="r" t="t"/>
              <a:pathLst>
                <a:path extrusionOk="0" h="62" w="1883">
                  <a:moveTo>
                    <a:pt x="1" y="1"/>
                  </a:moveTo>
                  <a:lnTo>
                    <a:pt x="1" y="61"/>
                  </a:lnTo>
                  <a:lnTo>
                    <a:pt x="1882" y="61"/>
                  </a:lnTo>
                  <a:lnTo>
                    <a:pt x="1882"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38"/>
            <p:cNvSpPr/>
            <p:nvPr/>
          </p:nvSpPr>
          <p:spPr>
            <a:xfrm>
              <a:off x="6922159" y="3783985"/>
              <a:ext cx="24595" cy="29534"/>
            </a:xfrm>
            <a:custGeom>
              <a:rect b="b" l="l" r="r" t="t"/>
              <a:pathLst>
                <a:path extrusionOk="0" h="305" w="254">
                  <a:moveTo>
                    <a:pt x="1" y="0"/>
                  </a:moveTo>
                  <a:lnTo>
                    <a:pt x="1" y="304"/>
                  </a:lnTo>
                  <a:lnTo>
                    <a:pt x="253" y="304"/>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38"/>
            <p:cNvSpPr/>
            <p:nvPr/>
          </p:nvSpPr>
          <p:spPr>
            <a:xfrm>
              <a:off x="6967477" y="3783985"/>
              <a:ext cx="25080" cy="29534"/>
            </a:xfrm>
            <a:custGeom>
              <a:rect b="b" l="l" r="r" t="t"/>
              <a:pathLst>
                <a:path extrusionOk="0" h="305" w="259">
                  <a:moveTo>
                    <a:pt x="1" y="0"/>
                  </a:moveTo>
                  <a:lnTo>
                    <a:pt x="1" y="304"/>
                  </a:lnTo>
                  <a:lnTo>
                    <a:pt x="258" y="304"/>
                  </a:lnTo>
                  <a:lnTo>
                    <a:pt x="25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38"/>
            <p:cNvSpPr/>
            <p:nvPr/>
          </p:nvSpPr>
          <p:spPr>
            <a:xfrm>
              <a:off x="7012601" y="3783985"/>
              <a:ext cx="25273" cy="29534"/>
            </a:xfrm>
            <a:custGeom>
              <a:rect b="b" l="l" r="r" t="t"/>
              <a:pathLst>
                <a:path extrusionOk="0" h="305" w="261">
                  <a:moveTo>
                    <a:pt x="1" y="0"/>
                  </a:moveTo>
                  <a:lnTo>
                    <a:pt x="1" y="304"/>
                  </a:lnTo>
                  <a:lnTo>
                    <a:pt x="260" y="304"/>
                  </a:lnTo>
                  <a:lnTo>
                    <a:pt x="260"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38"/>
            <p:cNvSpPr/>
            <p:nvPr/>
          </p:nvSpPr>
          <p:spPr>
            <a:xfrm>
              <a:off x="7058596" y="3783985"/>
              <a:ext cx="24402" cy="29534"/>
            </a:xfrm>
            <a:custGeom>
              <a:rect b="b" l="l" r="r" t="t"/>
              <a:pathLst>
                <a:path extrusionOk="0" h="305" w="252">
                  <a:moveTo>
                    <a:pt x="0" y="0"/>
                  </a:moveTo>
                  <a:lnTo>
                    <a:pt x="0" y="304"/>
                  </a:lnTo>
                  <a:lnTo>
                    <a:pt x="251" y="304"/>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38"/>
            <p:cNvSpPr/>
            <p:nvPr/>
          </p:nvSpPr>
          <p:spPr>
            <a:xfrm>
              <a:off x="6911507" y="3811873"/>
              <a:ext cx="182336" cy="5907"/>
            </a:xfrm>
            <a:custGeom>
              <a:rect b="b" l="l" r="r" t="t"/>
              <a:pathLst>
                <a:path extrusionOk="0" h="61" w="1883">
                  <a:moveTo>
                    <a:pt x="1" y="0"/>
                  </a:moveTo>
                  <a:lnTo>
                    <a:pt x="1" y="61"/>
                  </a:lnTo>
                  <a:lnTo>
                    <a:pt x="1882" y="61"/>
                  </a:lnTo>
                  <a:lnTo>
                    <a:pt x="1882"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38"/>
            <p:cNvSpPr/>
            <p:nvPr/>
          </p:nvSpPr>
          <p:spPr>
            <a:xfrm>
              <a:off x="6922159" y="3873653"/>
              <a:ext cx="24595" cy="29340"/>
            </a:xfrm>
            <a:custGeom>
              <a:rect b="b" l="l" r="r" t="t"/>
              <a:pathLst>
                <a:path extrusionOk="0" h="303" w="254">
                  <a:moveTo>
                    <a:pt x="1" y="1"/>
                  </a:moveTo>
                  <a:lnTo>
                    <a:pt x="1" y="303"/>
                  </a:lnTo>
                  <a:lnTo>
                    <a:pt x="253" y="303"/>
                  </a:lnTo>
                  <a:lnTo>
                    <a:pt x="25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38"/>
            <p:cNvSpPr/>
            <p:nvPr/>
          </p:nvSpPr>
          <p:spPr>
            <a:xfrm>
              <a:off x="6967477" y="3873653"/>
              <a:ext cx="25080" cy="29340"/>
            </a:xfrm>
            <a:custGeom>
              <a:rect b="b" l="l" r="r" t="t"/>
              <a:pathLst>
                <a:path extrusionOk="0" h="303" w="259">
                  <a:moveTo>
                    <a:pt x="1" y="1"/>
                  </a:moveTo>
                  <a:lnTo>
                    <a:pt x="1" y="303"/>
                  </a:lnTo>
                  <a:lnTo>
                    <a:pt x="258" y="303"/>
                  </a:lnTo>
                  <a:lnTo>
                    <a:pt x="258"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38"/>
            <p:cNvSpPr/>
            <p:nvPr/>
          </p:nvSpPr>
          <p:spPr>
            <a:xfrm>
              <a:off x="7012601" y="3873653"/>
              <a:ext cx="25273" cy="29340"/>
            </a:xfrm>
            <a:custGeom>
              <a:rect b="b" l="l" r="r" t="t"/>
              <a:pathLst>
                <a:path extrusionOk="0" h="303" w="261">
                  <a:moveTo>
                    <a:pt x="1" y="1"/>
                  </a:moveTo>
                  <a:lnTo>
                    <a:pt x="1" y="303"/>
                  </a:lnTo>
                  <a:lnTo>
                    <a:pt x="260" y="303"/>
                  </a:lnTo>
                  <a:lnTo>
                    <a:pt x="26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38"/>
            <p:cNvSpPr/>
            <p:nvPr/>
          </p:nvSpPr>
          <p:spPr>
            <a:xfrm>
              <a:off x="7058596" y="3873653"/>
              <a:ext cx="24402" cy="29340"/>
            </a:xfrm>
            <a:custGeom>
              <a:rect b="b" l="l" r="r" t="t"/>
              <a:pathLst>
                <a:path extrusionOk="0" h="303" w="252">
                  <a:moveTo>
                    <a:pt x="0" y="1"/>
                  </a:moveTo>
                  <a:lnTo>
                    <a:pt x="0" y="303"/>
                  </a:lnTo>
                  <a:lnTo>
                    <a:pt x="251" y="303"/>
                  </a:lnTo>
                  <a:lnTo>
                    <a:pt x="25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38"/>
            <p:cNvSpPr/>
            <p:nvPr/>
          </p:nvSpPr>
          <p:spPr>
            <a:xfrm>
              <a:off x="6911507" y="3901541"/>
              <a:ext cx="182336" cy="5810"/>
            </a:xfrm>
            <a:custGeom>
              <a:rect b="b" l="l" r="r" t="t"/>
              <a:pathLst>
                <a:path extrusionOk="0" h="60" w="1883">
                  <a:moveTo>
                    <a:pt x="1" y="1"/>
                  </a:moveTo>
                  <a:lnTo>
                    <a:pt x="1" y="59"/>
                  </a:lnTo>
                  <a:lnTo>
                    <a:pt x="1882" y="59"/>
                  </a:lnTo>
                  <a:lnTo>
                    <a:pt x="1882"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38"/>
            <p:cNvSpPr/>
            <p:nvPr/>
          </p:nvSpPr>
          <p:spPr>
            <a:xfrm>
              <a:off x="6922159" y="3963223"/>
              <a:ext cx="24595" cy="29534"/>
            </a:xfrm>
            <a:custGeom>
              <a:rect b="b" l="l" r="r" t="t"/>
              <a:pathLst>
                <a:path extrusionOk="0" h="305" w="254">
                  <a:moveTo>
                    <a:pt x="1" y="0"/>
                  </a:moveTo>
                  <a:lnTo>
                    <a:pt x="1" y="304"/>
                  </a:lnTo>
                  <a:lnTo>
                    <a:pt x="253" y="304"/>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38"/>
            <p:cNvSpPr/>
            <p:nvPr/>
          </p:nvSpPr>
          <p:spPr>
            <a:xfrm>
              <a:off x="6967477" y="3963223"/>
              <a:ext cx="25080" cy="29534"/>
            </a:xfrm>
            <a:custGeom>
              <a:rect b="b" l="l" r="r" t="t"/>
              <a:pathLst>
                <a:path extrusionOk="0" h="305" w="259">
                  <a:moveTo>
                    <a:pt x="1" y="0"/>
                  </a:moveTo>
                  <a:lnTo>
                    <a:pt x="1" y="304"/>
                  </a:lnTo>
                  <a:lnTo>
                    <a:pt x="258" y="304"/>
                  </a:lnTo>
                  <a:lnTo>
                    <a:pt x="258"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38"/>
            <p:cNvSpPr/>
            <p:nvPr/>
          </p:nvSpPr>
          <p:spPr>
            <a:xfrm>
              <a:off x="7012601" y="3963223"/>
              <a:ext cx="25273" cy="29534"/>
            </a:xfrm>
            <a:custGeom>
              <a:rect b="b" l="l" r="r" t="t"/>
              <a:pathLst>
                <a:path extrusionOk="0" h="305" w="261">
                  <a:moveTo>
                    <a:pt x="1" y="0"/>
                  </a:moveTo>
                  <a:lnTo>
                    <a:pt x="1" y="304"/>
                  </a:lnTo>
                  <a:lnTo>
                    <a:pt x="260" y="304"/>
                  </a:lnTo>
                  <a:lnTo>
                    <a:pt x="260"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38"/>
            <p:cNvSpPr/>
            <p:nvPr/>
          </p:nvSpPr>
          <p:spPr>
            <a:xfrm>
              <a:off x="7058596" y="3963223"/>
              <a:ext cx="24402" cy="29534"/>
            </a:xfrm>
            <a:custGeom>
              <a:rect b="b" l="l" r="r" t="t"/>
              <a:pathLst>
                <a:path extrusionOk="0" h="305" w="252">
                  <a:moveTo>
                    <a:pt x="0" y="0"/>
                  </a:moveTo>
                  <a:lnTo>
                    <a:pt x="0" y="304"/>
                  </a:lnTo>
                  <a:lnTo>
                    <a:pt x="251" y="304"/>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38"/>
            <p:cNvSpPr/>
            <p:nvPr/>
          </p:nvSpPr>
          <p:spPr>
            <a:xfrm>
              <a:off x="6911507" y="3991305"/>
              <a:ext cx="182336" cy="5713"/>
            </a:xfrm>
            <a:custGeom>
              <a:rect b="b" l="l" r="r" t="t"/>
              <a:pathLst>
                <a:path extrusionOk="0" h="59" w="1883">
                  <a:moveTo>
                    <a:pt x="1" y="0"/>
                  </a:moveTo>
                  <a:lnTo>
                    <a:pt x="1" y="59"/>
                  </a:lnTo>
                  <a:lnTo>
                    <a:pt x="1882" y="59"/>
                  </a:lnTo>
                  <a:lnTo>
                    <a:pt x="1882"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38"/>
            <p:cNvSpPr/>
            <p:nvPr/>
          </p:nvSpPr>
          <p:spPr>
            <a:xfrm>
              <a:off x="7123184" y="3461047"/>
              <a:ext cx="249053" cy="647228"/>
            </a:xfrm>
            <a:custGeom>
              <a:rect b="b" l="l" r="r" t="t"/>
              <a:pathLst>
                <a:path extrusionOk="0" h="6684" w="2572">
                  <a:moveTo>
                    <a:pt x="0" y="1"/>
                  </a:moveTo>
                  <a:lnTo>
                    <a:pt x="0" y="6684"/>
                  </a:lnTo>
                  <a:lnTo>
                    <a:pt x="2572" y="6684"/>
                  </a:lnTo>
                  <a:lnTo>
                    <a:pt x="257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38"/>
            <p:cNvSpPr/>
            <p:nvPr/>
          </p:nvSpPr>
          <p:spPr>
            <a:xfrm>
              <a:off x="7166856" y="3514112"/>
              <a:ext cx="25273" cy="30212"/>
            </a:xfrm>
            <a:custGeom>
              <a:rect b="b" l="l" r="r" t="t"/>
              <a:pathLst>
                <a:path extrusionOk="0" h="312" w="261">
                  <a:moveTo>
                    <a:pt x="1" y="0"/>
                  </a:moveTo>
                  <a:lnTo>
                    <a:pt x="1" y="312"/>
                  </a:lnTo>
                  <a:lnTo>
                    <a:pt x="261" y="312"/>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38"/>
            <p:cNvSpPr/>
            <p:nvPr/>
          </p:nvSpPr>
          <p:spPr>
            <a:xfrm>
              <a:off x="7211980" y="3514112"/>
              <a:ext cx="25273" cy="30212"/>
            </a:xfrm>
            <a:custGeom>
              <a:rect b="b" l="l" r="r" t="t"/>
              <a:pathLst>
                <a:path extrusionOk="0" h="312" w="261">
                  <a:moveTo>
                    <a:pt x="1" y="0"/>
                  </a:moveTo>
                  <a:lnTo>
                    <a:pt x="1" y="312"/>
                  </a:lnTo>
                  <a:lnTo>
                    <a:pt x="261" y="312"/>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38"/>
            <p:cNvSpPr/>
            <p:nvPr/>
          </p:nvSpPr>
          <p:spPr>
            <a:xfrm>
              <a:off x="7257976" y="3514112"/>
              <a:ext cx="24595" cy="30212"/>
            </a:xfrm>
            <a:custGeom>
              <a:rect b="b" l="l" r="r" t="t"/>
              <a:pathLst>
                <a:path extrusionOk="0" h="312" w="254">
                  <a:moveTo>
                    <a:pt x="1" y="0"/>
                  </a:moveTo>
                  <a:lnTo>
                    <a:pt x="1" y="312"/>
                  </a:lnTo>
                  <a:lnTo>
                    <a:pt x="253" y="312"/>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38"/>
            <p:cNvSpPr/>
            <p:nvPr/>
          </p:nvSpPr>
          <p:spPr>
            <a:xfrm>
              <a:off x="7303294" y="3514112"/>
              <a:ext cx="24402" cy="30212"/>
            </a:xfrm>
            <a:custGeom>
              <a:rect b="b" l="l" r="r" t="t"/>
              <a:pathLst>
                <a:path extrusionOk="0" h="312" w="252">
                  <a:moveTo>
                    <a:pt x="0" y="0"/>
                  </a:moveTo>
                  <a:lnTo>
                    <a:pt x="0" y="312"/>
                  </a:lnTo>
                  <a:lnTo>
                    <a:pt x="251" y="312"/>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38"/>
            <p:cNvSpPr/>
            <p:nvPr/>
          </p:nvSpPr>
          <p:spPr>
            <a:xfrm>
              <a:off x="7156011" y="3542871"/>
              <a:ext cx="182529" cy="5035"/>
            </a:xfrm>
            <a:custGeom>
              <a:rect b="b" l="l" r="r" t="t"/>
              <a:pathLst>
                <a:path extrusionOk="0" h="52" w="1885">
                  <a:moveTo>
                    <a:pt x="1" y="0"/>
                  </a:moveTo>
                  <a:lnTo>
                    <a:pt x="1" y="52"/>
                  </a:lnTo>
                  <a:lnTo>
                    <a:pt x="1884" y="52"/>
                  </a:lnTo>
                  <a:lnTo>
                    <a:pt x="1884"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38"/>
            <p:cNvSpPr/>
            <p:nvPr/>
          </p:nvSpPr>
          <p:spPr>
            <a:xfrm>
              <a:off x="7166856" y="3603779"/>
              <a:ext cx="25273" cy="30309"/>
            </a:xfrm>
            <a:custGeom>
              <a:rect b="b" l="l" r="r" t="t"/>
              <a:pathLst>
                <a:path extrusionOk="0" h="313" w="261">
                  <a:moveTo>
                    <a:pt x="1" y="1"/>
                  </a:moveTo>
                  <a:lnTo>
                    <a:pt x="1" y="312"/>
                  </a:lnTo>
                  <a:lnTo>
                    <a:pt x="261" y="312"/>
                  </a:lnTo>
                  <a:lnTo>
                    <a:pt x="26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38"/>
            <p:cNvSpPr/>
            <p:nvPr/>
          </p:nvSpPr>
          <p:spPr>
            <a:xfrm>
              <a:off x="7211980" y="3603779"/>
              <a:ext cx="25273" cy="30309"/>
            </a:xfrm>
            <a:custGeom>
              <a:rect b="b" l="l" r="r" t="t"/>
              <a:pathLst>
                <a:path extrusionOk="0" h="313" w="261">
                  <a:moveTo>
                    <a:pt x="1" y="1"/>
                  </a:moveTo>
                  <a:lnTo>
                    <a:pt x="1" y="312"/>
                  </a:lnTo>
                  <a:lnTo>
                    <a:pt x="261" y="312"/>
                  </a:lnTo>
                  <a:lnTo>
                    <a:pt x="26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38"/>
            <p:cNvSpPr/>
            <p:nvPr/>
          </p:nvSpPr>
          <p:spPr>
            <a:xfrm>
              <a:off x="7257976" y="3603779"/>
              <a:ext cx="24595" cy="30309"/>
            </a:xfrm>
            <a:custGeom>
              <a:rect b="b" l="l" r="r" t="t"/>
              <a:pathLst>
                <a:path extrusionOk="0" h="313" w="254">
                  <a:moveTo>
                    <a:pt x="1" y="1"/>
                  </a:moveTo>
                  <a:lnTo>
                    <a:pt x="1" y="312"/>
                  </a:lnTo>
                  <a:lnTo>
                    <a:pt x="253" y="312"/>
                  </a:lnTo>
                  <a:lnTo>
                    <a:pt x="25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38"/>
            <p:cNvSpPr/>
            <p:nvPr/>
          </p:nvSpPr>
          <p:spPr>
            <a:xfrm>
              <a:off x="7303294" y="3603779"/>
              <a:ext cx="24402" cy="30309"/>
            </a:xfrm>
            <a:custGeom>
              <a:rect b="b" l="l" r="r" t="t"/>
              <a:pathLst>
                <a:path extrusionOk="0" h="313" w="252">
                  <a:moveTo>
                    <a:pt x="0" y="1"/>
                  </a:moveTo>
                  <a:lnTo>
                    <a:pt x="0" y="312"/>
                  </a:lnTo>
                  <a:lnTo>
                    <a:pt x="251" y="312"/>
                  </a:lnTo>
                  <a:lnTo>
                    <a:pt x="25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38"/>
            <p:cNvSpPr/>
            <p:nvPr/>
          </p:nvSpPr>
          <p:spPr>
            <a:xfrm>
              <a:off x="7156011" y="3632539"/>
              <a:ext cx="182529" cy="5132"/>
            </a:xfrm>
            <a:custGeom>
              <a:rect b="b" l="l" r="r" t="t"/>
              <a:pathLst>
                <a:path extrusionOk="0" h="53" w="1885">
                  <a:moveTo>
                    <a:pt x="1" y="1"/>
                  </a:moveTo>
                  <a:lnTo>
                    <a:pt x="1" y="52"/>
                  </a:lnTo>
                  <a:lnTo>
                    <a:pt x="1884" y="52"/>
                  </a:lnTo>
                  <a:lnTo>
                    <a:pt x="1884"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38"/>
            <p:cNvSpPr/>
            <p:nvPr/>
          </p:nvSpPr>
          <p:spPr>
            <a:xfrm>
              <a:off x="7166856" y="3693543"/>
              <a:ext cx="25273" cy="30212"/>
            </a:xfrm>
            <a:custGeom>
              <a:rect b="b" l="l" r="r" t="t"/>
              <a:pathLst>
                <a:path extrusionOk="0" h="312" w="261">
                  <a:moveTo>
                    <a:pt x="1" y="0"/>
                  </a:moveTo>
                  <a:lnTo>
                    <a:pt x="1" y="312"/>
                  </a:lnTo>
                  <a:lnTo>
                    <a:pt x="261" y="312"/>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38"/>
            <p:cNvSpPr/>
            <p:nvPr/>
          </p:nvSpPr>
          <p:spPr>
            <a:xfrm>
              <a:off x="7211980" y="3693543"/>
              <a:ext cx="25273" cy="30212"/>
            </a:xfrm>
            <a:custGeom>
              <a:rect b="b" l="l" r="r" t="t"/>
              <a:pathLst>
                <a:path extrusionOk="0" h="312" w="261">
                  <a:moveTo>
                    <a:pt x="1" y="0"/>
                  </a:moveTo>
                  <a:lnTo>
                    <a:pt x="1" y="312"/>
                  </a:lnTo>
                  <a:lnTo>
                    <a:pt x="261" y="312"/>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38"/>
            <p:cNvSpPr/>
            <p:nvPr/>
          </p:nvSpPr>
          <p:spPr>
            <a:xfrm>
              <a:off x="7257976" y="3693543"/>
              <a:ext cx="24595" cy="30212"/>
            </a:xfrm>
            <a:custGeom>
              <a:rect b="b" l="l" r="r" t="t"/>
              <a:pathLst>
                <a:path extrusionOk="0" h="312" w="254">
                  <a:moveTo>
                    <a:pt x="1" y="0"/>
                  </a:moveTo>
                  <a:lnTo>
                    <a:pt x="1" y="312"/>
                  </a:lnTo>
                  <a:lnTo>
                    <a:pt x="253" y="312"/>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38"/>
            <p:cNvSpPr/>
            <p:nvPr/>
          </p:nvSpPr>
          <p:spPr>
            <a:xfrm>
              <a:off x="7303294" y="3693543"/>
              <a:ext cx="24402" cy="30212"/>
            </a:xfrm>
            <a:custGeom>
              <a:rect b="b" l="l" r="r" t="t"/>
              <a:pathLst>
                <a:path extrusionOk="0" h="312" w="252">
                  <a:moveTo>
                    <a:pt x="0" y="0"/>
                  </a:moveTo>
                  <a:lnTo>
                    <a:pt x="0" y="312"/>
                  </a:lnTo>
                  <a:lnTo>
                    <a:pt x="251" y="312"/>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38"/>
            <p:cNvSpPr/>
            <p:nvPr/>
          </p:nvSpPr>
          <p:spPr>
            <a:xfrm>
              <a:off x="7156011" y="3722109"/>
              <a:ext cx="182529" cy="6004"/>
            </a:xfrm>
            <a:custGeom>
              <a:rect b="b" l="l" r="r" t="t"/>
              <a:pathLst>
                <a:path extrusionOk="0" h="62" w="1885">
                  <a:moveTo>
                    <a:pt x="1" y="1"/>
                  </a:moveTo>
                  <a:lnTo>
                    <a:pt x="1" y="61"/>
                  </a:lnTo>
                  <a:lnTo>
                    <a:pt x="1884" y="61"/>
                  </a:lnTo>
                  <a:lnTo>
                    <a:pt x="1884"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38"/>
            <p:cNvSpPr/>
            <p:nvPr/>
          </p:nvSpPr>
          <p:spPr>
            <a:xfrm>
              <a:off x="7166856" y="3783985"/>
              <a:ext cx="25273" cy="29534"/>
            </a:xfrm>
            <a:custGeom>
              <a:rect b="b" l="l" r="r" t="t"/>
              <a:pathLst>
                <a:path extrusionOk="0" h="305" w="261">
                  <a:moveTo>
                    <a:pt x="1" y="0"/>
                  </a:moveTo>
                  <a:lnTo>
                    <a:pt x="1" y="304"/>
                  </a:lnTo>
                  <a:lnTo>
                    <a:pt x="261" y="304"/>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38"/>
            <p:cNvSpPr/>
            <p:nvPr/>
          </p:nvSpPr>
          <p:spPr>
            <a:xfrm>
              <a:off x="7211980" y="3783985"/>
              <a:ext cx="25273" cy="29534"/>
            </a:xfrm>
            <a:custGeom>
              <a:rect b="b" l="l" r="r" t="t"/>
              <a:pathLst>
                <a:path extrusionOk="0" h="305" w="261">
                  <a:moveTo>
                    <a:pt x="1" y="0"/>
                  </a:moveTo>
                  <a:lnTo>
                    <a:pt x="1" y="304"/>
                  </a:lnTo>
                  <a:lnTo>
                    <a:pt x="261" y="304"/>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38"/>
            <p:cNvSpPr/>
            <p:nvPr/>
          </p:nvSpPr>
          <p:spPr>
            <a:xfrm>
              <a:off x="7257976" y="3783985"/>
              <a:ext cx="24595" cy="29534"/>
            </a:xfrm>
            <a:custGeom>
              <a:rect b="b" l="l" r="r" t="t"/>
              <a:pathLst>
                <a:path extrusionOk="0" h="305" w="254">
                  <a:moveTo>
                    <a:pt x="1" y="0"/>
                  </a:moveTo>
                  <a:lnTo>
                    <a:pt x="1" y="304"/>
                  </a:lnTo>
                  <a:lnTo>
                    <a:pt x="253" y="304"/>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38"/>
            <p:cNvSpPr/>
            <p:nvPr/>
          </p:nvSpPr>
          <p:spPr>
            <a:xfrm>
              <a:off x="7303294" y="3783985"/>
              <a:ext cx="24402" cy="29534"/>
            </a:xfrm>
            <a:custGeom>
              <a:rect b="b" l="l" r="r" t="t"/>
              <a:pathLst>
                <a:path extrusionOk="0" h="305" w="252">
                  <a:moveTo>
                    <a:pt x="0" y="0"/>
                  </a:moveTo>
                  <a:lnTo>
                    <a:pt x="0" y="304"/>
                  </a:lnTo>
                  <a:lnTo>
                    <a:pt x="251" y="304"/>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38"/>
            <p:cNvSpPr/>
            <p:nvPr/>
          </p:nvSpPr>
          <p:spPr>
            <a:xfrm>
              <a:off x="7156011" y="3811873"/>
              <a:ext cx="182529" cy="5907"/>
            </a:xfrm>
            <a:custGeom>
              <a:rect b="b" l="l" r="r" t="t"/>
              <a:pathLst>
                <a:path extrusionOk="0" h="61" w="1885">
                  <a:moveTo>
                    <a:pt x="1" y="0"/>
                  </a:moveTo>
                  <a:lnTo>
                    <a:pt x="1" y="61"/>
                  </a:lnTo>
                  <a:lnTo>
                    <a:pt x="1884" y="61"/>
                  </a:lnTo>
                  <a:lnTo>
                    <a:pt x="1884"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38"/>
            <p:cNvSpPr/>
            <p:nvPr/>
          </p:nvSpPr>
          <p:spPr>
            <a:xfrm>
              <a:off x="7166856" y="3873653"/>
              <a:ext cx="25273" cy="29340"/>
            </a:xfrm>
            <a:custGeom>
              <a:rect b="b" l="l" r="r" t="t"/>
              <a:pathLst>
                <a:path extrusionOk="0" h="303" w="261">
                  <a:moveTo>
                    <a:pt x="1" y="1"/>
                  </a:moveTo>
                  <a:lnTo>
                    <a:pt x="1" y="303"/>
                  </a:lnTo>
                  <a:lnTo>
                    <a:pt x="261" y="303"/>
                  </a:lnTo>
                  <a:lnTo>
                    <a:pt x="26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38"/>
            <p:cNvSpPr/>
            <p:nvPr/>
          </p:nvSpPr>
          <p:spPr>
            <a:xfrm>
              <a:off x="7211980" y="3873653"/>
              <a:ext cx="25273" cy="29340"/>
            </a:xfrm>
            <a:custGeom>
              <a:rect b="b" l="l" r="r" t="t"/>
              <a:pathLst>
                <a:path extrusionOk="0" h="303" w="261">
                  <a:moveTo>
                    <a:pt x="1" y="1"/>
                  </a:moveTo>
                  <a:lnTo>
                    <a:pt x="1" y="303"/>
                  </a:lnTo>
                  <a:lnTo>
                    <a:pt x="261" y="303"/>
                  </a:lnTo>
                  <a:lnTo>
                    <a:pt x="26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38"/>
            <p:cNvSpPr/>
            <p:nvPr/>
          </p:nvSpPr>
          <p:spPr>
            <a:xfrm>
              <a:off x="7257976" y="3873653"/>
              <a:ext cx="24595" cy="29340"/>
            </a:xfrm>
            <a:custGeom>
              <a:rect b="b" l="l" r="r" t="t"/>
              <a:pathLst>
                <a:path extrusionOk="0" h="303" w="254">
                  <a:moveTo>
                    <a:pt x="1" y="1"/>
                  </a:moveTo>
                  <a:lnTo>
                    <a:pt x="1" y="303"/>
                  </a:lnTo>
                  <a:lnTo>
                    <a:pt x="253" y="303"/>
                  </a:lnTo>
                  <a:lnTo>
                    <a:pt x="25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38"/>
            <p:cNvSpPr/>
            <p:nvPr/>
          </p:nvSpPr>
          <p:spPr>
            <a:xfrm>
              <a:off x="7303294" y="3873653"/>
              <a:ext cx="24402" cy="29340"/>
            </a:xfrm>
            <a:custGeom>
              <a:rect b="b" l="l" r="r" t="t"/>
              <a:pathLst>
                <a:path extrusionOk="0" h="303" w="252">
                  <a:moveTo>
                    <a:pt x="0" y="1"/>
                  </a:moveTo>
                  <a:lnTo>
                    <a:pt x="0" y="303"/>
                  </a:lnTo>
                  <a:lnTo>
                    <a:pt x="251" y="303"/>
                  </a:lnTo>
                  <a:lnTo>
                    <a:pt x="251"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38"/>
            <p:cNvSpPr/>
            <p:nvPr/>
          </p:nvSpPr>
          <p:spPr>
            <a:xfrm>
              <a:off x="7156011" y="3901541"/>
              <a:ext cx="182529" cy="5810"/>
            </a:xfrm>
            <a:custGeom>
              <a:rect b="b" l="l" r="r" t="t"/>
              <a:pathLst>
                <a:path extrusionOk="0" h="60" w="1885">
                  <a:moveTo>
                    <a:pt x="1" y="1"/>
                  </a:moveTo>
                  <a:lnTo>
                    <a:pt x="1" y="59"/>
                  </a:lnTo>
                  <a:lnTo>
                    <a:pt x="1884" y="59"/>
                  </a:lnTo>
                  <a:lnTo>
                    <a:pt x="1884"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38"/>
            <p:cNvSpPr/>
            <p:nvPr/>
          </p:nvSpPr>
          <p:spPr>
            <a:xfrm>
              <a:off x="7166856" y="3963223"/>
              <a:ext cx="25273" cy="29534"/>
            </a:xfrm>
            <a:custGeom>
              <a:rect b="b" l="l" r="r" t="t"/>
              <a:pathLst>
                <a:path extrusionOk="0" h="305" w="261">
                  <a:moveTo>
                    <a:pt x="1" y="0"/>
                  </a:moveTo>
                  <a:lnTo>
                    <a:pt x="1" y="304"/>
                  </a:lnTo>
                  <a:lnTo>
                    <a:pt x="261" y="304"/>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38"/>
            <p:cNvSpPr/>
            <p:nvPr/>
          </p:nvSpPr>
          <p:spPr>
            <a:xfrm>
              <a:off x="7211980" y="3963223"/>
              <a:ext cx="25273" cy="29534"/>
            </a:xfrm>
            <a:custGeom>
              <a:rect b="b" l="l" r="r" t="t"/>
              <a:pathLst>
                <a:path extrusionOk="0" h="305" w="261">
                  <a:moveTo>
                    <a:pt x="1" y="0"/>
                  </a:moveTo>
                  <a:lnTo>
                    <a:pt x="1" y="304"/>
                  </a:lnTo>
                  <a:lnTo>
                    <a:pt x="261" y="304"/>
                  </a:lnTo>
                  <a:lnTo>
                    <a:pt x="26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38"/>
            <p:cNvSpPr/>
            <p:nvPr/>
          </p:nvSpPr>
          <p:spPr>
            <a:xfrm>
              <a:off x="7257976" y="3963223"/>
              <a:ext cx="24595" cy="29534"/>
            </a:xfrm>
            <a:custGeom>
              <a:rect b="b" l="l" r="r" t="t"/>
              <a:pathLst>
                <a:path extrusionOk="0" h="305" w="254">
                  <a:moveTo>
                    <a:pt x="1" y="0"/>
                  </a:moveTo>
                  <a:lnTo>
                    <a:pt x="1" y="304"/>
                  </a:lnTo>
                  <a:lnTo>
                    <a:pt x="253" y="304"/>
                  </a:lnTo>
                  <a:lnTo>
                    <a:pt x="253"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38"/>
            <p:cNvSpPr/>
            <p:nvPr/>
          </p:nvSpPr>
          <p:spPr>
            <a:xfrm>
              <a:off x="7303294" y="3963223"/>
              <a:ext cx="24402" cy="29534"/>
            </a:xfrm>
            <a:custGeom>
              <a:rect b="b" l="l" r="r" t="t"/>
              <a:pathLst>
                <a:path extrusionOk="0" h="305" w="252">
                  <a:moveTo>
                    <a:pt x="0" y="0"/>
                  </a:moveTo>
                  <a:lnTo>
                    <a:pt x="0" y="304"/>
                  </a:lnTo>
                  <a:lnTo>
                    <a:pt x="251" y="304"/>
                  </a:lnTo>
                  <a:lnTo>
                    <a:pt x="251"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38"/>
            <p:cNvSpPr/>
            <p:nvPr/>
          </p:nvSpPr>
          <p:spPr>
            <a:xfrm>
              <a:off x="7156011" y="3991305"/>
              <a:ext cx="182529" cy="5713"/>
            </a:xfrm>
            <a:custGeom>
              <a:rect b="b" l="l" r="r" t="t"/>
              <a:pathLst>
                <a:path extrusionOk="0" h="59" w="1885">
                  <a:moveTo>
                    <a:pt x="1" y="0"/>
                  </a:moveTo>
                  <a:lnTo>
                    <a:pt x="1" y="59"/>
                  </a:lnTo>
                  <a:lnTo>
                    <a:pt x="1884" y="59"/>
                  </a:lnTo>
                  <a:lnTo>
                    <a:pt x="1884" y="0"/>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38"/>
            <p:cNvSpPr/>
            <p:nvPr/>
          </p:nvSpPr>
          <p:spPr>
            <a:xfrm>
              <a:off x="6585664" y="3172582"/>
              <a:ext cx="86956" cy="86956"/>
            </a:xfrm>
            <a:custGeom>
              <a:rect b="b" l="l" r="r" t="t"/>
              <a:pathLst>
                <a:path extrusionOk="0" h="898" w="898">
                  <a:moveTo>
                    <a:pt x="453" y="1"/>
                  </a:moveTo>
                  <a:cubicBezTo>
                    <a:pt x="200" y="1"/>
                    <a:pt x="1" y="200"/>
                    <a:pt x="1" y="445"/>
                  </a:cubicBezTo>
                  <a:cubicBezTo>
                    <a:pt x="1" y="696"/>
                    <a:pt x="200" y="897"/>
                    <a:pt x="453" y="897"/>
                  </a:cubicBezTo>
                  <a:cubicBezTo>
                    <a:pt x="698" y="897"/>
                    <a:pt x="897" y="696"/>
                    <a:pt x="897" y="445"/>
                  </a:cubicBezTo>
                  <a:cubicBezTo>
                    <a:pt x="897" y="200"/>
                    <a:pt x="698" y="1"/>
                    <a:pt x="453"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38"/>
            <p:cNvSpPr/>
            <p:nvPr/>
          </p:nvSpPr>
          <p:spPr>
            <a:xfrm>
              <a:off x="6645313" y="3009709"/>
              <a:ext cx="166455" cy="167327"/>
            </a:xfrm>
            <a:custGeom>
              <a:rect b="b" l="l" r="r" t="t"/>
              <a:pathLst>
                <a:path extrusionOk="0" h="1728" w="1719">
                  <a:moveTo>
                    <a:pt x="859" y="0"/>
                  </a:moveTo>
                  <a:cubicBezTo>
                    <a:pt x="384" y="0"/>
                    <a:pt x="0" y="386"/>
                    <a:pt x="0" y="859"/>
                  </a:cubicBezTo>
                  <a:cubicBezTo>
                    <a:pt x="0" y="1334"/>
                    <a:pt x="384" y="1727"/>
                    <a:pt x="859" y="1727"/>
                  </a:cubicBezTo>
                  <a:cubicBezTo>
                    <a:pt x="1334" y="1727"/>
                    <a:pt x="1718" y="1334"/>
                    <a:pt x="1718" y="859"/>
                  </a:cubicBezTo>
                  <a:cubicBezTo>
                    <a:pt x="1718" y="386"/>
                    <a:pt x="1334" y="0"/>
                    <a:pt x="859"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38"/>
            <p:cNvSpPr/>
            <p:nvPr/>
          </p:nvSpPr>
          <p:spPr>
            <a:xfrm>
              <a:off x="6737111" y="2813041"/>
              <a:ext cx="299309" cy="157353"/>
            </a:xfrm>
            <a:custGeom>
              <a:rect b="b" l="l" r="r" t="t"/>
              <a:pathLst>
                <a:path extrusionOk="0" h="1625" w="3091">
                  <a:moveTo>
                    <a:pt x="815" y="1"/>
                  </a:moveTo>
                  <a:cubicBezTo>
                    <a:pt x="363" y="1"/>
                    <a:pt x="0" y="372"/>
                    <a:pt x="0" y="817"/>
                  </a:cubicBezTo>
                  <a:cubicBezTo>
                    <a:pt x="0" y="1261"/>
                    <a:pt x="363" y="1624"/>
                    <a:pt x="815" y="1624"/>
                  </a:cubicBezTo>
                  <a:lnTo>
                    <a:pt x="2282" y="1624"/>
                  </a:lnTo>
                  <a:cubicBezTo>
                    <a:pt x="2726" y="1624"/>
                    <a:pt x="3091" y="1261"/>
                    <a:pt x="3091" y="817"/>
                  </a:cubicBezTo>
                  <a:cubicBezTo>
                    <a:pt x="3091" y="372"/>
                    <a:pt x="2726" y="1"/>
                    <a:pt x="2282"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38"/>
            <p:cNvSpPr/>
            <p:nvPr/>
          </p:nvSpPr>
          <p:spPr>
            <a:xfrm>
              <a:off x="7459679" y="2904161"/>
              <a:ext cx="267645" cy="68945"/>
            </a:xfrm>
            <a:custGeom>
              <a:rect b="b" l="l" r="r" t="t"/>
              <a:pathLst>
                <a:path extrusionOk="0" h="712" w="2764">
                  <a:moveTo>
                    <a:pt x="1364" y="0"/>
                  </a:moveTo>
                  <a:cubicBezTo>
                    <a:pt x="1060" y="0"/>
                    <a:pt x="815" y="239"/>
                    <a:pt x="786" y="534"/>
                  </a:cubicBezTo>
                  <a:lnTo>
                    <a:pt x="777" y="534"/>
                  </a:lnTo>
                  <a:cubicBezTo>
                    <a:pt x="726" y="534"/>
                    <a:pt x="674" y="550"/>
                    <a:pt x="630" y="571"/>
                  </a:cubicBezTo>
                  <a:cubicBezTo>
                    <a:pt x="578" y="461"/>
                    <a:pt x="466" y="379"/>
                    <a:pt x="333" y="379"/>
                  </a:cubicBezTo>
                  <a:cubicBezTo>
                    <a:pt x="148" y="379"/>
                    <a:pt x="0" y="527"/>
                    <a:pt x="0" y="712"/>
                  </a:cubicBezTo>
                  <a:lnTo>
                    <a:pt x="2764" y="712"/>
                  </a:lnTo>
                  <a:cubicBezTo>
                    <a:pt x="2734" y="676"/>
                    <a:pt x="2689" y="653"/>
                    <a:pt x="2638" y="653"/>
                  </a:cubicBezTo>
                  <a:cubicBezTo>
                    <a:pt x="2609" y="653"/>
                    <a:pt x="2579" y="667"/>
                    <a:pt x="2549" y="683"/>
                  </a:cubicBezTo>
                  <a:cubicBezTo>
                    <a:pt x="2534" y="609"/>
                    <a:pt x="2476" y="550"/>
                    <a:pt x="2394" y="550"/>
                  </a:cubicBezTo>
                  <a:cubicBezTo>
                    <a:pt x="2326" y="550"/>
                    <a:pt x="2268" y="594"/>
                    <a:pt x="2237" y="653"/>
                  </a:cubicBezTo>
                  <a:lnTo>
                    <a:pt x="2230" y="653"/>
                  </a:lnTo>
                  <a:cubicBezTo>
                    <a:pt x="2186" y="653"/>
                    <a:pt x="2156" y="667"/>
                    <a:pt x="2127" y="690"/>
                  </a:cubicBezTo>
                  <a:cubicBezTo>
                    <a:pt x="2090" y="623"/>
                    <a:pt x="2022" y="564"/>
                    <a:pt x="1949" y="543"/>
                  </a:cubicBezTo>
                  <a:cubicBezTo>
                    <a:pt x="1926" y="239"/>
                    <a:pt x="1675" y="0"/>
                    <a:pt x="13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38"/>
            <p:cNvSpPr/>
            <p:nvPr/>
          </p:nvSpPr>
          <p:spPr>
            <a:xfrm>
              <a:off x="6927194" y="2983854"/>
              <a:ext cx="574895" cy="155126"/>
            </a:xfrm>
            <a:custGeom>
              <a:rect b="b" l="l" r="r" t="t"/>
              <a:pathLst>
                <a:path extrusionOk="0" h="1602" w="5937">
                  <a:moveTo>
                    <a:pt x="3143" y="1"/>
                  </a:moveTo>
                  <a:cubicBezTo>
                    <a:pt x="2602" y="1"/>
                    <a:pt x="2165" y="438"/>
                    <a:pt x="2165" y="979"/>
                  </a:cubicBezTo>
                  <a:lnTo>
                    <a:pt x="2165" y="993"/>
                  </a:lnTo>
                  <a:cubicBezTo>
                    <a:pt x="2097" y="972"/>
                    <a:pt x="2031" y="956"/>
                    <a:pt x="1957" y="956"/>
                  </a:cubicBezTo>
                  <a:cubicBezTo>
                    <a:pt x="1809" y="956"/>
                    <a:pt x="1669" y="1009"/>
                    <a:pt x="1557" y="1098"/>
                  </a:cubicBezTo>
                  <a:cubicBezTo>
                    <a:pt x="1446" y="956"/>
                    <a:pt x="1283" y="867"/>
                    <a:pt x="1091" y="867"/>
                  </a:cubicBezTo>
                  <a:cubicBezTo>
                    <a:pt x="824" y="867"/>
                    <a:pt x="602" y="1045"/>
                    <a:pt x="527" y="1283"/>
                  </a:cubicBezTo>
                  <a:lnTo>
                    <a:pt x="482" y="1283"/>
                  </a:lnTo>
                  <a:cubicBezTo>
                    <a:pt x="267" y="1283"/>
                    <a:pt x="82" y="1409"/>
                    <a:pt x="0" y="1601"/>
                  </a:cubicBezTo>
                  <a:lnTo>
                    <a:pt x="5930" y="1601"/>
                  </a:lnTo>
                  <a:cubicBezTo>
                    <a:pt x="5937" y="1557"/>
                    <a:pt x="5937" y="1512"/>
                    <a:pt x="5937" y="1468"/>
                  </a:cubicBezTo>
                  <a:cubicBezTo>
                    <a:pt x="5937" y="1112"/>
                    <a:pt x="5647" y="822"/>
                    <a:pt x="5291" y="822"/>
                  </a:cubicBezTo>
                  <a:cubicBezTo>
                    <a:pt x="5106" y="822"/>
                    <a:pt x="4935" y="904"/>
                    <a:pt x="4818" y="1030"/>
                  </a:cubicBezTo>
                  <a:cubicBezTo>
                    <a:pt x="4699" y="897"/>
                    <a:pt x="4528" y="815"/>
                    <a:pt x="4336" y="815"/>
                  </a:cubicBezTo>
                  <a:cubicBezTo>
                    <a:pt x="4254" y="815"/>
                    <a:pt x="4180" y="831"/>
                    <a:pt x="4114" y="860"/>
                  </a:cubicBezTo>
                  <a:cubicBezTo>
                    <a:pt x="4053" y="371"/>
                    <a:pt x="3646" y="1"/>
                    <a:pt x="31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38"/>
            <p:cNvSpPr/>
            <p:nvPr/>
          </p:nvSpPr>
          <p:spPr>
            <a:xfrm>
              <a:off x="7532885" y="3448846"/>
              <a:ext cx="528221" cy="142828"/>
            </a:xfrm>
            <a:custGeom>
              <a:rect b="b" l="l" r="r" t="t"/>
              <a:pathLst>
                <a:path extrusionOk="0" h="1475" w="5455">
                  <a:moveTo>
                    <a:pt x="2572" y="0"/>
                  </a:moveTo>
                  <a:cubicBezTo>
                    <a:pt x="2111" y="0"/>
                    <a:pt x="1734" y="349"/>
                    <a:pt x="1682" y="793"/>
                  </a:cubicBezTo>
                  <a:cubicBezTo>
                    <a:pt x="1615" y="763"/>
                    <a:pt x="1549" y="749"/>
                    <a:pt x="1474" y="749"/>
                  </a:cubicBezTo>
                  <a:cubicBezTo>
                    <a:pt x="1296" y="749"/>
                    <a:pt x="1142" y="831"/>
                    <a:pt x="1030" y="948"/>
                  </a:cubicBezTo>
                  <a:cubicBezTo>
                    <a:pt x="919" y="838"/>
                    <a:pt x="763" y="763"/>
                    <a:pt x="592" y="763"/>
                  </a:cubicBezTo>
                  <a:cubicBezTo>
                    <a:pt x="267" y="763"/>
                    <a:pt x="0" y="1023"/>
                    <a:pt x="0" y="1355"/>
                  </a:cubicBezTo>
                  <a:cubicBezTo>
                    <a:pt x="0" y="1393"/>
                    <a:pt x="7" y="1437"/>
                    <a:pt x="14" y="1475"/>
                  </a:cubicBezTo>
                  <a:lnTo>
                    <a:pt x="5454" y="1475"/>
                  </a:lnTo>
                  <a:cubicBezTo>
                    <a:pt x="5380" y="1297"/>
                    <a:pt x="5209" y="1178"/>
                    <a:pt x="5010" y="1178"/>
                  </a:cubicBezTo>
                  <a:cubicBezTo>
                    <a:pt x="4994" y="1178"/>
                    <a:pt x="4987" y="1178"/>
                    <a:pt x="4972" y="1187"/>
                  </a:cubicBezTo>
                  <a:cubicBezTo>
                    <a:pt x="4905" y="964"/>
                    <a:pt x="4698" y="801"/>
                    <a:pt x="4453" y="801"/>
                  </a:cubicBezTo>
                  <a:cubicBezTo>
                    <a:pt x="4275" y="801"/>
                    <a:pt x="4128" y="882"/>
                    <a:pt x="4023" y="1009"/>
                  </a:cubicBezTo>
                  <a:cubicBezTo>
                    <a:pt x="3927" y="927"/>
                    <a:pt x="3793" y="875"/>
                    <a:pt x="3660" y="875"/>
                  </a:cubicBezTo>
                  <a:cubicBezTo>
                    <a:pt x="3587" y="875"/>
                    <a:pt x="3527" y="890"/>
                    <a:pt x="3468" y="911"/>
                  </a:cubicBezTo>
                  <a:lnTo>
                    <a:pt x="3468" y="897"/>
                  </a:lnTo>
                  <a:cubicBezTo>
                    <a:pt x="3468" y="400"/>
                    <a:pt x="3068" y="0"/>
                    <a:pt x="25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9" name="Shape 3769"/>
        <p:cNvGrpSpPr/>
        <p:nvPr/>
      </p:nvGrpSpPr>
      <p:grpSpPr>
        <a:xfrm>
          <a:off x="0" y="0"/>
          <a:ext cx="0" cy="0"/>
          <a:chOff x="0" y="0"/>
          <a:chExt cx="0" cy="0"/>
        </a:xfrm>
      </p:grpSpPr>
      <p:pic>
        <p:nvPicPr>
          <p:cNvPr id="3770" name="Google Shape;3770;p39"/>
          <p:cNvPicPr preferRelativeResize="0"/>
          <p:nvPr>
            <p:ph idx="2" type="pic"/>
          </p:nvPr>
        </p:nvPicPr>
        <p:blipFill rotWithShape="1">
          <a:blip r:embed="rId3">
            <a:alphaModFix/>
          </a:blip>
          <a:srcRect b="0" l="12664" r="12664" t="0"/>
          <a:stretch/>
        </p:blipFill>
        <p:spPr>
          <a:xfrm>
            <a:off x="4709500" y="807800"/>
            <a:ext cx="3721200" cy="3340800"/>
          </a:xfrm>
          <a:prstGeom prst="round2DiagRect">
            <a:avLst>
              <a:gd fmla="val 16667" name="adj1"/>
              <a:gd fmla="val 0" name="adj2"/>
            </a:avLst>
          </a:prstGeom>
          <a:ln cap="flat" cmpd="sng" w="9525">
            <a:solidFill>
              <a:schemeClr val="dk1"/>
            </a:solidFill>
            <a:prstDash val="solid"/>
            <a:round/>
            <a:headEnd len="sm" w="sm" type="none"/>
            <a:tailEnd len="sm" w="sm" type="none"/>
          </a:ln>
        </p:spPr>
      </p:pic>
      <p:sp>
        <p:nvSpPr>
          <p:cNvPr id="3771" name="Google Shape;3771;p39"/>
          <p:cNvSpPr txBox="1"/>
          <p:nvPr>
            <p:ph type="title"/>
          </p:nvPr>
        </p:nvSpPr>
        <p:spPr>
          <a:xfrm>
            <a:off x="720000" y="1354363"/>
            <a:ext cx="3594000" cy="16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6"/>
                </a:solidFill>
              </a:rPr>
              <a:t>Emission totals from 105 countries</a:t>
            </a:r>
            <a:endParaRPr>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5" name="Shape 3775"/>
        <p:cNvGrpSpPr/>
        <p:nvPr/>
      </p:nvGrpSpPr>
      <p:grpSpPr>
        <a:xfrm>
          <a:off x="0" y="0"/>
          <a:ext cx="0" cy="0"/>
          <a:chOff x="0" y="0"/>
          <a:chExt cx="0" cy="0"/>
        </a:xfrm>
      </p:grpSpPr>
      <p:sp>
        <p:nvSpPr>
          <p:cNvPr id="3776" name="Google Shape;3776;p40"/>
          <p:cNvSpPr/>
          <p:nvPr/>
        </p:nvSpPr>
        <p:spPr>
          <a:xfrm>
            <a:off x="4587725" y="2398300"/>
            <a:ext cx="3060000" cy="33057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0"/>
          <p:cNvSpPr txBox="1"/>
          <p:nvPr>
            <p:ph type="title"/>
          </p:nvPr>
        </p:nvSpPr>
        <p:spPr>
          <a:xfrm>
            <a:off x="1284000" y="539500"/>
            <a:ext cx="6576000" cy="8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355,801.33 kt</a:t>
            </a:r>
            <a:endParaRPr/>
          </a:p>
        </p:txBody>
      </p:sp>
      <p:sp>
        <p:nvSpPr>
          <p:cNvPr id="3778" name="Google Shape;3778;p40"/>
          <p:cNvSpPr txBox="1"/>
          <p:nvPr>
            <p:ph idx="1" type="subTitle"/>
          </p:nvPr>
        </p:nvSpPr>
        <p:spPr>
          <a:xfrm>
            <a:off x="1284000" y="1481625"/>
            <a:ext cx="65760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Total world emissions (in Kilotons)</a:t>
            </a:r>
            <a:endParaRPr/>
          </a:p>
        </p:txBody>
      </p:sp>
      <p:grpSp>
        <p:nvGrpSpPr>
          <p:cNvPr id="3779" name="Google Shape;3779;p40"/>
          <p:cNvGrpSpPr/>
          <p:nvPr/>
        </p:nvGrpSpPr>
        <p:grpSpPr>
          <a:xfrm>
            <a:off x="1913843" y="2627298"/>
            <a:ext cx="5273020" cy="1976701"/>
            <a:chOff x="1913843" y="2627298"/>
            <a:chExt cx="5273020" cy="1976701"/>
          </a:xfrm>
        </p:grpSpPr>
        <p:sp>
          <p:nvSpPr>
            <p:cNvPr id="3780" name="Google Shape;3780;p40"/>
            <p:cNvSpPr/>
            <p:nvPr/>
          </p:nvSpPr>
          <p:spPr>
            <a:xfrm>
              <a:off x="2845242" y="3257506"/>
              <a:ext cx="557406" cy="242622"/>
            </a:xfrm>
            <a:custGeom>
              <a:rect b="b" l="l" r="r" t="t"/>
              <a:pathLst>
                <a:path extrusionOk="0" h="7427" w="17063">
                  <a:moveTo>
                    <a:pt x="8100" y="0"/>
                  </a:moveTo>
                  <a:cubicBezTo>
                    <a:pt x="6746" y="0"/>
                    <a:pt x="5613" y="977"/>
                    <a:pt x="5373" y="2269"/>
                  </a:cubicBezTo>
                  <a:cubicBezTo>
                    <a:pt x="5279" y="2243"/>
                    <a:pt x="5172" y="2243"/>
                    <a:pt x="5075" y="2243"/>
                  </a:cubicBezTo>
                  <a:cubicBezTo>
                    <a:pt x="5057" y="2242"/>
                    <a:pt x="5039" y="2242"/>
                    <a:pt x="5021" y="2242"/>
                  </a:cubicBezTo>
                  <a:cubicBezTo>
                    <a:pt x="3860" y="2242"/>
                    <a:pt x="2916" y="3165"/>
                    <a:pt x="2862" y="4336"/>
                  </a:cubicBezTo>
                  <a:cubicBezTo>
                    <a:pt x="1485" y="4686"/>
                    <a:pt x="377" y="5778"/>
                    <a:pt x="1" y="7155"/>
                  </a:cubicBezTo>
                  <a:lnTo>
                    <a:pt x="17063" y="7427"/>
                  </a:lnTo>
                  <a:cubicBezTo>
                    <a:pt x="16645" y="5684"/>
                    <a:pt x="15673" y="4375"/>
                    <a:pt x="13810" y="4349"/>
                  </a:cubicBezTo>
                  <a:lnTo>
                    <a:pt x="13648" y="4349"/>
                  </a:lnTo>
                  <a:cubicBezTo>
                    <a:pt x="13677" y="3024"/>
                    <a:pt x="12624" y="1932"/>
                    <a:pt x="11299" y="1919"/>
                  </a:cubicBezTo>
                  <a:cubicBezTo>
                    <a:pt x="11124" y="1919"/>
                    <a:pt x="10949" y="1932"/>
                    <a:pt x="10787" y="1958"/>
                  </a:cubicBezTo>
                  <a:cubicBezTo>
                    <a:pt x="10437" y="837"/>
                    <a:pt x="9397" y="14"/>
                    <a:pt x="8153" y="1"/>
                  </a:cubicBezTo>
                  <a:cubicBezTo>
                    <a:pt x="8135" y="1"/>
                    <a:pt x="8117" y="0"/>
                    <a:pt x="8100" y="0"/>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0"/>
            <p:cNvSpPr/>
            <p:nvPr/>
          </p:nvSpPr>
          <p:spPr>
            <a:xfrm>
              <a:off x="3021586" y="3332447"/>
              <a:ext cx="61415" cy="122274"/>
            </a:xfrm>
            <a:custGeom>
              <a:rect b="b" l="l" r="r" t="t"/>
              <a:pathLst>
                <a:path extrusionOk="0" h="3743" w="1880">
                  <a:moveTo>
                    <a:pt x="1" y="1"/>
                  </a:moveTo>
                  <a:cubicBezTo>
                    <a:pt x="1" y="1"/>
                    <a:pt x="1501" y="474"/>
                    <a:pt x="1420" y="1864"/>
                  </a:cubicBezTo>
                  <a:cubicBezTo>
                    <a:pt x="1339" y="3403"/>
                    <a:pt x="1" y="3743"/>
                    <a:pt x="1" y="3743"/>
                  </a:cubicBezTo>
                  <a:cubicBezTo>
                    <a:pt x="1041" y="3743"/>
                    <a:pt x="1880" y="2904"/>
                    <a:pt x="1880" y="1864"/>
                  </a:cubicBezTo>
                  <a:cubicBezTo>
                    <a:pt x="1880" y="840"/>
                    <a:pt x="1041" y="1"/>
                    <a:pt x="1" y="1"/>
                  </a:cubicBezTo>
                  <a:close/>
                </a:path>
              </a:pathLst>
            </a:custGeom>
            <a:solidFill>
              <a:srgbClr val="CB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0"/>
            <p:cNvSpPr/>
            <p:nvPr/>
          </p:nvSpPr>
          <p:spPr>
            <a:xfrm>
              <a:off x="3334777" y="3406539"/>
              <a:ext cx="68830" cy="89150"/>
            </a:xfrm>
            <a:custGeom>
              <a:rect b="b" l="l" r="r" t="t"/>
              <a:pathLst>
                <a:path extrusionOk="0" h="2729" w="2107">
                  <a:moveTo>
                    <a:pt x="1" y="1"/>
                  </a:moveTo>
                  <a:lnTo>
                    <a:pt x="1" y="1"/>
                  </a:lnTo>
                  <a:cubicBezTo>
                    <a:pt x="905" y="367"/>
                    <a:pt x="1511" y="1164"/>
                    <a:pt x="1864" y="2149"/>
                  </a:cubicBezTo>
                  <a:cubicBezTo>
                    <a:pt x="2026" y="2486"/>
                    <a:pt x="2094" y="2729"/>
                    <a:pt x="2094" y="2729"/>
                  </a:cubicBezTo>
                  <a:cubicBezTo>
                    <a:pt x="2107" y="1420"/>
                    <a:pt x="1216" y="31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0"/>
            <p:cNvSpPr/>
            <p:nvPr/>
          </p:nvSpPr>
          <p:spPr>
            <a:xfrm>
              <a:off x="3222267" y="3403893"/>
              <a:ext cx="173399" cy="89150"/>
            </a:xfrm>
            <a:custGeom>
              <a:rect b="b" l="l" r="r" t="t"/>
              <a:pathLst>
                <a:path extrusionOk="0" h="2729" w="5308">
                  <a:moveTo>
                    <a:pt x="2755" y="1"/>
                  </a:moveTo>
                  <a:cubicBezTo>
                    <a:pt x="1258" y="1"/>
                    <a:pt x="14" y="1216"/>
                    <a:pt x="1" y="2729"/>
                  </a:cubicBezTo>
                  <a:cubicBezTo>
                    <a:pt x="1" y="2729"/>
                    <a:pt x="691" y="542"/>
                    <a:pt x="2606" y="542"/>
                  </a:cubicBezTo>
                  <a:lnTo>
                    <a:pt x="2784" y="542"/>
                  </a:lnTo>
                  <a:cubicBezTo>
                    <a:pt x="4281" y="649"/>
                    <a:pt x="4997" y="1595"/>
                    <a:pt x="5308" y="2230"/>
                  </a:cubicBezTo>
                  <a:cubicBezTo>
                    <a:pt x="4955" y="1245"/>
                    <a:pt x="4349" y="448"/>
                    <a:pt x="3445" y="82"/>
                  </a:cubicBezTo>
                  <a:cubicBezTo>
                    <a:pt x="3241" y="43"/>
                    <a:pt x="3027" y="1"/>
                    <a:pt x="2810" y="1"/>
                  </a:cubicBezTo>
                  <a:close/>
                </a:path>
              </a:pathLst>
            </a:custGeom>
            <a:solidFill>
              <a:srgbClr val="CB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0"/>
            <p:cNvSpPr/>
            <p:nvPr/>
          </p:nvSpPr>
          <p:spPr>
            <a:xfrm>
              <a:off x="3270845" y="2959342"/>
              <a:ext cx="596247" cy="216586"/>
            </a:xfrm>
            <a:custGeom>
              <a:rect b="b" l="l" r="r" t="t"/>
              <a:pathLst>
                <a:path extrusionOk="0" h="6630" w="18252">
                  <a:moveTo>
                    <a:pt x="7803" y="1"/>
                  </a:moveTo>
                  <a:cubicBezTo>
                    <a:pt x="5778" y="1"/>
                    <a:pt x="4051" y="1245"/>
                    <a:pt x="3335" y="2998"/>
                  </a:cubicBezTo>
                  <a:cubicBezTo>
                    <a:pt x="3212" y="2985"/>
                    <a:pt x="3092" y="2985"/>
                    <a:pt x="2969" y="2985"/>
                  </a:cubicBezTo>
                  <a:cubicBezTo>
                    <a:pt x="1323" y="2985"/>
                    <a:pt x="1" y="4310"/>
                    <a:pt x="1" y="5956"/>
                  </a:cubicBezTo>
                  <a:cubicBezTo>
                    <a:pt x="1" y="6186"/>
                    <a:pt x="27" y="6416"/>
                    <a:pt x="66" y="6630"/>
                  </a:cubicBezTo>
                  <a:lnTo>
                    <a:pt x="14756" y="6630"/>
                  </a:lnTo>
                  <a:cubicBezTo>
                    <a:pt x="14795" y="6604"/>
                    <a:pt x="14824" y="6578"/>
                    <a:pt x="14863" y="6549"/>
                  </a:cubicBezTo>
                  <a:cubicBezTo>
                    <a:pt x="14863" y="6578"/>
                    <a:pt x="14876" y="6604"/>
                    <a:pt x="14889" y="6630"/>
                  </a:cubicBezTo>
                  <a:lnTo>
                    <a:pt x="18116" y="6630"/>
                  </a:lnTo>
                  <a:cubicBezTo>
                    <a:pt x="18197" y="6429"/>
                    <a:pt x="18252" y="6199"/>
                    <a:pt x="18252" y="5956"/>
                  </a:cubicBezTo>
                  <a:cubicBezTo>
                    <a:pt x="18252" y="4997"/>
                    <a:pt x="17468" y="4213"/>
                    <a:pt x="16496" y="4213"/>
                  </a:cubicBezTo>
                  <a:cubicBezTo>
                    <a:pt x="16159" y="4213"/>
                    <a:pt x="15848" y="4310"/>
                    <a:pt x="15579" y="4485"/>
                  </a:cubicBezTo>
                  <a:cubicBezTo>
                    <a:pt x="15404" y="3364"/>
                    <a:pt x="14445" y="2512"/>
                    <a:pt x="13269" y="2512"/>
                  </a:cubicBezTo>
                  <a:cubicBezTo>
                    <a:pt x="12880" y="2512"/>
                    <a:pt x="12501" y="2609"/>
                    <a:pt x="12177" y="2784"/>
                  </a:cubicBezTo>
                  <a:cubicBezTo>
                    <a:pt x="11393" y="1151"/>
                    <a:pt x="9734" y="1"/>
                    <a:pt x="780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0"/>
            <p:cNvSpPr/>
            <p:nvPr/>
          </p:nvSpPr>
          <p:spPr>
            <a:xfrm>
              <a:off x="3842155" y="2785378"/>
              <a:ext cx="330791" cy="120380"/>
            </a:xfrm>
            <a:custGeom>
              <a:rect b="b" l="l" r="r" t="t"/>
              <a:pathLst>
                <a:path extrusionOk="0" h="3685" w="10126">
                  <a:moveTo>
                    <a:pt x="5791" y="1"/>
                  </a:moveTo>
                  <a:cubicBezTo>
                    <a:pt x="4712" y="1"/>
                    <a:pt x="3795" y="636"/>
                    <a:pt x="3361" y="1553"/>
                  </a:cubicBezTo>
                  <a:cubicBezTo>
                    <a:pt x="3186" y="1446"/>
                    <a:pt x="2972" y="1391"/>
                    <a:pt x="2755" y="1391"/>
                  </a:cubicBezTo>
                  <a:cubicBezTo>
                    <a:pt x="2107" y="1391"/>
                    <a:pt x="1579" y="1864"/>
                    <a:pt x="1472" y="2483"/>
                  </a:cubicBezTo>
                  <a:cubicBezTo>
                    <a:pt x="1323" y="2389"/>
                    <a:pt x="1148" y="2337"/>
                    <a:pt x="960" y="2337"/>
                  </a:cubicBezTo>
                  <a:cubicBezTo>
                    <a:pt x="432" y="2337"/>
                    <a:pt x="1" y="2768"/>
                    <a:pt x="1" y="3309"/>
                  </a:cubicBezTo>
                  <a:cubicBezTo>
                    <a:pt x="1" y="3442"/>
                    <a:pt x="27" y="3565"/>
                    <a:pt x="69" y="3685"/>
                  </a:cubicBezTo>
                  <a:lnTo>
                    <a:pt x="1851" y="3685"/>
                  </a:lnTo>
                  <a:cubicBezTo>
                    <a:pt x="1864" y="3659"/>
                    <a:pt x="1864" y="3646"/>
                    <a:pt x="1877" y="3633"/>
                  </a:cubicBezTo>
                  <a:cubicBezTo>
                    <a:pt x="1890" y="3646"/>
                    <a:pt x="1919" y="3659"/>
                    <a:pt x="1932" y="3685"/>
                  </a:cubicBezTo>
                  <a:lnTo>
                    <a:pt x="10071" y="3685"/>
                  </a:lnTo>
                  <a:cubicBezTo>
                    <a:pt x="10100" y="3565"/>
                    <a:pt x="10126" y="3429"/>
                    <a:pt x="10126" y="3309"/>
                  </a:cubicBezTo>
                  <a:cubicBezTo>
                    <a:pt x="10126" y="2389"/>
                    <a:pt x="9384" y="1660"/>
                    <a:pt x="8464" y="1660"/>
                  </a:cubicBezTo>
                  <a:cubicBezTo>
                    <a:pt x="8399" y="1660"/>
                    <a:pt x="8331" y="1660"/>
                    <a:pt x="8263" y="1673"/>
                  </a:cubicBezTo>
                  <a:cubicBezTo>
                    <a:pt x="7871" y="688"/>
                    <a:pt x="6912" y="1"/>
                    <a:pt x="57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0"/>
            <p:cNvSpPr/>
            <p:nvPr/>
          </p:nvSpPr>
          <p:spPr>
            <a:xfrm>
              <a:off x="5641785" y="3396902"/>
              <a:ext cx="291949" cy="143345"/>
            </a:xfrm>
            <a:custGeom>
              <a:rect b="b" l="l" r="r" t="t"/>
              <a:pathLst>
                <a:path extrusionOk="0" h="4388" w="8937">
                  <a:moveTo>
                    <a:pt x="3915" y="1"/>
                  </a:moveTo>
                  <a:cubicBezTo>
                    <a:pt x="2333" y="1"/>
                    <a:pt x="1037" y="1242"/>
                    <a:pt x="944" y="2794"/>
                  </a:cubicBezTo>
                  <a:cubicBezTo>
                    <a:pt x="406" y="2917"/>
                    <a:pt x="1" y="3390"/>
                    <a:pt x="1" y="3970"/>
                  </a:cubicBezTo>
                  <a:cubicBezTo>
                    <a:pt x="1" y="4119"/>
                    <a:pt x="27" y="4252"/>
                    <a:pt x="65" y="4388"/>
                  </a:cubicBezTo>
                  <a:lnTo>
                    <a:pt x="8937" y="4388"/>
                  </a:lnTo>
                  <a:lnTo>
                    <a:pt x="8937" y="4281"/>
                  </a:lnTo>
                  <a:cubicBezTo>
                    <a:pt x="8937" y="3429"/>
                    <a:pt x="8263" y="2755"/>
                    <a:pt x="7411" y="2755"/>
                  </a:cubicBezTo>
                  <a:cubicBezTo>
                    <a:pt x="7236" y="2755"/>
                    <a:pt x="7061" y="2781"/>
                    <a:pt x="6899" y="2836"/>
                  </a:cubicBezTo>
                  <a:cubicBezTo>
                    <a:pt x="6818" y="1255"/>
                    <a:pt x="5522" y="1"/>
                    <a:pt x="3915"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0"/>
            <p:cNvSpPr/>
            <p:nvPr/>
          </p:nvSpPr>
          <p:spPr>
            <a:xfrm>
              <a:off x="4585976" y="3466976"/>
              <a:ext cx="546821" cy="885191"/>
            </a:xfrm>
            <a:custGeom>
              <a:rect b="b" l="l" r="r" t="t"/>
              <a:pathLst>
                <a:path extrusionOk="0" h="27097" w="16739">
                  <a:moveTo>
                    <a:pt x="1" y="1"/>
                  </a:moveTo>
                  <a:lnTo>
                    <a:pt x="1" y="27097"/>
                  </a:lnTo>
                  <a:lnTo>
                    <a:pt x="16739" y="27097"/>
                  </a:lnTo>
                  <a:lnTo>
                    <a:pt x="16739" y="1"/>
                  </a:ln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0"/>
            <p:cNvSpPr/>
            <p:nvPr/>
          </p:nvSpPr>
          <p:spPr>
            <a:xfrm>
              <a:off x="4585976" y="3784937"/>
              <a:ext cx="546821" cy="45016"/>
            </a:xfrm>
            <a:custGeom>
              <a:rect b="b" l="l" r="r" t="t"/>
              <a:pathLst>
                <a:path extrusionOk="0" h="1378" w="16739">
                  <a:moveTo>
                    <a:pt x="1" y="1"/>
                  </a:moveTo>
                  <a:lnTo>
                    <a:pt x="1" y="1378"/>
                  </a:lnTo>
                  <a:lnTo>
                    <a:pt x="16739" y="1378"/>
                  </a:lnTo>
                  <a:lnTo>
                    <a:pt x="1673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0"/>
            <p:cNvSpPr/>
            <p:nvPr/>
          </p:nvSpPr>
          <p:spPr>
            <a:xfrm>
              <a:off x="4585976" y="3950795"/>
              <a:ext cx="546821" cy="154354"/>
            </a:xfrm>
            <a:custGeom>
              <a:rect b="b" l="l" r="r" t="t"/>
              <a:pathLst>
                <a:path extrusionOk="0" h="4725" w="16739">
                  <a:moveTo>
                    <a:pt x="1" y="1"/>
                  </a:moveTo>
                  <a:lnTo>
                    <a:pt x="1" y="4725"/>
                  </a:lnTo>
                  <a:lnTo>
                    <a:pt x="16739" y="4725"/>
                  </a:lnTo>
                  <a:lnTo>
                    <a:pt x="1673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0"/>
            <p:cNvSpPr/>
            <p:nvPr/>
          </p:nvSpPr>
          <p:spPr>
            <a:xfrm>
              <a:off x="5155321" y="3314872"/>
              <a:ext cx="317561" cy="1037291"/>
            </a:xfrm>
            <a:custGeom>
              <a:rect b="b" l="l" r="r" t="t"/>
              <a:pathLst>
                <a:path extrusionOk="0" h="31753" w="9721">
                  <a:moveTo>
                    <a:pt x="2632" y="1"/>
                  </a:moveTo>
                  <a:lnTo>
                    <a:pt x="1" y="31685"/>
                  </a:lnTo>
                  <a:lnTo>
                    <a:pt x="9721" y="31753"/>
                  </a:lnTo>
                  <a:lnTo>
                    <a:pt x="8476" y="27"/>
                  </a:lnTo>
                  <a:lnTo>
                    <a:pt x="2632"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0"/>
            <p:cNvSpPr/>
            <p:nvPr/>
          </p:nvSpPr>
          <p:spPr>
            <a:xfrm>
              <a:off x="5155321" y="4349937"/>
              <a:ext cx="158797" cy="2254"/>
            </a:xfrm>
            <a:custGeom>
              <a:rect b="b" l="l" r="r" t="t"/>
              <a:pathLst>
                <a:path extrusionOk="0" h="69" w="4861">
                  <a:moveTo>
                    <a:pt x="1" y="1"/>
                  </a:moveTo>
                  <a:lnTo>
                    <a:pt x="1" y="27"/>
                  </a:lnTo>
                  <a:lnTo>
                    <a:pt x="4861" y="69"/>
                  </a:lnTo>
                  <a:lnTo>
                    <a:pt x="4861" y="27"/>
                  </a:lnTo>
                  <a:lnTo>
                    <a:pt x="1" y="1"/>
                  </a:ln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40"/>
            <p:cNvSpPr/>
            <p:nvPr/>
          </p:nvSpPr>
          <p:spPr>
            <a:xfrm>
              <a:off x="5155321" y="3315721"/>
              <a:ext cx="181239" cy="1035070"/>
            </a:xfrm>
            <a:custGeom>
              <a:rect b="b" l="l" r="r" t="t"/>
              <a:pathLst>
                <a:path extrusionOk="0" h="31685" w="5548">
                  <a:moveTo>
                    <a:pt x="2632" y="1"/>
                  </a:moveTo>
                  <a:lnTo>
                    <a:pt x="1" y="31659"/>
                  </a:lnTo>
                  <a:lnTo>
                    <a:pt x="4861" y="31685"/>
                  </a:lnTo>
                  <a:lnTo>
                    <a:pt x="5548" y="14"/>
                  </a:lnTo>
                  <a:lnTo>
                    <a:pt x="2632" y="1"/>
                  </a:lnTo>
                  <a:close/>
                </a:path>
              </a:pathLst>
            </a:custGeom>
            <a:solidFill>
              <a:srgbClr val="929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0"/>
            <p:cNvSpPr/>
            <p:nvPr/>
          </p:nvSpPr>
          <p:spPr>
            <a:xfrm>
              <a:off x="5216606" y="3564458"/>
              <a:ext cx="226745" cy="61742"/>
            </a:xfrm>
            <a:custGeom>
              <a:rect b="b" l="l" r="r" t="t"/>
              <a:pathLst>
                <a:path extrusionOk="0" h="1890" w="6941">
                  <a:moveTo>
                    <a:pt x="150" y="1"/>
                  </a:moveTo>
                  <a:lnTo>
                    <a:pt x="1" y="1838"/>
                  </a:lnTo>
                  <a:lnTo>
                    <a:pt x="3471" y="1864"/>
                  </a:lnTo>
                  <a:lnTo>
                    <a:pt x="6941" y="1890"/>
                  </a:lnTo>
                  <a:lnTo>
                    <a:pt x="6873" y="43"/>
                  </a:lnTo>
                  <a:lnTo>
                    <a:pt x="3510" y="27"/>
                  </a:lnTo>
                  <a:lnTo>
                    <a:pt x="15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0"/>
            <p:cNvSpPr/>
            <p:nvPr/>
          </p:nvSpPr>
          <p:spPr>
            <a:xfrm>
              <a:off x="5202526" y="3705129"/>
              <a:ext cx="247391" cy="89150"/>
            </a:xfrm>
            <a:custGeom>
              <a:rect b="b" l="l" r="r" t="t"/>
              <a:pathLst>
                <a:path extrusionOk="0" h="2729" w="7573">
                  <a:moveTo>
                    <a:pt x="215" y="1"/>
                  </a:moveTo>
                  <a:lnTo>
                    <a:pt x="1" y="2687"/>
                  </a:lnTo>
                  <a:lnTo>
                    <a:pt x="3792" y="2716"/>
                  </a:lnTo>
                  <a:lnTo>
                    <a:pt x="7573" y="2729"/>
                  </a:lnTo>
                  <a:lnTo>
                    <a:pt x="7479" y="43"/>
                  </a:lnTo>
                  <a:lnTo>
                    <a:pt x="3847" y="14"/>
                  </a:lnTo>
                  <a:lnTo>
                    <a:pt x="215"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0"/>
            <p:cNvSpPr/>
            <p:nvPr/>
          </p:nvSpPr>
          <p:spPr>
            <a:xfrm>
              <a:off x="4266218" y="3014447"/>
              <a:ext cx="317561" cy="253532"/>
            </a:xfrm>
            <a:custGeom>
              <a:rect b="b" l="l" r="r" t="t"/>
              <a:pathLst>
                <a:path extrusionOk="0" h="7761" w="9721">
                  <a:moveTo>
                    <a:pt x="9154" y="1"/>
                  </a:moveTo>
                  <a:cubicBezTo>
                    <a:pt x="6792" y="1"/>
                    <a:pt x="4767" y="1443"/>
                    <a:pt x="3915" y="3510"/>
                  </a:cubicBezTo>
                  <a:cubicBezTo>
                    <a:pt x="3779" y="3497"/>
                    <a:pt x="3633" y="3484"/>
                    <a:pt x="3497" y="3484"/>
                  </a:cubicBezTo>
                  <a:cubicBezTo>
                    <a:pt x="1566" y="3484"/>
                    <a:pt x="1" y="5049"/>
                    <a:pt x="1" y="6967"/>
                  </a:cubicBezTo>
                  <a:lnTo>
                    <a:pt x="1" y="6980"/>
                  </a:lnTo>
                  <a:cubicBezTo>
                    <a:pt x="1" y="7249"/>
                    <a:pt x="40" y="7518"/>
                    <a:pt x="95" y="7761"/>
                  </a:cubicBezTo>
                  <a:lnTo>
                    <a:pt x="9721" y="7761"/>
                  </a:lnTo>
                  <a:lnTo>
                    <a:pt x="9721" y="5574"/>
                  </a:lnTo>
                  <a:lnTo>
                    <a:pt x="9721" y="40"/>
                  </a:lnTo>
                  <a:lnTo>
                    <a:pt x="9721" y="27"/>
                  </a:lnTo>
                  <a:cubicBezTo>
                    <a:pt x="9530" y="14"/>
                    <a:pt x="9342" y="1"/>
                    <a:pt x="9154"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0"/>
            <p:cNvSpPr/>
            <p:nvPr/>
          </p:nvSpPr>
          <p:spPr>
            <a:xfrm>
              <a:off x="4579736" y="3013500"/>
              <a:ext cx="385509" cy="255427"/>
            </a:xfrm>
            <a:custGeom>
              <a:rect b="b" l="l" r="r" t="t"/>
              <a:pathLst>
                <a:path extrusionOk="0" h="7819" w="11801">
                  <a:moveTo>
                    <a:pt x="1" y="1"/>
                  </a:moveTo>
                  <a:lnTo>
                    <a:pt x="1" y="14"/>
                  </a:lnTo>
                  <a:lnTo>
                    <a:pt x="1" y="5603"/>
                  </a:lnTo>
                  <a:lnTo>
                    <a:pt x="1" y="7819"/>
                  </a:lnTo>
                  <a:lnTo>
                    <a:pt x="7670" y="7819"/>
                  </a:lnTo>
                  <a:cubicBezTo>
                    <a:pt x="7709" y="7790"/>
                    <a:pt x="7751" y="7751"/>
                    <a:pt x="7790" y="7725"/>
                  </a:cubicBezTo>
                  <a:cubicBezTo>
                    <a:pt x="7806" y="7751"/>
                    <a:pt x="7819" y="7790"/>
                    <a:pt x="7832" y="7819"/>
                  </a:cubicBezTo>
                  <a:lnTo>
                    <a:pt x="11639" y="7819"/>
                  </a:lnTo>
                  <a:cubicBezTo>
                    <a:pt x="11746" y="7576"/>
                    <a:pt x="11801" y="7304"/>
                    <a:pt x="11801" y="7022"/>
                  </a:cubicBezTo>
                  <a:cubicBezTo>
                    <a:pt x="11801" y="5875"/>
                    <a:pt x="10884" y="4955"/>
                    <a:pt x="9734" y="4955"/>
                  </a:cubicBezTo>
                  <a:cubicBezTo>
                    <a:pt x="9329" y="4955"/>
                    <a:pt x="8953" y="5065"/>
                    <a:pt x="8642" y="5266"/>
                  </a:cubicBezTo>
                  <a:cubicBezTo>
                    <a:pt x="8438" y="3944"/>
                    <a:pt x="7291" y="2930"/>
                    <a:pt x="5914" y="2930"/>
                  </a:cubicBezTo>
                  <a:cubicBezTo>
                    <a:pt x="5441" y="2930"/>
                    <a:pt x="4997" y="3053"/>
                    <a:pt x="4605" y="3254"/>
                  </a:cubicBezTo>
                  <a:cubicBezTo>
                    <a:pt x="3769" y="1488"/>
                    <a:pt x="2039" y="205"/>
                    <a:pt x="1"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40"/>
            <p:cNvSpPr/>
            <p:nvPr/>
          </p:nvSpPr>
          <p:spPr>
            <a:xfrm>
              <a:off x="5532776" y="3777950"/>
              <a:ext cx="760420" cy="572857"/>
            </a:xfrm>
            <a:custGeom>
              <a:rect b="b" l="l" r="r" t="t"/>
              <a:pathLst>
                <a:path extrusionOk="0" h="17536" w="18903">
                  <a:moveTo>
                    <a:pt x="0" y="1"/>
                  </a:moveTo>
                  <a:lnTo>
                    <a:pt x="0" y="17536"/>
                  </a:lnTo>
                  <a:lnTo>
                    <a:pt x="18903" y="17536"/>
                  </a:lnTo>
                  <a:lnTo>
                    <a:pt x="18903" y="1"/>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40"/>
            <p:cNvSpPr/>
            <p:nvPr/>
          </p:nvSpPr>
          <p:spPr>
            <a:xfrm>
              <a:off x="5506832" y="3765565"/>
              <a:ext cx="668116" cy="24697"/>
            </a:xfrm>
            <a:custGeom>
              <a:rect b="b" l="l" r="r" t="t"/>
              <a:pathLst>
                <a:path extrusionOk="0" h="756" w="20452">
                  <a:moveTo>
                    <a:pt x="377" y="1"/>
                  </a:moveTo>
                  <a:cubicBezTo>
                    <a:pt x="163" y="1"/>
                    <a:pt x="1" y="176"/>
                    <a:pt x="1" y="380"/>
                  </a:cubicBezTo>
                  <a:cubicBezTo>
                    <a:pt x="1" y="581"/>
                    <a:pt x="163" y="756"/>
                    <a:pt x="377" y="756"/>
                  </a:cubicBezTo>
                  <a:lnTo>
                    <a:pt x="20072" y="756"/>
                  </a:lnTo>
                  <a:cubicBezTo>
                    <a:pt x="20289" y="756"/>
                    <a:pt x="20451" y="581"/>
                    <a:pt x="20451" y="380"/>
                  </a:cubicBezTo>
                  <a:cubicBezTo>
                    <a:pt x="20451" y="176"/>
                    <a:pt x="20289" y="1"/>
                    <a:pt x="20072"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0"/>
            <p:cNvSpPr/>
            <p:nvPr/>
          </p:nvSpPr>
          <p:spPr>
            <a:xfrm>
              <a:off x="6254338" y="3888660"/>
              <a:ext cx="38874" cy="57299"/>
            </a:xfrm>
            <a:custGeom>
              <a:rect b="b" l="l" r="r" t="t"/>
              <a:pathLst>
                <a:path extrusionOk="0" h="1754" w="1190">
                  <a:moveTo>
                    <a:pt x="0" y="1"/>
                  </a:moveTo>
                  <a:lnTo>
                    <a:pt x="0" y="1754"/>
                  </a:lnTo>
                  <a:lnTo>
                    <a:pt x="1190" y="1754"/>
                  </a:lnTo>
                  <a:lnTo>
                    <a:pt x="119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0"/>
            <p:cNvSpPr/>
            <p:nvPr/>
          </p:nvSpPr>
          <p:spPr>
            <a:xfrm>
              <a:off x="5998491" y="3888660"/>
              <a:ext cx="38874" cy="57299"/>
            </a:xfrm>
            <a:custGeom>
              <a:rect b="b" l="l" r="r" t="t"/>
              <a:pathLst>
                <a:path extrusionOk="0" h="1754" w="1190">
                  <a:moveTo>
                    <a:pt x="0" y="1"/>
                  </a:moveTo>
                  <a:lnTo>
                    <a:pt x="0" y="1754"/>
                  </a:lnTo>
                  <a:lnTo>
                    <a:pt x="1189" y="1754"/>
                  </a:lnTo>
                  <a:lnTo>
                    <a:pt x="1189"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0"/>
            <p:cNvSpPr/>
            <p:nvPr/>
          </p:nvSpPr>
          <p:spPr>
            <a:xfrm>
              <a:off x="5928418" y="3888660"/>
              <a:ext cx="38352" cy="57299"/>
            </a:xfrm>
            <a:custGeom>
              <a:rect b="b" l="l" r="r" t="t"/>
              <a:pathLst>
                <a:path extrusionOk="0" h="1754" w="1174">
                  <a:moveTo>
                    <a:pt x="1" y="1"/>
                  </a:moveTo>
                  <a:lnTo>
                    <a:pt x="1" y="1754"/>
                  </a:lnTo>
                  <a:lnTo>
                    <a:pt x="1173" y="1754"/>
                  </a:lnTo>
                  <a:lnTo>
                    <a:pt x="117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40"/>
            <p:cNvSpPr/>
            <p:nvPr/>
          </p:nvSpPr>
          <p:spPr>
            <a:xfrm>
              <a:off x="5857821" y="3888660"/>
              <a:ext cx="38450" cy="57299"/>
            </a:xfrm>
            <a:custGeom>
              <a:rect b="b" l="l" r="r" t="t"/>
              <a:pathLst>
                <a:path extrusionOk="0" h="1754" w="1177">
                  <a:moveTo>
                    <a:pt x="0" y="1"/>
                  </a:moveTo>
                  <a:lnTo>
                    <a:pt x="0" y="1754"/>
                  </a:lnTo>
                  <a:lnTo>
                    <a:pt x="1177" y="1754"/>
                  </a:lnTo>
                  <a:lnTo>
                    <a:pt x="117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40"/>
            <p:cNvSpPr/>
            <p:nvPr/>
          </p:nvSpPr>
          <p:spPr>
            <a:xfrm>
              <a:off x="5787323" y="3888660"/>
              <a:ext cx="38352" cy="57299"/>
            </a:xfrm>
            <a:custGeom>
              <a:rect b="b" l="l" r="r" t="t"/>
              <a:pathLst>
                <a:path extrusionOk="0" h="1754" w="1174">
                  <a:moveTo>
                    <a:pt x="1" y="1"/>
                  </a:moveTo>
                  <a:lnTo>
                    <a:pt x="1" y="1754"/>
                  </a:lnTo>
                  <a:lnTo>
                    <a:pt x="1174" y="1754"/>
                  </a:lnTo>
                  <a:lnTo>
                    <a:pt x="1174"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40"/>
            <p:cNvSpPr/>
            <p:nvPr/>
          </p:nvSpPr>
          <p:spPr>
            <a:xfrm>
              <a:off x="5716727" y="3888660"/>
              <a:ext cx="38352" cy="57299"/>
            </a:xfrm>
            <a:custGeom>
              <a:rect b="b" l="l" r="r" t="t"/>
              <a:pathLst>
                <a:path extrusionOk="0" h="1754" w="1174">
                  <a:moveTo>
                    <a:pt x="1" y="1"/>
                  </a:moveTo>
                  <a:lnTo>
                    <a:pt x="1" y="1754"/>
                  </a:lnTo>
                  <a:lnTo>
                    <a:pt x="1173" y="1754"/>
                  </a:lnTo>
                  <a:lnTo>
                    <a:pt x="117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0"/>
            <p:cNvSpPr/>
            <p:nvPr/>
          </p:nvSpPr>
          <p:spPr>
            <a:xfrm>
              <a:off x="5646130" y="3888660"/>
              <a:ext cx="38874" cy="57299"/>
            </a:xfrm>
            <a:custGeom>
              <a:rect b="b" l="l" r="r" t="t"/>
              <a:pathLst>
                <a:path extrusionOk="0" h="1754" w="1190">
                  <a:moveTo>
                    <a:pt x="1" y="1"/>
                  </a:moveTo>
                  <a:lnTo>
                    <a:pt x="1" y="1754"/>
                  </a:lnTo>
                  <a:lnTo>
                    <a:pt x="1190" y="1754"/>
                  </a:lnTo>
                  <a:lnTo>
                    <a:pt x="119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0"/>
            <p:cNvSpPr/>
            <p:nvPr/>
          </p:nvSpPr>
          <p:spPr>
            <a:xfrm>
              <a:off x="5575632" y="3888660"/>
              <a:ext cx="38776" cy="57299"/>
            </a:xfrm>
            <a:custGeom>
              <a:rect b="b" l="l" r="r" t="t"/>
              <a:pathLst>
                <a:path extrusionOk="0" h="1754" w="1187">
                  <a:moveTo>
                    <a:pt x="1" y="1"/>
                  </a:moveTo>
                  <a:lnTo>
                    <a:pt x="1" y="1754"/>
                  </a:lnTo>
                  <a:lnTo>
                    <a:pt x="1187" y="1754"/>
                  </a:lnTo>
                  <a:lnTo>
                    <a:pt x="118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0"/>
            <p:cNvSpPr/>
            <p:nvPr/>
          </p:nvSpPr>
          <p:spPr>
            <a:xfrm>
              <a:off x="6254338" y="3998850"/>
              <a:ext cx="38874" cy="57397"/>
            </a:xfrm>
            <a:custGeom>
              <a:rect b="b" l="l" r="r" t="t"/>
              <a:pathLst>
                <a:path extrusionOk="0" h="1757" w="1190">
                  <a:moveTo>
                    <a:pt x="0" y="1"/>
                  </a:moveTo>
                  <a:lnTo>
                    <a:pt x="0" y="1757"/>
                  </a:lnTo>
                  <a:lnTo>
                    <a:pt x="1190" y="1757"/>
                  </a:lnTo>
                  <a:lnTo>
                    <a:pt x="119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0"/>
            <p:cNvSpPr/>
            <p:nvPr/>
          </p:nvSpPr>
          <p:spPr>
            <a:xfrm>
              <a:off x="5998491" y="3998850"/>
              <a:ext cx="38874" cy="57397"/>
            </a:xfrm>
            <a:custGeom>
              <a:rect b="b" l="l" r="r" t="t"/>
              <a:pathLst>
                <a:path extrusionOk="0" h="1757" w="1190">
                  <a:moveTo>
                    <a:pt x="0" y="1"/>
                  </a:moveTo>
                  <a:lnTo>
                    <a:pt x="0" y="1757"/>
                  </a:lnTo>
                  <a:lnTo>
                    <a:pt x="1189" y="1757"/>
                  </a:lnTo>
                  <a:lnTo>
                    <a:pt x="1189"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40"/>
            <p:cNvSpPr/>
            <p:nvPr/>
          </p:nvSpPr>
          <p:spPr>
            <a:xfrm>
              <a:off x="5928418" y="3998850"/>
              <a:ext cx="38352" cy="57397"/>
            </a:xfrm>
            <a:custGeom>
              <a:rect b="b" l="l" r="r" t="t"/>
              <a:pathLst>
                <a:path extrusionOk="0" h="1757" w="1174">
                  <a:moveTo>
                    <a:pt x="1" y="1"/>
                  </a:moveTo>
                  <a:lnTo>
                    <a:pt x="1" y="1757"/>
                  </a:lnTo>
                  <a:lnTo>
                    <a:pt x="1173" y="1757"/>
                  </a:lnTo>
                  <a:lnTo>
                    <a:pt x="117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0"/>
            <p:cNvSpPr/>
            <p:nvPr/>
          </p:nvSpPr>
          <p:spPr>
            <a:xfrm>
              <a:off x="5857821" y="3998850"/>
              <a:ext cx="38450" cy="57397"/>
            </a:xfrm>
            <a:custGeom>
              <a:rect b="b" l="l" r="r" t="t"/>
              <a:pathLst>
                <a:path extrusionOk="0" h="1757" w="1177">
                  <a:moveTo>
                    <a:pt x="0" y="1"/>
                  </a:moveTo>
                  <a:lnTo>
                    <a:pt x="0" y="1757"/>
                  </a:lnTo>
                  <a:lnTo>
                    <a:pt x="1177" y="1757"/>
                  </a:lnTo>
                  <a:lnTo>
                    <a:pt x="117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0"/>
            <p:cNvSpPr/>
            <p:nvPr/>
          </p:nvSpPr>
          <p:spPr>
            <a:xfrm>
              <a:off x="5787323" y="3998850"/>
              <a:ext cx="38352" cy="57397"/>
            </a:xfrm>
            <a:custGeom>
              <a:rect b="b" l="l" r="r" t="t"/>
              <a:pathLst>
                <a:path extrusionOk="0" h="1757" w="1174">
                  <a:moveTo>
                    <a:pt x="1" y="1"/>
                  </a:moveTo>
                  <a:lnTo>
                    <a:pt x="1" y="1757"/>
                  </a:lnTo>
                  <a:lnTo>
                    <a:pt x="1174" y="1757"/>
                  </a:lnTo>
                  <a:lnTo>
                    <a:pt x="1174"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0"/>
            <p:cNvSpPr/>
            <p:nvPr/>
          </p:nvSpPr>
          <p:spPr>
            <a:xfrm>
              <a:off x="5716727" y="3998850"/>
              <a:ext cx="38352" cy="57397"/>
            </a:xfrm>
            <a:custGeom>
              <a:rect b="b" l="l" r="r" t="t"/>
              <a:pathLst>
                <a:path extrusionOk="0" h="1757" w="1174">
                  <a:moveTo>
                    <a:pt x="1" y="1"/>
                  </a:moveTo>
                  <a:lnTo>
                    <a:pt x="1" y="1757"/>
                  </a:lnTo>
                  <a:lnTo>
                    <a:pt x="1173" y="1757"/>
                  </a:lnTo>
                  <a:lnTo>
                    <a:pt x="117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0"/>
            <p:cNvSpPr/>
            <p:nvPr/>
          </p:nvSpPr>
          <p:spPr>
            <a:xfrm>
              <a:off x="5646130" y="3998850"/>
              <a:ext cx="38874" cy="57397"/>
            </a:xfrm>
            <a:custGeom>
              <a:rect b="b" l="l" r="r" t="t"/>
              <a:pathLst>
                <a:path extrusionOk="0" h="1757" w="1190">
                  <a:moveTo>
                    <a:pt x="1" y="1"/>
                  </a:moveTo>
                  <a:lnTo>
                    <a:pt x="1" y="1757"/>
                  </a:lnTo>
                  <a:lnTo>
                    <a:pt x="1190" y="1757"/>
                  </a:lnTo>
                  <a:lnTo>
                    <a:pt x="119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0"/>
            <p:cNvSpPr/>
            <p:nvPr/>
          </p:nvSpPr>
          <p:spPr>
            <a:xfrm>
              <a:off x="5575632" y="3998850"/>
              <a:ext cx="38776" cy="57397"/>
            </a:xfrm>
            <a:custGeom>
              <a:rect b="b" l="l" r="r" t="t"/>
              <a:pathLst>
                <a:path extrusionOk="0" h="1757" w="1187">
                  <a:moveTo>
                    <a:pt x="1" y="1"/>
                  </a:moveTo>
                  <a:lnTo>
                    <a:pt x="1" y="1757"/>
                  </a:lnTo>
                  <a:lnTo>
                    <a:pt x="1187" y="1757"/>
                  </a:lnTo>
                  <a:lnTo>
                    <a:pt x="118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0"/>
            <p:cNvSpPr/>
            <p:nvPr/>
          </p:nvSpPr>
          <p:spPr>
            <a:xfrm>
              <a:off x="6254338" y="4109139"/>
              <a:ext cx="38874" cy="57397"/>
            </a:xfrm>
            <a:custGeom>
              <a:rect b="b" l="l" r="r" t="t"/>
              <a:pathLst>
                <a:path extrusionOk="0" h="1757" w="1190">
                  <a:moveTo>
                    <a:pt x="0" y="1"/>
                  </a:moveTo>
                  <a:lnTo>
                    <a:pt x="0" y="1757"/>
                  </a:lnTo>
                  <a:lnTo>
                    <a:pt x="1190" y="1757"/>
                  </a:lnTo>
                  <a:lnTo>
                    <a:pt x="119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0"/>
            <p:cNvSpPr/>
            <p:nvPr/>
          </p:nvSpPr>
          <p:spPr>
            <a:xfrm>
              <a:off x="5998491" y="4109139"/>
              <a:ext cx="38874" cy="57397"/>
            </a:xfrm>
            <a:custGeom>
              <a:rect b="b" l="l" r="r" t="t"/>
              <a:pathLst>
                <a:path extrusionOk="0" h="1757" w="1190">
                  <a:moveTo>
                    <a:pt x="0" y="1"/>
                  </a:moveTo>
                  <a:lnTo>
                    <a:pt x="0" y="1757"/>
                  </a:lnTo>
                  <a:lnTo>
                    <a:pt x="1189" y="1757"/>
                  </a:lnTo>
                  <a:lnTo>
                    <a:pt x="1189"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0"/>
            <p:cNvSpPr/>
            <p:nvPr/>
          </p:nvSpPr>
          <p:spPr>
            <a:xfrm>
              <a:off x="5928418" y="4109139"/>
              <a:ext cx="38352" cy="57397"/>
            </a:xfrm>
            <a:custGeom>
              <a:rect b="b" l="l" r="r" t="t"/>
              <a:pathLst>
                <a:path extrusionOk="0" h="1757" w="1174">
                  <a:moveTo>
                    <a:pt x="1" y="1"/>
                  </a:moveTo>
                  <a:lnTo>
                    <a:pt x="1" y="1757"/>
                  </a:lnTo>
                  <a:lnTo>
                    <a:pt x="1173" y="1757"/>
                  </a:lnTo>
                  <a:lnTo>
                    <a:pt x="117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0"/>
            <p:cNvSpPr/>
            <p:nvPr/>
          </p:nvSpPr>
          <p:spPr>
            <a:xfrm>
              <a:off x="5857821" y="4109139"/>
              <a:ext cx="38450" cy="57397"/>
            </a:xfrm>
            <a:custGeom>
              <a:rect b="b" l="l" r="r" t="t"/>
              <a:pathLst>
                <a:path extrusionOk="0" h="1757" w="1177">
                  <a:moveTo>
                    <a:pt x="0" y="1"/>
                  </a:moveTo>
                  <a:lnTo>
                    <a:pt x="0" y="1757"/>
                  </a:lnTo>
                  <a:lnTo>
                    <a:pt x="1177" y="1757"/>
                  </a:lnTo>
                  <a:lnTo>
                    <a:pt x="117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40"/>
            <p:cNvSpPr/>
            <p:nvPr/>
          </p:nvSpPr>
          <p:spPr>
            <a:xfrm>
              <a:off x="5787323" y="4109139"/>
              <a:ext cx="38352" cy="57397"/>
            </a:xfrm>
            <a:custGeom>
              <a:rect b="b" l="l" r="r" t="t"/>
              <a:pathLst>
                <a:path extrusionOk="0" h="1757" w="1174">
                  <a:moveTo>
                    <a:pt x="1" y="1"/>
                  </a:moveTo>
                  <a:lnTo>
                    <a:pt x="1" y="1757"/>
                  </a:lnTo>
                  <a:lnTo>
                    <a:pt x="1174" y="1757"/>
                  </a:lnTo>
                  <a:lnTo>
                    <a:pt x="1174"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40"/>
            <p:cNvSpPr/>
            <p:nvPr/>
          </p:nvSpPr>
          <p:spPr>
            <a:xfrm>
              <a:off x="5716727" y="4109139"/>
              <a:ext cx="38352" cy="57397"/>
            </a:xfrm>
            <a:custGeom>
              <a:rect b="b" l="l" r="r" t="t"/>
              <a:pathLst>
                <a:path extrusionOk="0" h="1757" w="1174">
                  <a:moveTo>
                    <a:pt x="1" y="1"/>
                  </a:moveTo>
                  <a:lnTo>
                    <a:pt x="1" y="1757"/>
                  </a:lnTo>
                  <a:lnTo>
                    <a:pt x="1173" y="1757"/>
                  </a:lnTo>
                  <a:lnTo>
                    <a:pt x="1173"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0"/>
            <p:cNvSpPr/>
            <p:nvPr/>
          </p:nvSpPr>
          <p:spPr>
            <a:xfrm>
              <a:off x="5646130" y="4109139"/>
              <a:ext cx="38874" cy="57397"/>
            </a:xfrm>
            <a:custGeom>
              <a:rect b="b" l="l" r="r" t="t"/>
              <a:pathLst>
                <a:path extrusionOk="0" h="1757" w="1190">
                  <a:moveTo>
                    <a:pt x="1" y="1"/>
                  </a:moveTo>
                  <a:lnTo>
                    <a:pt x="1" y="1757"/>
                  </a:lnTo>
                  <a:lnTo>
                    <a:pt x="1190" y="1757"/>
                  </a:lnTo>
                  <a:lnTo>
                    <a:pt x="119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0"/>
            <p:cNvSpPr/>
            <p:nvPr/>
          </p:nvSpPr>
          <p:spPr>
            <a:xfrm>
              <a:off x="5575632" y="4109139"/>
              <a:ext cx="38776" cy="57397"/>
            </a:xfrm>
            <a:custGeom>
              <a:rect b="b" l="l" r="r" t="t"/>
              <a:pathLst>
                <a:path extrusionOk="0" h="1757" w="1187">
                  <a:moveTo>
                    <a:pt x="1" y="1"/>
                  </a:moveTo>
                  <a:lnTo>
                    <a:pt x="1" y="1757"/>
                  </a:lnTo>
                  <a:lnTo>
                    <a:pt x="1187" y="1757"/>
                  </a:lnTo>
                  <a:lnTo>
                    <a:pt x="1187"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0"/>
            <p:cNvSpPr/>
            <p:nvPr/>
          </p:nvSpPr>
          <p:spPr>
            <a:xfrm>
              <a:off x="5133198" y="4308875"/>
              <a:ext cx="1350024" cy="37075"/>
            </a:xfrm>
            <a:custGeom>
              <a:rect b="b" l="l" r="r" t="t"/>
              <a:pathLst>
                <a:path extrusionOk="0" h="1135" w="28581">
                  <a:moveTo>
                    <a:pt x="1" y="1"/>
                  </a:moveTo>
                  <a:lnTo>
                    <a:pt x="1" y="1135"/>
                  </a:lnTo>
                  <a:lnTo>
                    <a:pt x="28580" y="1135"/>
                  </a:lnTo>
                  <a:lnTo>
                    <a:pt x="28580" y="1"/>
                  </a:ln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0"/>
            <p:cNvSpPr/>
            <p:nvPr/>
          </p:nvSpPr>
          <p:spPr>
            <a:xfrm>
              <a:off x="6069108" y="3601929"/>
              <a:ext cx="512520" cy="750242"/>
            </a:xfrm>
            <a:custGeom>
              <a:rect b="b" l="l" r="r" t="t"/>
              <a:pathLst>
                <a:path extrusionOk="0" h="22966" w="15689">
                  <a:moveTo>
                    <a:pt x="3121" y="1"/>
                  </a:moveTo>
                  <a:cubicBezTo>
                    <a:pt x="3121" y="1"/>
                    <a:pt x="2149" y="20400"/>
                    <a:pt x="1" y="22966"/>
                  </a:cubicBezTo>
                  <a:lnTo>
                    <a:pt x="15689" y="22966"/>
                  </a:lnTo>
                  <a:cubicBezTo>
                    <a:pt x="15689" y="22966"/>
                    <a:pt x="12474" y="16013"/>
                    <a:pt x="11950" y="1"/>
                  </a:cubicBezTo>
                  <a:close/>
                </a:path>
              </a:pathLst>
            </a:custGeom>
            <a:solidFill>
              <a:srgbClr val="B5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0"/>
            <p:cNvSpPr/>
            <p:nvPr/>
          </p:nvSpPr>
          <p:spPr>
            <a:xfrm>
              <a:off x="6325359" y="3601929"/>
              <a:ext cx="256277" cy="750242"/>
            </a:xfrm>
            <a:custGeom>
              <a:rect b="b" l="l" r="r" t="t"/>
              <a:pathLst>
                <a:path extrusionOk="0" h="22966" w="7845">
                  <a:moveTo>
                    <a:pt x="1" y="1"/>
                  </a:moveTo>
                  <a:lnTo>
                    <a:pt x="1" y="22966"/>
                  </a:lnTo>
                  <a:lnTo>
                    <a:pt x="7845" y="22966"/>
                  </a:lnTo>
                  <a:cubicBezTo>
                    <a:pt x="7845" y="22966"/>
                    <a:pt x="4630" y="16013"/>
                    <a:pt x="4106" y="1"/>
                  </a:cubicBezTo>
                  <a:close/>
                </a:path>
              </a:pathLst>
            </a:custGeom>
            <a:solidFill>
              <a:srgbClr val="A964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0"/>
            <p:cNvSpPr/>
            <p:nvPr/>
          </p:nvSpPr>
          <p:spPr>
            <a:xfrm>
              <a:off x="6154634" y="3809275"/>
              <a:ext cx="320730" cy="37927"/>
            </a:xfrm>
            <a:custGeom>
              <a:rect b="b" l="l" r="r" t="t"/>
              <a:pathLst>
                <a:path extrusionOk="0" h="1161" w="9818">
                  <a:moveTo>
                    <a:pt x="98" y="1"/>
                  </a:moveTo>
                  <a:lnTo>
                    <a:pt x="0" y="1161"/>
                  </a:lnTo>
                  <a:lnTo>
                    <a:pt x="9818" y="1161"/>
                  </a:lnTo>
                  <a:lnTo>
                    <a:pt x="9707"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40"/>
            <p:cNvSpPr/>
            <p:nvPr/>
          </p:nvSpPr>
          <p:spPr>
            <a:xfrm>
              <a:off x="6141403" y="3957884"/>
              <a:ext cx="352482" cy="37927"/>
            </a:xfrm>
            <a:custGeom>
              <a:rect b="b" l="l" r="r" t="t"/>
              <a:pathLst>
                <a:path extrusionOk="0" h="1161" w="10790">
                  <a:moveTo>
                    <a:pt x="111" y="1"/>
                  </a:moveTo>
                  <a:lnTo>
                    <a:pt x="0" y="1161"/>
                  </a:lnTo>
                  <a:lnTo>
                    <a:pt x="10790" y="1161"/>
                  </a:lnTo>
                  <a:lnTo>
                    <a:pt x="1061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40"/>
            <p:cNvSpPr/>
            <p:nvPr/>
          </p:nvSpPr>
          <p:spPr>
            <a:xfrm>
              <a:off x="6171883" y="3601929"/>
              <a:ext cx="289303" cy="42370"/>
            </a:xfrm>
            <a:custGeom>
              <a:rect b="b" l="l" r="r" t="t"/>
              <a:pathLst>
                <a:path extrusionOk="0" h="1297" w="8856">
                  <a:moveTo>
                    <a:pt x="69" y="1"/>
                  </a:moveTo>
                  <a:lnTo>
                    <a:pt x="1" y="1284"/>
                  </a:lnTo>
                  <a:lnTo>
                    <a:pt x="8855" y="1297"/>
                  </a:lnTo>
                  <a:lnTo>
                    <a:pt x="880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0"/>
            <p:cNvSpPr/>
            <p:nvPr/>
          </p:nvSpPr>
          <p:spPr>
            <a:xfrm>
              <a:off x="5304354" y="3177697"/>
              <a:ext cx="73273" cy="73273"/>
            </a:xfrm>
            <a:custGeom>
              <a:rect b="b" l="l" r="r" t="t"/>
              <a:pathLst>
                <a:path extrusionOk="0" h="2243" w="2243">
                  <a:moveTo>
                    <a:pt x="1122" y="1"/>
                  </a:moveTo>
                  <a:cubicBezTo>
                    <a:pt x="513" y="1"/>
                    <a:pt x="1" y="500"/>
                    <a:pt x="1" y="1122"/>
                  </a:cubicBezTo>
                  <a:cubicBezTo>
                    <a:pt x="1" y="1741"/>
                    <a:pt x="513" y="2243"/>
                    <a:pt x="1122" y="2243"/>
                  </a:cubicBezTo>
                  <a:cubicBezTo>
                    <a:pt x="1744" y="2243"/>
                    <a:pt x="2243" y="1741"/>
                    <a:pt x="2243" y="1122"/>
                  </a:cubicBezTo>
                  <a:cubicBezTo>
                    <a:pt x="2243" y="500"/>
                    <a:pt x="1744" y="1"/>
                    <a:pt x="1122"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0"/>
            <p:cNvSpPr/>
            <p:nvPr/>
          </p:nvSpPr>
          <p:spPr>
            <a:xfrm>
              <a:off x="5449930" y="2996861"/>
              <a:ext cx="141646" cy="141548"/>
            </a:xfrm>
            <a:custGeom>
              <a:rect b="b" l="l" r="r" t="t"/>
              <a:pathLst>
                <a:path extrusionOk="0" h="4333" w="4336">
                  <a:moveTo>
                    <a:pt x="2175" y="1"/>
                  </a:moveTo>
                  <a:cubicBezTo>
                    <a:pt x="973" y="1"/>
                    <a:pt x="1" y="973"/>
                    <a:pt x="1" y="2159"/>
                  </a:cubicBezTo>
                  <a:cubicBezTo>
                    <a:pt x="1" y="3361"/>
                    <a:pt x="973" y="4333"/>
                    <a:pt x="2175" y="4333"/>
                  </a:cubicBezTo>
                  <a:cubicBezTo>
                    <a:pt x="3364" y="4333"/>
                    <a:pt x="4336" y="3361"/>
                    <a:pt x="4336" y="2159"/>
                  </a:cubicBezTo>
                  <a:cubicBezTo>
                    <a:pt x="4336" y="973"/>
                    <a:pt x="3364" y="1"/>
                    <a:pt x="2175"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0"/>
            <p:cNvSpPr/>
            <p:nvPr/>
          </p:nvSpPr>
          <p:spPr>
            <a:xfrm>
              <a:off x="6267127" y="3174009"/>
              <a:ext cx="539406" cy="235108"/>
            </a:xfrm>
            <a:custGeom>
              <a:rect b="b" l="l" r="r" t="t"/>
              <a:pathLst>
                <a:path extrusionOk="0" h="7197" w="16512">
                  <a:moveTo>
                    <a:pt x="7713" y="0"/>
                  </a:moveTo>
                  <a:cubicBezTo>
                    <a:pt x="7693" y="0"/>
                    <a:pt x="7673" y="0"/>
                    <a:pt x="7653" y="1"/>
                  </a:cubicBezTo>
                  <a:cubicBezTo>
                    <a:pt x="6319" y="27"/>
                    <a:pt x="5223" y="1015"/>
                    <a:pt x="5023" y="2282"/>
                  </a:cubicBezTo>
                  <a:cubicBezTo>
                    <a:pt x="4942" y="2269"/>
                    <a:pt x="4848" y="2269"/>
                    <a:pt x="4750" y="2269"/>
                  </a:cubicBezTo>
                  <a:cubicBezTo>
                    <a:pt x="3590" y="2282"/>
                    <a:pt x="2687" y="3228"/>
                    <a:pt x="2674" y="4362"/>
                  </a:cubicBezTo>
                  <a:cubicBezTo>
                    <a:pt x="1348" y="4754"/>
                    <a:pt x="325" y="5846"/>
                    <a:pt x="1" y="7197"/>
                  </a:cubicBezTo>
                  <a:lnTo>
                    <a:pt x="16512" y="6886"/>
                  </a:lnTo>
                  <a:cubicBezTo>
                    <a:pt x="16059" y="5254"/>
                    <a:pt x="15099" y="4024"/>
                    <a:pt x="13344" y="4024"/>
                  </a:cubicBezTo>
                  <a:cubicBezTo>
                    <a:pt x="13315" y="4024"/>
                    <a:pt x="13285" y="4024"/>
                    <a:pt x="13255" y="4025"/>
                  </a:cubicBezTo>
                  <a:lnTo>
                    <a:pt x="13110" y="4025"/>
                  </a:lnTo>
                  <a:cubicBezTo>
                    <a:pt x="13094" y="2760"/>
                    <a:pt x="12057" y="1756"/>
                    <a:pt x="10798" y="1756"/>
                  </a:cubicBezTo>
                  <a:cubicBezTo>
                    <a:pt x="10780" y="1756"/>
                    <a:pt x="10762" y="1757"/>
                    <a:pt x="10744" y="1757"/>
                  </a:cubicBezTo>
                  <a:cubicBezTo>
                    <a:pt x="10582" y="1757"/>
                    <a:pt x="10420" y="1770"/>
                    <a:pt x="10258" y="1809"/>
                  </a:cubicBezTo>
                  <a:cubicBezTo>
                    <a:pt x="9889" y="748"/>
                    <a:pt x="8890" y="0"/>
                    <a:pt x="7713" y="0"/>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0"/>
            <p:cNvSpPr/>
            <p:nvPr/>
          </p:nvSpPr>
          <p:spPr>
            <a:xfrm>
              <a:off x="6267127" y="3172735"/>
              <a:ext cx="543751" cy="233311"/>
            </a:xfrm>
            <a:custGeom>
              <a:rect b="b" l="l" r="r" t="t"/>
              <a:pathLst>
                <a:path extrusionOk="0" h="7142" w="16645">
                  <a:moveTo>
                    <a:pt x="7733" y="1"/>
                  </a:moveTo>
                  <a:cubicBezTo>
                    <a:pt x="7720" y="1"/>
                    <a:pt x="7708" y="1"/>
                    <a:pt x="7696" y="1"/>
                  </a:cubicBezTo>
                  <a:cubicBezTo>
                    <a:pt x="6370" y="14"/>
                    <a:pt x="5266" y="999"/>
                    <a:pt x="5061" y="2269"/>
                  </a:cubicBezTo>
                  <a:cubicBezTo>
                    <a:pt x="4967" y="2253"/>
                    <a:pt x="4874" y="2253"/>
                    <a:pt x="4780" y="2253"/>
                  </a:cubicBezTo>
                  <a:cubicBezTo>
                    <a:pt x="3633" y="2269"/>
                    <a:pt x="2712" y="3199"/>
                    <a:pt x="2687" y="4333"/>
                  </a:cubicBezTo>
                  <a:cubicBezTo>
                    <a:pt x="1365" y="4725"/>
                    <a:pt x="325" y="5804"/>
                    <a:pt x="1" y="7142"/>
                  </a:cubicBezTo>
                  <a:lnTo>
                    <a:pt x="16644" y="6951"/>
                  </a:lnTo>
                  <a:cubicBezTo>
                    <a:pt x="16206" y="5311"/>
                    <a:pt x="15105" y="4063"/>
                    <a:pt x="13346" y="4063"/>
                  </a:cubicBezTo>
                  <a:cubicBezTo>
                    <a:pt x="13325" y="4063"/>
                    <a:pt x="13305" y="4064"/>
                    <a:pt x="13285" y="4064"/>
                  </a:cubicBezTo>
                  <a:lnTo>
                    <a:pt x="13135" y="4064"/>
                  </a:lnTo>
                  <a:cubicBezTo>
                    <a:pt x="13123" y="2791"/>
                    <a:pt x="12086" y="1783"/>
                    <a:pt x="10817" y="1783"/>
                  </a:cubicBezTo>
                  <a:cubicBezTo>
                    <a:pt x="10807" y="1783"/>
                    <a:pt x="10797" y="1783"/>
                    <a:pt x="10787" y="1783"/>
                  </a:cubicBezTo>
                  <a:cubicBezTo>
                    <a:pt x="10625" y="1783"/>
                    <a:pt x="10463" y="1796"/>
                    <a:pt x="10301" y="1835"/>
                  </a:cubicBezTo>
                  <a:cubicBezTo>
                    <a:pt x="9938" y="767"/>
                    <a:pt x="8919" y="1"/>
                    <a:pt x="7733"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0"/>
            <p:cNvSpPr/>
            <p:nvPr/>
          </p:nvSpPr>
          <p:spPr>
            <a:xfrm>
              <a:off x="6423674" y="3245880"/>
              <a:ext cx="59520" cy="118681"/>
            </a:xfrm>
            <a:custGeom>
              <a:rect b="b" l="l" r="r" t="t"/>
              <a:pathLst>
                <a:path extrusionOk="0" h="3633" w="1822">
                  <a:moveTo>
                    <a:pt x="1" y="1"/>
                  </a:moveTo>
                  <a:cubicBezTo>
                    <a:pt x="1" y="1"/>
                    <a:pt x="1446" y="474"/>
                    <a:pt x="1378" y="1812"/>
                  </a:cubicBezTo>
                  <a:cubicBezTo>
                    <a:pt x="1297" y="3296"/>
                    <a:pt x="1" y="3633"/>
                    <a:pt x="1" y="3633"/>
                  </a:cubicBezTo>
                  <a:cubicBezTo>
                    <a:pt x="998" y="3633"/>
                    <a:pt x="1821" y="2823"/>
                    <a:pt x="1821" y="1812"/>
                  </a:cubicBezTo>
                  <a:cubicBezTo>
                    <a:pt x="1821" y="811"/>
                    <a:pt x="998" y="1"/>
                    <a:pt x="1" y="1"/>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0"/>
            <p:cNvSpPr/>
            <p:nvPr/>
          </p:nvSpPr>
          <p:spPr>
            <a:xfrm>
              <a:off x="6627851" y="3305042"/>
              <a:ext cx="176045" cy="89052"/>
            </a:xfrm>
            <a:custGeom>
              <a:rect b="b" l="l" r="r" t="t"/>
              <a:pathLst>
                <a:path extrusionOk="0" h="2726" w="5389">
                  <a:moveTo>
                    <a:pt x="2685" y="1"/>
                  </a:moveTo>
                  <a:cubicBezTo>
                    <a:pt x="1225" y="1"/>
                    <a:pt x="26" y="1171"/>
                    <a:pt x="0" y="2645"/>
                  </a:cubicBezTo>
                  <a:cubicBezTo>
                    <a:pt x="0" y="2645"/>
                    <a:pt x="675" y="520"/>
                    <a:pt x="2528" y="520"/>
                  </a:cubicBezTo>
                  <a:cubicBezTo>
                    <a:pt x="2584" y="520"/>
                    <a:pt x="2641" y="522"/>
                    <a:pt x="2699" y="526"/>
                  </a:cubicBezTo>
                  <a:cubicBezTo>
                    <a:pt x="4903" y="675"/>
                    <a:pt x="5359" y="2726"/>
                    <a:pt x="5359" y="2726"/>
                  </a:cubicBezTo>
                  <a:cubicBezTo>
                    <a:pt x="5389" y="1242"/>
                    <a:pt x="4199" y="27"/>
                    <a:pt x="2716" y="1"/>
                  </a:cubicBezTo>
                  <a:cubicBezTo>
                    <a:pt x="2706" y="1"/>
                    <a:pt x="2696" y="1"/>
                    <a:pt x="2685" y="1"/>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40"/>
            <p:cNvSpPr/>
            <p:nvPr/>
          </p:nvSpPr>
          <p:spPr>
            <a:xfrm>
              <a:off x="5679728" y="2811529"/>
              <a:ext cx="253532" cy="133610"/>
            </a:xfrm>
            <a:custGeom>
              <a:rect b="b" l="l" r="r" t="t"/>
              <a:pathLst>
                <a:path extrusionOk="0" h="4090" w="7761">
                  <a:moveTo>
                    <a:pt x="2039" y="1"/>
                  </a:moveTo>
                  <a:cubicBezTo>
                    <a:pt x="918" y="1"/>
                    <a:pt x="1" y="918"/>
                    <a:pt x="1" y="2039"/>
                  </a:cubicBezTo>
                  <a:cubicBezTo>
                    <a:pt x="1" y="3173"/>
                    <a:pt x="918" y="4090"/>
                    <a:pt x="2039" y="4090"/>
                  </a:cubicBezTo>
                  <a:lnTo>
                    <a:pt x="5723" y="4090"/>
                  </a:lnTo>
                  <a:cubicBezTo>
                    <a:pt x="6844" y="4090"/>
                    <a:pt x="7760" y="3173"/>
                    <a:pt x="7760" y="2039"/>
                  </a:cubicBezTo>
                  <a:cubicBezTo>
                    <a:pt x="7760" y="918"/>
                    <a:pt x="6844" y="1"/>
                    <a:pt x="5723"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40"/>
            <p:cNvSpPr/>
            <p:nvPr/>
          </p:nvSpPr>
          <p:spPr>
            <a:xfrm>
              <a:off x="5998504" y="2644070"/>
              <a:ext cx="405730" cy="213417"/>
            </a:xfrm>
            <a:custGeom>
              <a:rect b="b" l="l" r="r" t="t"/>
              <a:pathLst>
                <a:path extrusionOk="0" h="6533" w="12420">
                  <a:moveTo>
                    <a:pt x="3253" y="1"/>
                  </a:moveTo>
                  <a:cubicBezTo>
                    <a:pt x="1459" y="1"/>
                    <a:pt x="1" y="1472"/>
                    <a:pt x="1" y="3267"/>
                  </a:cubicBezTo>
                  <a:cubicBezTo>
                    <a:pt x="1" y="5062"/>
                    <a:pt x="1459" y="6533"/>
                    <a:pt x="3253" y="6533"/>
                  </a:cubicBezTo>
                  <a:lnTo>
                    <a:pt x="9154" y="6533"/>
                  </a:lnTo>
                  <a:cubicBezTo>
                    <a:pt x="10948" y="6533"/>
                    <a:pt x="12419" y="5062"/>
                    <a:pt x="12419" y="3267"/>
                  </a:cubicBezTo>
                  <a:cubicBezTo>
                    <a:pt x="12419" y="1472"/>
                    <a:pt x="10948" y="1"/>
                    <a:pt x="9154"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0"/>
            <p:cNvSpPr/>
            <p:nvPr/>
          </p:nvSpPr>
          <p:spPr>
            <a:xfrm>
              <a:off x="2254519" y="4342850"/>
              <a:ext cx="2324419" cy="130637"/>
            </a:xfrm>
            <a:custGeom>
              <a:rect b="b" l="l" r="r" t="t"/>
              <a:pathLst>
                <a:path extrusionOk="0" h="3999" w="64720">
                  <a:moveTo>
                    <a:pt x="4064" y="1"/>
                  </a:moveTo>
                  <a:cubicBezTo>
                    <a:pt x="1" y="1"/>
                    <a:pt x="338" y="3999"/>
                    <a:pt x="4064" y="3999"/>
                  </a:cubicBezTo>
                  <a:lnTo>
                    <a:pt x="64720" y="3999"/>
                  </a:lnTo>
                  <a:lnTo>
                    <a:pt x="64720" y="1"/>
                  </a:ln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0"/>
            <p:cNvSpPr/>
            <p:nvPr/>
          </p:nvSpPr>
          <p:spPr>
            <a:xfrm>
              <a:off x="2063451" y="4473459"/>
              <a:ext cx="2515487" cy="130539"/>
            </a:xfrm>
            <a:custGeom>
              <a:rect b="b" l="l" r="r" t="t"/>
              <a:pathLst>
                <a:path extrusionOk="0" h="3996" w="70040">
                  <a:moveTo>
                    <a:pt x="4064" y="1"/>
                  </a:moveTo>
                  <a:cubicBezTo>
                    <a:pt x="124" y="1"/>
                    <a:pt x="1" y="3996"/>
                    <a:pt x="4064" y="3996"/>
                  </a:cubicBezTo>
                  <a:lnTo>
                    <a:pt x="70040" y="3996"/>
                  </a:lnTo>
                  <a:lnTo>
                    <a:pt x="70040" y="1"/>
                  </a:ln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0"/>
            <p:cNvSpPr/>
            <p:nvPr/>
          </p:nvSpPr>
          <p:spPr>
            <a:xfrm>
              <a:off x="4578448" y="4342850"/>
              <a:ext cx="2417256" cy="130637"/>
            </a:xfrm>
            <a:custGeom>
              <a:rect b="b" l="l" r="r" t="t"/>
              <a:pathLst>
                <a:path extrusionOk="0" h="3999" w="64529">
                  <a:moveTo>
                    <a:pt x="1" y="1"/>
                  </a:moveTo>
                  <a:lnTo>
                    <a:pt x="1" y="3999"/>
                  </a:lnTo>
                  <a:lnTo>
                    <a:pt x="61156" y="3999"/>
                  </a:lnTo>
                  <a:cubicBezTo>
                    <a:pt x="64528" y="3999"/>
                    <a:pt x="64191" y="1"/>
                    <a:pt x="61156"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0"/>
            <p:cNvSpPr/>
            <p:nvPr/>
          </p:nvSpPr>
          <p:spPr>
            <a:xfrm>
              <a:off x="4578448" y="4473459"/>
              <a:ext cx="2608415" cy="130539"/>
            </a:xfrm>
            <a:custGeom>
              <a:rect b="b" l="l" r="r" t="t"/>
              <a:pathLst>
                <a:path extrusionOk="0" h="3996" w="69632">
                  <a:moveTo>
                    <a:pt x="1" y="1"/>
                  </a:moveTo>
                  <a:lnTo>
                    <a:pt x="1" y="3970"/>
                  </a:lnTo>
                  <a:lnTo>
                    <a:pt x="52152" y="3970"/>
                  </a:lnTo>
                  <a:cubicBezTo>
                    <a:pt x="52271" y="3970"/>
                    <a:pt x="52378" y="3970"/>
                    <a:pt x="52502" y="3996"/>
                  </a:cubicBezTo>
                  <a:lnTo>
                    <a:pt x="67039" y="3996"/>
                  </a:lnTo>
                  <a:cubicBezTo>
                    <a:pt x="69498" y="3996"/>
                    <a:pt x="69631" y="406"/>
                    <a:pt x="67243" y="40"/>
                  </a:cubicBezTo>
                  <a:cubicBezTo>
                    <a:pt x="67107" y="14"/>
                    <a:pt x="66958" y="1"/>
                    <a:pt x="66825"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0"/>
            <p:cNvSpPr/>
            <p:nvPr/>
          </p:nvSpPr>
          <p:spPr>
            <a:xfrm>
              <a:off x="4578462" y="4603118"/>
              <a:ext cx="1715109" cy="882"/>
            </a:xfrm>
            <a:custGeom>
              <a:rect b="b" l="l" r="r" t="t"/>
              <a:pathLst>
                <a:path extrusionOk="0" h="27" w="52502">
                  <a:moveTo>
                    <a:pt x="1" y="1"/>
                  </a:moveTo>
                  <a:lnTo>
                    <a:pt x="1" y="27"/>
                  </a:lnTo>
                  <a:lnTo>
                    <a:pt x="52502" y="27"/>
                  </a:lnTo>
                  <a:cubicBezTo>
                    <a:pt x="52378" y="1"/>
                    <a:pt x="52271" y="1"/>
                    <a:pt x="52152"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0"/>
            <p:cNvSpPr/>
            <p:nvPr/>
          </p:nvSpPr>
          <p:spPr>
            <a:xfrm>
              <a:off x="3671262" y="3530483"/>
              <a:ext cx="914723" cy="811101"/>
            </a:xfrm>
            <a:custGeom>
              <a:rect b="b" l="l" r="r" t="t"/>
              <a:pathLst>
                <a:path extrusionOk="0" h="24829" w="28001">
                  <a:moveTo>
                    <a:pt x="14688" y="1"/>
                  </a:moveTo>
                  <a:cubicBezTo>
                    <a:pt x="10032" y="1"/>
                    <a:pt x="1" y="24829"/>
                    <a:pt x="1" y="24829"/>
                  </a:cubicBezTo>
                  <a:lnTo>
                    <a:pt x="28001" y="24829"/>
                  </a:lnTo>
                  <a:cubicBezTo>
                    <a:pt x="28001" y="24829"/>
                    <a:pt x="19360" y="1"/>
                    <a:pt x="14688"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40"/>
            <p:cNvSpPr/>
            <p:nvPr/>
          </p:nvSpPr>
          <p:spPr>
            <a:xfrm>
              <a:off x="2887155" y="3335616"/>
              <a:ext cx="1151921" cy="1005016"/>
            </a:xfrm>
            <a:custGeom>
              <a:rect b="b" l="l" r="r" t="t"/>
              <a:pathLst>
                <a:path extrusionOk="0" h="30765" w="35262">
                  <a:moveTo>
                    <a:pt x="18508" y="1"/>
                  </a:moveTo>
                  <a:cubicBezTo>
                    <a:pt x="12637" y="1"/>
                    <a:pt x="1" y="30765"/>
                    <a:pt x="1" y="30765"/>
                  </a:cubicBezTo>
                  <a:lnTo>
                    <a:pt x="35262" y="30765"/>
                  </a:lnTo>
                  <a:cubicBezTo>
                    <a:pt x="35262" y="30765"/>
                    <a:pt x="24382" y="1"/>
                    <a:pt x="18508"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40"/>
            <p:cNvSpPr/>
            <p:nvPr/>
          </p:nvSpPr>
          <p:spPr>
            <a:xfrm>
              <a:off x="3900626" y="3526988"/>
              <a:ext cx="471457" cy="580011"/>
            </a:xfrm>
            <a:custGeom>
              <a:rect b="b" l="l" r="r" t="t"/>
              <a:pathLst>
                <a:path extrusionOk="0" h="17755" w="14432">
                  <a:moveTo>
                    <a:pt x="7667" y="1"/>
                  </a:moveTo>
                  <a:cubicBezTo>
                    <a:pt x="5684" y="1"/>
                    <a:pt x="2739" y="4495"/>
                    <a:pt x="1" y="9653"/>
                  </a:cubicBezTo>
                  <a:cubicBezTo>
                    <a:pt x="40" y="9815"/>
                    <a:pt x="134" y="9964"/>
                    <a:pt x="309" y="9977"/>
                  </a:cubicBezTo>
                  <a:cubicBezTo>
                    <a:pt x="316" y="9978"/>
                    <a:pt x="324" y="9978"/>
                    <a:pt x="332" y="9978"/>
                  </a:cubicBezTo>
                  <a:cubicBezTo>
                    <a:pt x="774" y="9978"/>
                    <a:pt x="1286" y="8812"/>
                    <a:pt x="1605" y="8506"/>
                  </a:cubicBezTo>
                  <a:cubicBezTo>
                    <a:pt x="1676" y="8436"/>
                    <a:pt x="1900" y="8167"/>
                    <a:pt x="2057" y="8167"/>
                  </a:cubicBezTo>
                  <a:cubicBezTo>
                    <a:pt x="2112" y="8167"/>
                    <a:pt x="2159" y="8201"/>
                    <a:pt x="2188" y="8289"/>
                  </a:cubicBezTo>
                  <a:cubicBezTo>
                    <a:pt x="2376" y="8869"/>
                    <a:pt x="2188" y="9789"/>
                    <a:pt x="2107" y="10382"/>
                  </a:cubicBezTo>
                  <a:cubicBezTo>
                    <a:pt x="1848" y="12028"/>
                    <a:pt x="1903" y="13771"/>
                    <a:pt x="1809" y="15430"/>
                  </a:cubicBezTo>
                  <a:cubicBezTo>
                    <a:pt x="1796" y="15822"/>
                    <a:pt x="1715" y="17672"/>
                    <a:pt x="2269" y="17753"/>
                  </a:cubicBezTo>
                  <a:cubicBezTo>
                    <a:pt x="2276" y="17754"/>
                    <a:pt x="2284" y="17754"/>
                    <a:pt x="2291" y="17754"/>
                  </a:cubicBezTo>
                  <a:cubicBezTo>
                    <a:pt x="2480" y="17754"/>
                    <a:pt x="2608" y="17437"/>
                    <a:pt x="2674" y="17322"/>
                  </a:cubicBezTo>
                  <a:cubicBezTo>
                    <a:pt x="2956" y="16742"/>
                    <a:pt x="3079" y="16240"/>
                    <a:pt x="3241" y="15647"/>
                  </a:cubicBezTo>
                  <a:cubicBezTo>
                    <a:pt x="3766" y="13758"/>
                    <a:pt x="3565" y="11746"/>
                    <a:pt x="3996" y="9857"/>
                  </a:cubicBezTo>
                  <a:cubicBezTo>
                    <a:pt x="4077" y="9504"/>
                    <a:pt x="4550" y="8114"/>
                    <a:pt x="4968" y="8114"/>
                  </a:cubicBezTo>
                  <a:cubicBezTo>
                    <a:pt x="5953" y="8114"/>
                    <a:pt x="5723" y="9546"/>
                    <a:pt x="5804" y="10207"/>
                  </a:cubicBezTo>
                  <a:cubicBezTo>
                    <a:pt x="5833" y="10424"/>
                    <a:pt x="5778" y="11030"/>
                    <a:pt x="6141" y="11030"/>
                  </a:cubicBezTo>
                  <a:cubicBezTo>
                    <a:pt x="6900" y="11030"/>
                    <a:pt x="6621" y="8937"/>
                    <a:pt x="7175" y="8937"/>
                  </a:cubicBezTo>
                  <a:cubicBezTo>
                    <a:pt x="7302" y="8937"/>
                    <a:pt x="7472" y="9047"/>
                    <a:pt x="7709" y="9316"/>
                  </a:cubicBezTo>
                  <a:cubicBezTo>
                    <a:pt x="7910" y="9546"/>
                    <a:pt x="7871" y="9802"/>
                    <a:pt x="7871" y="10100"/>
                  </a:cubicBezTo>
                  <a:cubicBezTo>
                    <a:pt x="7871" y="10518"/>
                    <a:pt x="8046" y="10991"/>
                    <a:pt x="8085" y="11409"/>
                  </a:cubicBezTo>
                  <a:cubicBezTo>
                    <a:pt x="8114" y="11853"/>
                    <a:pt x="7965" y="12394"/>
                    <a:pt x="8114" y="12825"/>
                  </a:cubicBezTo>
                  <a:cubicBezTo>
                    <a:pt x="8182" y="13016"/>
                    <a:pt x="8221" y="13878"/>
                    <a:pt x="8545" y="13878"/>
                  </a:cubicBezTo>
                  <a:cubicBezTo>
                    <a:pt x="9112" y="13878"/>
                    <a:pt x="9018" y="12352"/>
                    <a:pt x="9018" y="12028"/>
                  </a:cubicBezTo>
                  <a:cubicBezTo>
                    <a:pt x="9031" y="11341"/>
                    <a:pt x="9138" y="10651"/>
                    <a:pt x="9180" y="9977"/>
                  </a:cubicBezTo>
                  <a:cubicBezTo>
                    <a:pt x="9261" y="8817"/>
                    <a:pt x="9099" y="7411"/>
                    <a:pt x="10003" y="6536"/>
                  </a:cubicBezTo>
                  <a:cubicBezTo>
                    <a:pt x="10048" y="6486"/>
                    <a:pt x="10118" y="6465"/>
                    <a:pt x="10198" y="6465"/>
                  </a:cubicBezTo>
                  <a:cubicBezTo>
                    <a:pt x="10403" y="6465"/>
                    <a:pt x="10670" y="6605"/>
                    <a:pt x="10719" y="6750"/>
                  </a:cubicBezTo>
                  <a:cubicBezTo>
                    <a:pt x="11017" y="7628"/>
                    <a:pt x="10800" y="8788"/>
                    <a:pt x="11354" y="9546"/>
                  </a:cubicBezTo>
                  <a:cubicBezTo>
                    <a:pt x="11360" y="9554"/>
                    <a:pt x="11367" y="9558"/>
                    <a:pt x="11375" y="9558"/>
                  </a:cubicBezTo>
                  <a:cubicBezTo>
                    <a:pt x="11460" y="9558"/>
                    <a:pt x="11651" y="9149"/>
                    <a:pt x="11678" y="9099"/>
                  </a:cubicBezTo>
                  <a:cubicBezTo>
                    <a:pt x="11798" y="8856"/>
                    <a:pt x="11798" y="7670"/>
                    <a:pt x="12070" y="7573"/>
                  </a:cubicBezTo>
                  <a:cubicBezTo>
                    <a:pt x="12074" y="7571"/>
                    <a:pt x="12079" y="7571"/>
                    <a:pt x="12084" y="7571"/>
                  </a:cubicBezTo>
                  <a:cubicBezTo>
                    <a:pt x="12213" y="7571"/>
                    <a:pt x="12502" y="8037"/>
                    <a:pt x="12527" y="8140"/>
                  </a:cubicBezTo>
                  <a:cubicBezTo>
                    <a:pt x="12744" y="8775"/>
                    <a:pt x="12650" y="9653"/>
                    <a:pt x="13055" y="10220"/>
                  </a:cubicBezTo>
                  <a:cubicBezTo>
                    <a:pt x="13246" y="10477"/>
                    <a:pt x="13490" y="10610"/>
                    <a:pt x="13713" y="10610"/>
                  </a:cubicBezTo>
                  <a:cubicBezTo>
                    <a:pt x="13992" y="10610"/>
                    <a:pt x="14236" y="10400"/>
                    <a:pt x="14296" y="9964"/>
                  </a:cubicBezTo>
                  <a:cubicBezTo>
                    <a:pt x="14351" y="9614"/>
                    <a:pt x="14390" y="9248"/>
                    <a:pt x="14432" y="8869"/>
                  </a:cubicBezTo>
                  <a:cubicBezTo>
                    <a:pt x="12083" y="4051"/>
                    <a:pt x="9559" y="1"/>
                    <a:pt x="76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0"/>
            <p:cNvSpPr/>
            <p:nvPr/>
          </p:nvSpPr>
          <p:spPr>
            <a:xfrm>
              <a:off x="4116237" y="3971964"/>
              <a:ext cx="234683" cy="370907"/>
            </a:xfrm>
            <a:custGeom>
              <a:rect b="b" l="l" r="r" t="t"/>
              <a:pathLst>
                <a:path extrusionOk="0" h="11354" w="7184">
                  <a:moveTo>
                    <a:pt x="3539" y="1"/>
                  </a:moveTo>
                  <a:lnTo>
                    <a:pt x="1" y="2376"/>
                  </a:lnTo>
                  <a:lnTo>
                    <a:pt x="1" y="11354"/>
                  </a:lnTo>
                  <a:lnTo>
                    <a:pt x="7184" y="11354"/>
                  </a:lnTo>
                  <a:lnTo>
                    <a:pt x="7184" y="2444"/>
                  </a:lnTo>
                  <a:lnTo>
                    <a:pt x="3539" y="1"/>
                  </a:lnTo>
                  <a:close/>
                </a:path>
              </a:pathLst>
            </a:custGeom>
            <a:solidFill>
              <a:srgbClr val="B2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0"/>
            <p:cNvSpPr/>
            <p:nvPr/>
          </p:nvSpPr>
          <p:spPr>
            <a:xfrm>
              <a:off x="4240606" y="4091890"/>
              <a:ext cx="67556" cy="80787"/>
            </a:xfrm>
            <a:custGeom>
              <a:rect b="b" l="l" r="r" t="t"/>
              <a:pathLst>
                <a:path extrusionOk="0" h="2473" w="2068">
                  <a:moveTo>
                    <a:pt x="1" y="1"/>
                  </a:moveTo>
                  <a:lnTo>
                    <a:pt x="1" y="2473"/>
                  </a:lnTo>
                  <a:lnTo>
                    <a:pt x="2068" y="2473"/>
                  </a:lnTo>
                  <a:lnTo>
                    <a:pt x="206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0"/>
            <p:cNvSpPr/>
            <p:nvPr/>
          </p:nvSpPr>
          <p:spPr>
            <a:xfrm>
              <a:off x="4239757" y="4089766"/>
              <a:ext cx="36653" cy="44068"/>
            </a:xfrm>
            <a:custGeom>
              <a:rect b="b" l="l" r="r" t="t"/>
              <a:pathLst>
                <a:path extrusionOk="0" h="1349" w="1122">
                  <a:moveTo>
                    <a:pt x="1041" y="95"/>
                  </a:moveTo>
                  <a:lnTo>
                    <a:pt x="1041" y="1229"/>
                  </a:lnTo>
                  <a:lnTo>
                    <a:pt x="69" y="1229"/>
                  </a:lnTo>
                  <a:lnTo>
                    <a:pt x="69" y="95"/>
                  </a:lnTo>
                  <a:close/>
                  <a:moveTo>
                    <a:pt x="1" y="1"/>
                  </a:moveTo>
                  <a:lnTo>
                    <a:pt x="1" y="1349"/>
                  </a:lnTo>
                  <a:lnTo>
                    <a:pt x="69" y="1349"/>
                  </a:lnTo>
                  <a:lnTo>
                    <a:pt x="69" y="1323"/>
                  </a:lnTo>
                  <a:lnTo>
                    <a:pt x="1122" y="1323"/>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0"/>
            <p:cNvSpPr/>
            <p:nvPr/>
          </p:nvSpPr>
          <p:spPr>
            <a:xfrm>
              <a:off x="4273732" y="4089766"/>
              <a:ext cx="36555" cy="43219"/>
            </a:xfrm>
            <a:custGeom>
              <a:rect b="b" l="l" r="r" t="t"/>
              <a:pathLst>
                <a:path extrusionOk="0" h="1323" w="1119">
                  <a:moveTo>
                    <a:pt x="1054" y="95"/>
                  </a:moveTo>
                  <a:lnTo>
                    <a:pt x="1054" y="1229"/>
                  </a:lnTo>
                  <a:lnTo>
                    <a:pt x="82" y="1229"/>
                  </a:lnTo>
                  <a:lnTo>
                    <a:pt x="82" y="95"/>
                  </a:lnTo>
                  <a:close/>
                  <a:moveTo>
                    <a:pt x="1" y="1"/>
                  </a:moveTo>
                  <a:lnTo>
                    <a:pt x="1" y="1281"/>
                  </a:lnTo>
                  <a:lnTo>
                    <a:pt x="14" y="1323"/>
                  </a:lnTo>
                  <a:lnTo>
                    <a:pt x="1119" y="1323"/>
                  </a:lnTo>
                  <a:lnTo>
                    <a:pt x="11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0"/>
            <p:cNvSpPr/>
            <p:nvPr/>
          </p:nvSpPr>
          <p:spPr>
            <a:xfrm>
              <a:off x="4273732" y="4089766"/>
              <a:ext cx="2679" cy="43219"/>
            </a:xfrm>
            <a:custGeom>
              <a:rect b="b" l="l" r="r" t="t"/>
              <a:pathLst>
                <a:path extrusionOk="0" h="1323" w="82">
                  <a:moveTo>
                    <a:pt x="1" y="1"/>
                  </a:moveTo>
                  <a:lnTo>
                    <a:pt x="1" y="1281"/>
                  </a:lnTo>
                  <a:lnTo>
                    <a:pt x="1" y="1323"/>
                  </a:lnTo>
                  <a:lnTo>
                    <a:pt x="82" y="1323"/>
                  </a:lnTo>
                  <a:lnTo>
                    <a:pt x="82" y="53"/>
                  </a:ln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0"/>
            <p:cNvSpPr/>
            <p:nvPr/>
          </p:nvSpPr>
          <p:spPr>
            <a:xfrm>
              <a:off x="4239757" y="4130733"/>
              <a:ext cx="36653" cy="43219"/>
            </a:xfrm>
            <a:custGeom>
              <a:rect b="b" l="l" r="r" t="t"/>
              <a:pathLst>
                <a:path extrusionOk="0" h="1323" w="1122">
                  <a:moveTo>
                    <a:pt x="1041" y="95"/>
                  </a:moveTo>
                  <a:lnTo>
                    <a:pt x="1041" y="1229"/>
                  </a:lnTo>
                  <a:lnTo>
                    <a:pt x="69" y="1229"/>
                  </a:lnTo>
                  <a:lnTo>
                    <a:pt x="69" y="95"/>
                  </a:lnTo>
                  <a:close/>
                  <a:moveTo>
                    <a:pt x="1" y="1"/>
                  </a:moveTo>
                  <a:lnTo>
                    <a:pt x="1" y="1323"/>
                  </a:lnTo>
                  <a:lnTo>
                    <a:pt x="1122" y="1323"/>
                  </a:lnTo>
                  <a:lnTo>
                    <a:pt x="1122" y="43"/>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40"/>
            <p:cNvSpPr/>
            <p:nvPr/>
          </p:nvSpPr>
          <p:spPr>
            <a:xfrm>
              <a:off x="4239757" y="4129883"/>
              <a:ext cx="36653" cy="3953"/>
            </a:xfrm>
            <a:custGeom>
              <a:rect b="b" l="l" r="r" t="t"/>
              <a:pathLst>
                <a:path extrusionOk="0" h="121" w="1122">
                  <a:moveTo>
                    <a:pt x="1" y="1"/>
                  </a:moveTo>
                  <a:lnTo>
                    <a:pt x="1" y="121"/>
                  </a:lnTo>
                  <a:lnTo>
                    <a:pt x="1122" y="121"/>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40"/>
            <p:cNvSpPr/>
            <p:nvPr/>
          </p:nvSpPr>
          <p:spPr>
            <a:xfrm>
              <a:off x="4273732" y="4129883"/>
              <a:ext cx="2679" cy="3953"/>
            </a:xfrm>
            <a:custGeom>
              <a:rect b="b" l="l" r="r" t="t"/>
              <a:pathLst>
                <a:path extrusionOk="0" h="121" w="82">
                  <a:moveTo>
                    <a:pt x="1" y="1"/>
                  </a:moveTo>
                  <a:lnTo>
                    <a:pt x="1" y="121"/>
                  </a:lnTo>
                  <a:lnTo>
                    <a:pt x="82" y="121"/>
                  </a:ln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0"/>
            <p:cNvSpPr/>
            <p:nvPr/>
          </p:nvSpPr>
          <p:spPr>
            <a:xfrm>
              <a:off x="4274156" y="4129883"/>
              <a:ext cx="36653" cy="44068"/>
            </a:xfrm>
            <a:custGeom>
              <a:rect b="b" l="l" r="r" t="t"/>
              <a:pathLst>
                <a:path extrusionOk="0" h="1349" w="1122">
                  <a:moveTo>
                    <a:pt x="1041" y="121"/>
                  </a:moveTo>
                  <a:lnTo>
                    <a:pt x="1041" y="1255"/>
                  </a:lnTo>
                  <a:lnTo>
                    <a:pt x="69" y="1255"/>
                  </a:lnTo>
                  <a:lnTo>
                    <a:pt x="69" y="121"/>
                  </a:lnTo>
                  <a:close/>
                  <a:moveTo>
                    <a:pt x="1041" y="1"/>
                  </a:moveTo>
                  <a:lnTo>
                    <a:pt x="1041" y="27"/>
                  </a:lnTo>
                  <a:lnTo>
                    <a:pt x="1" y="27"/>
                  </a:lnTo>
                  <a:lnTo>
                    <a:pt x="1" y="1349"/>
                  </a:lnTo>
                  <a:lnTo>
                    <a:pt x="1122" y="1349"/>
                  </a:lnTo>
                  <a:lnTo>
                    <a:pt x="1122" y="53"/>
                  </a:lnTo>
                  <a:lnTo>
                    <a:pt x="11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0"/>
            <p:cNvSpPr/>
            <p:nvPr/>
          </p:nvSpPr>
          <p:spPr>
            <a:xfrm>
              <a:off x="4274156" y="4129883"/>
              <a:ext cx="36130" cy="3953"/>
            </a:xfrm>
            <a:custGeom>
              <a:rect b="b" l="l" r="r" t="t"/>
              <a:pathLst>
                <a:path extrusionOk="0" h="121" w="1106">
                  <a:moveTo>
                    <a:pt x="1" y="1"/>
                  </a:moveTo>
                  <a:lnTo>
                    <a:pt x="1" y="121"/>
                  </a:lnTo>
                  <a:lnTo>
                    <a:pt x="1106" y="121"/>
                  </a:lnTo>
                  <a:lnTo>
                    <a:pt x="11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0"/>
            <p:cNvSpPr/>
            <p:nvPr/>
          </p:nvSpPr>
          <p:spPr>
            <a:xfrm>
              <a:off x="4273732" y="4130733"/>
              <a:ext cx="2679" cy="43219"/>
            </a:xfrm>
            <a:custGeom>
              <a:rect b="b" l="l" r="r" t="t"/>
              <a:pathLst>
                <a:path extrusionOk="0" h="1323" w="82">
                  <a:moveTo>
                    <a:pt x="1" y="1"/>
                  </a:moveTo>
                  <a:lnTo>
                    <a:pt x="1" y="1323"/>
                  </a:lnTo>
                  <a:lnTo>
                    <a:pt x="82" y="1323"/>
                  </a:lnTo>
                  <a:lnTo>
                    <a:pt x="82" y="43"/>
                  </a:ln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0"/>
            <p:cNvSpPr/>
            <p:nvPr/>
          </p:nvSpPr>
          <p:spPr>
            <a:xfrm>
              <a:off x="4273732" y="4129883"/>
              <a:ext cx="2679" cy="3953"/>
            </a:xfrm>
            <a:custGeom>
              <a:rect b="b" l="l" r="r" t="t"/>
              <a:pathLst>
                <a:path extrusionOk="0" h="121" w="82">
                  <a:moveTo>
                    <a:pt x="1" y="1"/>
                  </a:moveTo>
                  <a:lnTo>
                    <a:pt x="1" y="121"/>
                  </a:lnTo>
                  <a:lnTo>
                    <a:pt x="82" y="121"/>
                  </a:ln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0"/>
            <p:cNvSpPr/>
            <p:nvPr/>
          </p:nvSpPr>
          <p:spPr>
            <a:xfrm>
              <a:off x="4273732" y="4129883"/>
              <a:ext cx="2679" cy="3953"/>
            </a:xfrm>
            <a:custGeom>
              <a:rect b="b" l="l" r="r" t="t"/>
              <a:pathLst>
                <a:path extrusionOk="0" h="121" w="82">
                  <a:moveTo>
                    <a:pt x="1" y="1"/>
                  </a:moveTo>
                  <a:lnTo>
                    <a:pt x="1" y="121"/>
                  </a:lnTo>
                  <a:lnTo>
                    <a:pt x="82" y="121"/>
                  </a:ln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0"/>
            <p:cNvSpPr/>
            <p:nvPr/>
          </p:nvSpPr>
          <p:spPr>
            <a:xfrm>
              <a:off x="4148841" y="4091890"/>
              <a:ext cx="67556" cy="80787"/>
            </a:xfrm>
            <a:custGeom>
              <a:rect b="b" l="l" r="r" t="t"/>
              <a:pathLst>
                <a:path extrusionOk="0" h="2473" w="2068">
                  <a:moveTo>
                    <a:pt x="1" y="1"/>
                  </a:moveTo>
                  <a:lnTo>
                    <a:pt x="1" y="2473"/>
                  </a:lnTo>
                  <a:lnTo>
                    <a:pt x="2068" y="2473"/>
                  </a:lnTo>
                  <a:lnTo>
                    <a:pt x="206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40"/>
            <p:cNvSpPr/>
            <p:nvPr/>
          </p:nvSpPr>
          <p:spPr>
            <a:xfrm>
              <a:off x="4147991" y="4089766"/>
              <a:ext cx="36653" cy="44068"/>
            </a:xfrm>
            <a:custGeom>
              <a:rect b="b" l="l" r="r" t="t"/>
              <a:pathLst>
                <a:path extrusionOk="0" h="1349" w="1122">
                  <a:moveTo>
                    <a:pt x="1054" y="95"/>
                  </a:moveTo>
                  <a:lnTo>
                    <a:pt x="1054" y="1229"/>
                  </a:lnTo>
                  <a:lnTo>
                    <a:pt x="82" y="1229"/>
                  </a:lnTo>
                  <a:lnTo>
                    <a:pt x="82" y="95"/>
                  </a:lnTo>
                  <a:close/>
                  <a:moveTo>
                    <a:pt x="1" y="1"/>
                  </a:moveTo>
                  <a:lnTo>
                    <a:pt x="1" y="1349"/>
                  </a:lnTo>
                  <a:lnTo>
                    <a:pt x="82" y="1349"/>
                  </a:lnTo>
                  <a:lnTo>
                    <a:pt x="82" y="1323"/>
                  </a:lnTo>
                  <a:lnTo>
                    <a:pt x="1122" y="1323"/>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40"/>
            <p:cNvSpPr/>
            <p:nvPr/>
          </p:nvSpPr>
          <p:spPr>
            <a:xfrm>
              <a:off x="4182391" y="4089766"/>
              <a:ext cx="36653" cy="43219"/>
            </a:xfrm>
            <a:custGeom>
              <a:rect b="b" l="l" r="r" t="t"/>
              <a:pathLst>
                <a:path extrusionOk="0" h="1323" w="1122">
                  <a:moveTo>
                    <a:pt x="1041" y="95"/>
                  </a:moveTo>
                  <a:lnTo>
                    <a:pt x="1041" y="1229"/>
                  </a:lnTo>
                  <a:lnTo>
                    <a:pt x="69" y="1229"/>
                  </a:lnTo>
                  <a:lnTo>
                    <a:pt x="69" y="95"/>
                  </a:lnTo>
                  <a:close/>
                  <a:moveTo>
                    <a:pt x="1" y="1"/>
                  </a:moveTo>
                  <a:lnTo>
                    <a:pt x="1" y="1281"/>
                  </a:lnTo>
                  <a:lnTo>
                    <a:pt x="1" y="1323"/>
                  </a:lnTo>
                  <a:lnTo>
                    <a:pt x="1122" y="1323"/>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0"/>
            <p:cNvSpPr/>
            <p:nvPr/>
          </p:nvSpPr>
          <p:spPr>
            <a:xfrm>
              <a:off x="4182391" y="4089766"/>
              <a:ext cx="2254" cy="43219"/>
            </a:xfrm>
            <a:custGeom>
              <a:rect b="b" l="l" r="r" t="t"/>
              <a:pathLst>
                <a:path extrusionOk="0" h="1323" w="69">
                  <a:moveTo>
                    <a:pt x="1" y="1"/>
                  </a:moveTo>
                  <a:lnTo>
                    <a:pt x="1" y="1281"/>
                  </a:lnTo>
                  <a:lnTo>
                    <a:pt x="1" y="1323"/>
                  </a:lnTo>
                  <a:lnTo>
                    <a:pt x="69" y="1323"/>
                  </a:lnTo>
                  <a:lnTo>
                    <a:pt x="69" y="53"/>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0"/>
            <p:cNvSpPr/>
            <p:nvPr/>
          </p:nvSpPr>
          <p:spPr>
            <a:xfrm>
              <a:off x="4147991" y="4130733"/>
              <a:ext cx="36653" cy="43219"/>
            </a:xfrm>
            <a:custGeom>
              <a:rect b="b" l="l" r="r" t="t"/>
              <a:pathLst>
                <a:path extrusionOk="0" h="1323" w="1122">
                  <a:moveTo>
                    <a:pt x="1054" y="95"/>
                  </a:moveTo>
                  <a:lnTo>
                    <a:pt x="1054" y="1229"/>
                  </a:lnTo>
                  <a:lnTo>
                    <a:pt x="82" y="1229"/>
                  </a:lnTo>
                  <a:lnTo>
                    <a:pt x="82" y="95"/>
                  </a:lnTo>
                  <a:close/>
                  <a:moveTo>
                    <a:pt x="1" y="1"/>
                  </a:moveTo>
                  <a:lnTo>
                    <a:pt x="1" y="1323"/>
                  </a:lnTo>
                  <a:lnTo>
                    <a:pt x="1122" y="1323"/>
                  </a:lnTo>
                  <a:lnTo>
                    <a:pt x="1122" y="43"/>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0"/>
            <p:cNvSpPr/>
            <p:nvPr/>
          </p:nvSpPr>
          <p:spPr>
            <a:xfrm>
              <a:off x="4147991" y="4129883"/>
              <a:ext cx="36653" cy="3953"/>
            </a:xfrm>
            <a:custGeom>
              <a:rect b="b" l="l" r="r" t="t"/>
              <a:pathLst>
                <a:path extrusionOk="0" h="121" w="1122">
                  <a:moveTo>
                    <a:pt x="1" y="1"/>
                  </a:moveTo>
                  <a:lnTo>
                    <a:pt x="1" y="121"/>
                  </a:lnTo>
                  <a:lnTo>
                    <a:pt x="1122" y="121"/>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0"/>
            <p:cNvSpPr/>
            <p:nvPr/>
          </p:nvSpPr>
          <p:spPr>
            <a:xfrm>
              <a:off x="4182391" y="4129883"/>
              <a:ext cx="2254" cy="3953"/>
            </a:xfrm>
            <a:custGeom>
              <a:rect b="b" l="l" r="r" t="t"/>
              <a:pathLst>
                <a:path extrusionOk="0" h="121" w="69">
                  <a:moveTo>
                    <a:pt x="1" y="1"/>
                  </a:moveTo>
                  <a:lnTo>
                    <a:pt x="1" y="121"/>
                  </a:lnTo>
                  <a:lnTo>
                    <a:pt x="69" y="121"/>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0"/>
            <p:cNvSpPr/>
            <p:nvPr/>
          </p:nvSpPr>
          <p:spPr>
            <a:xfrm>
              <a:off x="4182391" y="4129883"/>
              <a:ext cx="36653" cy="44068"/>
            </a:xfrm>
            <a:custGeom>
              <a:rect b="b" l="l" r="r" t="t"/>
              <a:pathLst>
                <a:path extrusionOk="0" h="1349" w="1122">
                  <a:moveTo>
                    <a:pt x="1041" y="121"/>
                  </a:moveTo>
                  <a:lnTo>
                    <a:pt x="1041" y="1255"/>
                  </a:lnTo>
                  <a:lnTo>
                    <a:pt x="82" y="1255"/>
                  </a:lnTo>
                  <a:lnTo>
                    <a:pt x="82" y="121"/>
                  </a:lnTo>
                  <a:close/>
                  <a:moveTo>
                    <a:pt x="1041" y="1"/>
                  </a:moveTo>
                  <a:lnTo>
                    <a:pt x="1041" y="27"/>
                  </a:lnTo>
                  <a:lnTo>
                    <a:pt x="1" y="27"/>
                  </a:lnTo>
                  <a:lnTo>
                    <a:pt x="1" y="1349"/>
                  </a:lnTo>
                  <a:lnTo>
                    <a:pt x="1122" y="1349"/>
                  </a:lnTo>
                  <a:lnTo>
                    <a:pt x="1122" y="53"/>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0"/>
            <p:cNvSpPr/>
            <p:nvPr/>
          </p:nvSpPr>
          <p:spPr>
            <a:xfrm>
              <a:off x="4182391" y="4129883"/>
              <a:ext cx="36653" cy="3953"/>
            </a:xfrm>
            <a:custGeom>
              <a:rect b="b" l="l" r="r" t="t"/>
              <a:pathLst>
                <a:path extrusionOk="0" h="121" w="1122">
                  <a:moveTo>
                    <a:pt x="1" y="1"/>
                  </a:moveTo>
                  <a:lnTo>
                    <a:pt x="1" y="121"/>
                  </a:lnTo>
                  <a:lnTo>
                    <a:pt x="1122" y="121"/>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40"/>
            <p:cNvSpPr/>
            <p:nvPr/>
          </p:nvSpPr>
          <p:spPr>
            <a:xfrm>
              <a:off x="4182391" y="4130733"/>
              <a:ext cx="2679" cy="43219"/>
            </a:xfrm>
            <a:custGeom>
              <a:rect b="b" l="l" r="r" t="t"/>
              <a:pathLst>
                <a:path extrusionOk="0" h="1323" w="82">
                  <a:moveTo>
                    <a:pt x="1" y="1"/>
                  </a:moveTo>
                  <a:lnTo>
                    <a:pt x="1" y="1323"/>
                  </a:lnTo>
                  <a:lnTo>
                    <a:pt x="82" y="1323"/>
                  </a:lnTo>
                  <a:lnTo>
                    <a:pt x="82" y="43"/>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40"/>
            <p:cNvSpPr/>
            <p:nvPr/>
          </p:nvSpPr>
          <p:spPr>
            <a:xfrm>
              <a:off x="4182391" y="4129883"/>
              <a:ext cx="2679" cy="3953"/>
            </a:xfrm>
            <a:custGeom>
              <a:rect b="b" l="l" r="r" t="t"/>
              <a:pathLst>
                <a:path extrusionOk="0" h="121" w="82">
                  <a:moveTo>
                    <a:pt x="1" y="1"/>
                  </a:moveTo>
                  <a:lnTo>
                    <a:pt x="1" y="121"/>
                  </a:lnTo>
                  <a:lnTo>
                    <a:pt x="82" y="121"/>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0"/>
            <p:cNvSpPr/>
            <p:nvPr/>
          </p:nvSpPr>
          <p:spPr>
            <a:xfrm>
              <a:off x="4182391" y="4129883"/>
              <a:ext cx="2254" cy="3953"/>
            </a:xfrm>
            <a:custGeom>
              <a:rect b="b" l="l" r="r" t="t"/>
              <a:pathLst>
                <a:path extrusionOk="0" h="121" w="69">
                  <a:moveTo>
                    <a:pt x="1" y="1"/>
                  </a:moveTo>
                  <a:lnTo>
                    <a:pt x="1" y="121"/>
                  </a:lnTo>
                  <a:lnTo>
                    <a:pt x="69" y="121"/>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0"/>
            <p:cNvSpPr/>
            <p:nvPr/>
          </p:nvSpPr>
          <p:spPr>
            <a:xfrm>
              <a:off x="4240606" y="4129458"/>
              <a:ext cx="67556" cy="80264"/>
            </a:xfrm>
            <a:custGeom>
              <a:rect b="b" l="l" r="r" t="t"/>
              <a:pathLst>
                <a:path extrusionOk="0" h="2457" w="2068">
                  <a:moveTo>
                    <a:pt x="1" y="1"/>
                  </a:moveTo>
                  <a:lnTo>
                    <a:pt x="1" y="2457"/>
                  </a:lnTo>
                  <a:lnTo>
                    <a:pt x="2068" y="2457"/>
                  </a:lnTo>
                  <a:lnTo>
                    <a:pt x="206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0"/>
            <p:cNvSpPr/>
            <p:nvPr/>
          </p:nvSpPr>
          <p:spPr>
            <a:xfrm>
              <a:off x="4239757" y="4127237"/>
              <a:ext cx="36653" cy="43644"/>
            </a:xfrm>
            <a:custGeom>
              <a:rect b="b" l="l" r="r" t="t"/>
              <a:pathLst>
                <a:path extrusionOk="0" h="1336" w="1122">
                  <a:moveTo>
                    <a:pt x="1041" y="82"/>
                  </a:moveTo>
                  <a:lnTo>
                    <a:pt x="1041" y="1216"/>
                  </a:lnTo>
                  <a:lnTo>
                    <a:pt x="69" y="1216"/>
                  </a:lnTo>
                  <a:lnTo>
                    <a:pt x="69" y="82"/>
                  </a:lnTo>
                  <a:close/>
                  <a:moveTo>
                    <a:pt x="1" y="1"/>
                  </a:moveTo>
                  <a:lnTo>
                    <a:pt x="1" y="1336"/>
                  </a:lnTo>
                  <a:lnTo>
                    <a:pt x="69" y="1336"/>
                  </a:lnTo>
                  <a:lnTo>
                    <a:pt x="69" y="1310"/>
                  </a:lnTo>
                  <a:lnTo>
                    <a:pt x="1122" y="1310"/>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0"/>
            <p:cNvSpPr/>
            <p:nvPr/>
          </p:nvSpPr>
          <p:spPr>
            <a:xfrm>
              <a:off x="4273732" y="4127237"/>
              <a:ext cx="36555" cy="42794"/>
            </a:xfrm>
            <a:custGeom>
              <a:rect b="b" l="l" r="r" t="t"/>
              <a:pathLst>
                <a:path extrusionOk="0" h="1310" w="1119">
                  <a:moveTo>
                    <a:pt x="1054" y="82"/>
                  </a:moveTo>
                  <a:lnTo>
                    <a:pt x="1054" y="1216"/>
                  </a:lnTo>
                  <a:lnTo>
                    <a:pt x="82" y="1216"/>
                  </a:lnTo>
                  <a:lnTo>
                    <a:pt x="82" y="82"/>
                  </a:lnTo>
                  <a:close/>
                  <a:moveTo>
                    <a:pt x="1" y="1"/>
                  </a:moveTo>
                  <a:lnTo>
                    <a:pt x="1" y="1268"/>
                  </a:lnTo>
                  <a:lnTo>
                    <a:pt x="14" y="1310"/>
                  </a:lnTo>
                  <a:lnTo>
                    <a:pt x="1119" y="1310"/>
                  </a:lnTo>
                  <a:lnTo>
                    <a:pt x="11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0"/>
            <p:cNvSpPr/>
            <p:nvPr/>
          </p:nvSpPr>
          <p:spPr>
            <a:xfrm>
              <a:off x="4273732" y="4127237"/>
              <a:ext cx="2679" cy="42794"/>
            </a:xfrm>
            <a:custGeom>
              <a:rect b="b" l="l" r="r" t="t"/>
              <a:pathLst>
                <a:path extrusionOk="0" h="1310" w="82">
                  <a:moveTo>
                    <a:pt x="1" y="1"/>
                  </a:moveTo>
                  <a:lnTo>
                    <a:pt x="1" y="1268"/>
                  </a:lnTo>
                  <a:lnTo>
                    <a:pt x="1" y="1310"/>
                  </a:lnTo>
                  <a:lnTo>
                    <a:pt x="82" y="1310"/>
                  </a:lnTo>
                  <a:lnTo>
                    <a:pt x="82" y="40"/>
                  </a:ln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40"/>
            <p:cNvSpPr/>
            <p:nvPr/>
          </p:nvSpPr>
          <p:spPr>
            <a:xfrm>
              <a:off x="4239757" y="4167778"/>
              <a:ext cx="36653" cy="43219"/>
            </a:xfrm>
            <a:custGeom>
              <a:rect b="b" l="l" r="r" t="t"/>
              <a:pathLst>
                <a:path extrusionOk="0" h="1323" w="1122">
                  <a:moveTo>
                    <a:pt x="1041" y="95"/>
                  </a:moveTo>
                  <a:lnTo>
                    <a:pt x="1041" y="1229"/>
                  </a:lnTo>
                  <a:lnTo>
                    <a:pt x="69" y="1229"/>
                  </a:lnTo>
                  <a:lnTo>
                    <a:pt x="69" y="95"/>
                  </a:lnTo>
                  <a:close/>
                  <a:moveTo>
                    <a:pt x="1" y="1"/>
                  </a:moveTo>
                  <a:lnTo>
                    <a:pt x="1" y="1323"/>
                  </a:lnTo>
                  <a:lnTo>
                    <a:pt x="1122" y="1323"/>
                  </a:lnTo>
                  <a:lnTo>
                    <a:pt x="1122" y="56"/>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40"/>
            <p:cNvSpPr/>
            <p:nvPr/>
          </p:nvSpPr>
          <p:spPr>
            <a:xfrm>
              <a:off x="4239757" y="4166929"/>
              <a:ext cx="36653" cy="3953"/>
            </a:xfrm>
            <a:custGeom>
              <a:rect b="b" l="l" r="r" t="t"/>
              <a:pathLst>
                <a:path extrusionOk="0" h="121" w="1122">
                  <a:moveTo>
                    <a:pt x="1" y="1"/>
                  </a:moveTo>
                  <a:lnTo>
                    <a:pt x="1" y="121"/>
                  </a:lnTo>
                  <a:lnTo>
                    <a:pt x="1122" y="121"/>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40"/>
            <p:cNvSpPr/>
            <p:nvPr/>
          </p:nvSpPr>
          <p:spPr>
            <a:xfrm>
              <a:off x="4273732" y="4166929"/>
              <a:ext cx="2679" cy="3953"/>
            </a:xfrm>
            <a:custGeom>
              <a:rect b="b" l="l" r="r" t="t"/>
              <a:pathLst>
                <a:path extrusionOk="0" h="121" w="82">
                  <a:moveTo>
                    <a:pt x="1" y="1"/>
                  </a:moveTo>
                  <a:lnTo>
                    <a:pt x="1" y="121"/>
                  </a:lnTo>
                  <a:lnTo>
                    <a:pt x="82" y="121"/>
                  </a:ln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0"/>
            <p:cNvSpPr/>
            <p:nvPr/>
          </p:nvSpPr>
          <p:spPr>
            <a:xfrm>
              <a:off x="4274156" y="4166929"/>
              <a:ext cx="36653" cy="44068"/>
            </a:xfrm>
            <a:custGeom>
              <a:rect b="b" l="l" r="r" t="t"/>
              <a:pathLst>
                <a:path extrusionOk="0" h="1349" w="1122">
                  <a:moveTo>
                    <a:pt x="1041" y="121"/>
                  </a:moveTo>
                  <a:lnTo>
                    <a:pt x="1041" y="1255"/>
                  </a:lnTo>
                  <a:lnTo>
                    <a:pt x="69" y="1255"/>
                  </a:lnTo>
                  <a:lnTo>
                    <a:pt x="69" y="121"/>
                  </a:lnTo>
                  <a:close/>
                  <a:moveTo>
                    <a:pt x="1041" y="1"/>
                  </a:moveTo>
                  <a:lnTo>
                    <a:pt x="1041" y="27"/>
                  </a:lnTo>
                  <a:lnTo>
                    <a:pt x="1" y="27"/>
                  </a:lnTo>
                  <a:lnTo>
                    <a:pt x="1" y="1349"/>
                  </a:lnTo>
                  <a:lnTo>
                    <a:pt x="1122" y="1349"/>
                  </a:lnTo>
                  <a:lnTo>
                    <a:pt x="1122" y="53"/>
                  </a:lnTo>
                  <a:lnTo>
                    <a:pt x="11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0"/>
            <p:cNvSpPr/>
            <p:nvPr/>
          </p:nvSpPr>
          <p:spPr>
            <a:xfrm>
              <a:off x="4274156" y="4166929"/>
              <a:ext cx="36130" cy="3953"/>
            </a:xfrm>
            <a:custGeom>
              <a:rect b="b" l="l" r="r" t="t"/>
              <a:pathLst>
                <a:path extrusionOk="0" h="121" w="1106">
                  <a:moveTo>
                    <a:pt x="1" y="1"/>
                  </a:moveTo>
                  <a:lnTo>
                    <a:pt x="1" y="121"/>
                  </a:lnTo>
                  <a:lnTo>
                    <a:pt x="1106" y="121"/>
                  </a:lnTo>
                  <a:lnTo>
                    <a:pt x="11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0"/>
            <p:cNvSpPr/>
            <p:nvPr/>
          </p:nvSpPr>
          <p:spPr>
            <a:xfrm>
              <a:off x="4273732" y="4167778"/>
              <a:ext cx="2679" cy="43219"/>
            </a:xfrm>
            <a:custGeom>
              <a:rect b="b" l="l" r="r" t="t"/>
              <a:pathLst>
                <a:path extrusionOk="0" h="1323" w="82">
                  <a:moveTo>
                    <a:pt x="1" y="1"/>
                  </a:moveTo>
                  <a:lnTo>
                    <a:pt x="1" y="1323"/>
                  </a:lnTo>
                  <a:lnTo>
                    <a:pt x="82" y="1323"/>
                  </a:lnTo>
                  <a:lnTo>
                    <a:pt x="82" y="56"/>
                  </a:ln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0"/>
            <p:cNvSpPr/>
            <p:nvPr/>
          </p:nvSpPr>
          <p:spPr>
            <a:xfrm>
              <a:off x="4273732" y="4166929"/>
              <a:ext cx="2679" cy="3953"/>
            </a:xfrm>
            <a:custGeom>
              <a:rect b="b" l="l" r="r" t="t"/>
              <a:pathLst>
                <a:path extrusionOk="0" h="121" w="82">
                  <a:moveTo>
                    <a:pt x="1" y="1"/>
                  </a:moveTo>
                  <a:lnTo>
                    <a:pt x="1" y="121"/>
                  </a:lnTo>
                  <a:lnTo>
                    <a:pt x="82" y="121"/>
                  </a:ln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0"/>
            <p:cNvSpPr/>
            <p:nvPr/>
          </p:nvSpPr>
          <p:spPr>
            <a:xfrm>
              <a:off x="4273732" y="4166929"/>
              <a:ext cx="2679" cy="3953"/>
            </a:xfrm>
            <a:custGeom>
              <a:rect b="b" l="l" r="r" t="t"/>
              <a:pathLst>
                <a:path extrusionOk="0" h="121" w="82">
                  <a:moveTo>
                    <a:pt x="1" y="1"/>
                  </a:moveTo>
                  <a:lnTo>
                    <a:pt x="1" y="121"/>
                  </a:lnTo>
                  <a:lnTo>
                    <a:pt x="82" y="121"/>
                  </a:ln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0"/>
            <p:cNvSpPr/>
            <p:nvPr/>
          </p:nvSpPr>
          <p:spPr>
            <a:xfrm>
              <a:off x="4148841" y="4129458"/>
              <a:ext cx="67556" cy="80264"/>
            </a:xfrm>
            <a:custGeom>
              <a:rect b="b" l="l" r="r" t="t"/>
              <a:pathLst>
                <a:path extrusionOk="0" h="2457" w="2068">
                  <a:moveTo>
                    <a:pt x="1" y="1"/>
                  </a:moveTo>
                  <a:lnTo>
                    <a:pt x="1" y="2457"/>
                  </a:lnTo>
                  <a:lnTo>
                    <a:pt x="2068" y="2457"/>
                  </a:lnTo>
                  <a:lnTo>
                    <a:pt x="206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40"/>
            <p:cNvSpPr/>
            <p:nvPr/>
          </p:nvSpPr>
          <p:spPr>
            <a:xfrm>
              <a:off x="4147991" y="4127237"/>
              <a:ext cx="36653" cy="43644"/>
            </a:xfrm>
            <a:custGeom>
              <a:rect b="b" l="l" r="r" t="t"/>
              <a:pathLst>
                <a:path extrusionOk="0" h="1336" w="1122">
                  <a:moveTo>
                    <a:pt x="1054" y="82"/>
                  </a:moveTo>
                  <a:lnTo>
                    <a:pt x="1054" y="1216"/>
                  </a:lnTo>
                  <a:lnTo>
                    <a:pt x="82" y="1216"/>
                  </a:lnTo>
                  <a:lnTo>
                    <a:pt x="82" y="82"/>
                  </a:lnTo>
                  <a:close/>
                  <a:moveTo>
                    <a:pt x="1" y="1"/>
                  </a:moveTo>
                  <a:lnTo>
                    <a:pt x="1" y="1336"/>
                  </a:lnTo>
                  <a:lnTo>
                    <a:pt x="82" y="1336"/>
                  </a:lnTo>
                  <a:lnTo>
                    <a:pt x="82" y="1310"/>
                  </a:lnTo>
                  <a:lnTo>
                    <a:pt x="1122" y="1310"/>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40"/>
            <p:cNvSpPr/>
            <p:nvPr/>
          </p:nvSpPr>
          <p:spPr>
            <a:xfrm>
              <a:off x="4182391" y="4127237"/>
              <a:ext cx="36653" cy="42794"/>
            </a:xfrm>
            <a:custGeom>
              <a:rect b="b" l="l" r="r" t="t"/>
              <a:pathLst>
                <a:path extrusionOk="0" h="1310" w="1122">
                  <a:moveTo>
                    <a:pt x="1041" y="82"/>
                  </a:moveTo>
                  <a:lnTo>
                    <a:pt x="1041" y="1216"/>
                  </a:lnTo>
                  <a:lnTo>
                    <a:pt x="69" y="1216"/>
                  </a:lnTo>
                  <a:lnTo>
                    <a:pt x="69" y="82"/>
                  </a:lnTo>
                  <a:close/>
                  <a:moveTo>
                    <a:pt x="1" y="1"/>
                  </a:moveTo>
                  <a:lnTo>
                    <a:pt x="1" y="1268"/>
                  </a:lnTo>
                  <a:lnTo>
                    <a:pt x="1" y="1310"/>
                  </a:lnTo>
                  <a:lnTo>
                    <a:pt x="1122" y="1310"/>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40"/>
            <p:cNvSpPr/>
            <p:nvPr/>
          </p:nvSpPr>
          <p:spPr>
            <a:xfrm>
              <a:off x="4182391" y="4127237"/>
              <a:ext cx="2254" cy="42794"/>
            </a:xfrm>
            <a:custGeom>
              <a:rect b="b" l="l" r="r" t="t"/>
              <a:pathLst>
                <a:path extrusionOk="0" h="1310" w="69">
                  <a:moveTo>
                    <a:pt x="1" y="1"/>
                  </a:moveTo>
                  <a:lnTo>
                    <a:pt x="1" y="1268"/>
                  </a:lnTo>
                  <a:lnTo>
                    <a:pt x="1" y="1310"/>
                  </a:lnTo>
                  <a:lnTo>
                    <a:pt x="69" y="1310"/>
                  </a:lnTo>
                  <a:lnTo>
                    <a:pt x="69" y="40"/>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40"/>
            <p:cNvSpPr/>
            <p:nvPr/>
          </p:nvSpPr>
          <p:spPr>
            <a:xfrm>
              <a:off x="4147991" y="4167778"/>
              <a:ext cx="36653" cy="43219"/>
            </a:xfrm>
            <a:custGeom>
              <a:rect b="b" l="l" r="r" t="t"/>
              <a:pathLst>
                <a:path extrusionOk="0" h="1323" w="1122">
                  <a:moveTo>
                    <a:pt x="1054" y="95"/>
                  </a:moveTo>
                  <a:lnTo>
                    <a:pt x="1054" y="1229"/>
                  </a:lnTo>
                  <a:lnTo>
                    <a:pt x="82" y="1229"/>
                  </a:lnTo>
                  <a:lnTo>
                    <a:pt x="82" y="95"/>
                  </a:lnTo>
                  <a:close/>
                  <a:moveTo>
                    <a:pt x="1" y="1"/>
                  </a:moveTo>
                  <a:lnTo>
                    <a:pt x="1" y="1323"/>
                  </a:lnTo>
                  <a:lnTo>
                    <a:pt x="1122" y="1323"/>
                  </a:lnTo>
                  <a:lnTo>
                    <a:pt x="1122" y="56"/>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0"/>
            <p:cNvSpPr/>
            <p:nvPr/>
          </p:nvSpPr>
          <p:spPr>
            <a:xfrm>
              <a:off x="4147991" y="4166929"/>
              <a:ext cx="36653" cy="3953"/>
            </a:xfrm>
            <a:custGeom>
              <a:rect b="b" l="l" r="r" t="t"/>
              <a:pathLst>
                <a:path extrusionOk="0" h="121" w="1122">
                  <a:moveTo>
                    <a:pt x="1" y="1"/>
                  </a:moveTo>
                  <a:lnTo>
                    <a:pt x="1" y="121"/>
                  </a:lnTo>
                  <a:lnTo>
                    <a:pt x="1122" y="121"/>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0"/>
            <p:cNvSpPr/>
            <p:nvPr/>
          </p:nvSpPr>
          <p:spPr>
            <a:xfrm>
              <a:off x="4182391" y="4166929"/>
              <a:ext cx="2254" cy="3953"/>
            </a:xfrm>
            <a:custGeom>
              <a:rect b="b" l="l" r="r" t="t"/>
              <a:pathLst>
                <a:path extrusionOk="0" h="121" w="69">
                  <a:moveTo>
                    <a:pt x="1" y="1"/>
                  </a:moveTo>
                  <a:lnTo>
                    <a:pt x="1" y="121"/>
                  </a:lnTo>
                  <a:lnTo>
                    <a:pt x="69" y="121"/>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0"/>
            <p:cNvSpPr/>
            <p:nvPr/>
          </p:nvSpPr>
          <p:spPr>
            <a:xfrm>
              <a:off x="4182391" y="4166929"/>
              <a:ext cx="36653" cy="44068"/>
            </a:xfrm>
            <a:custGeom>
              <a:rect b="b" l="l" r="r" t="t"/>
              <a:pathLst>
                <a:path extrusionOk="0" h="1349" w="1122">
                  <a:moveTo>
                    <a:pt x="1041" y="121"/>
                  </a:moveTo>
                  <a:lnTo>
                    <a:pt x="1041" y="1255"/>
                  </a:lnTo>
                  <a:lnTo>
                    <a:pt x="82" y="1255"/>
                  </a:lnTo>
                  <a:lnTo>
                    <a:pt x="82" y="121"/>
                  </a:lnTo>
                  <a:close/>
                  <a:moveTo>
                    <a:pt x="1041" y="1"/>
                  </a:moveTo>
                  <a:lnTo>
                    <a:pt x="1041" y="27"/>
                  </a:lnTo>
                  <a:lnTo>
                    <a:pt x="1" y="27"/>
                  </a:lnTo>
                  <a:lnTo>
                    <a:pt x="1" y="1349"/>
                  </a:lnTo>
                  <a:lnTo>
                    <a:pt x="1122" y="1349"/>
                  </a:lnTo>
                  <a:lnTo>
                    <a:pt x="1122" y="53"/>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0"/>
            <p:cNvSpPr/>
            <p:nvPr/>
          </p:nvSpPr>
          <p:spPr>
            <a:xfrm>
              <a:off x="4182391" y="4166929"/>
              <a:ext cx="36653" cy="3953"/>
            </a:xfrm>
            <a:custGeom>
              <a:rect b="b" l="l" r="r" t="t"/>
              <a:pathLst>
                <a:path extrusionOk="0" h="121" w="1122">
                  <a:moveTo>
                    <a:pt x="1" y="1"/>
                  </a:moveTo>
                  <a:lnTo>
                    <a:pt x="1" y="121"/>
                  </a:lnTo>
                  <a:lnTo>
                    <a:pt x="1122" y="121"/>
                  </a:lnTo>
                  <a:lnTo>
                    <a:pt x="1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0"/>
            <p:cNvSpPr/>
            <p:nvPr/>
          </p:nvSpPr>
          <p:spPr>
            <a:xfrm>
              <a:off x="4182391" y="4167778"/>
              <a:ext cx="2679" cy="43219"/>
            </a:xfrm>
            <a:custGeom>
              <a:rect b="b" l="l" r="r" t="t"/>
              <a:pathLst>
                <a:path extrusionOk="0" h="1323" w="82">
                  <a:moveTo>
                    <a:pt x="1" y="1"/>
                  </a:moveTo>
                  <a:lnTo>
                    <a:pt x="1" y="1323"/>
                  </a:lnTo>
                  <a:lnTo>
                    <a:pt x="82" y="1323"/>
                  </a:lnTo>
                  <a:lnTo>
                    <a:pt x="82" y="56"/>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0"/>
            <p:cNvSpPr/>
            <p:nvPr/>
          </p:nvSpPr>
          <p:spPr>
            <a:xfrm>
              <a:off x="4182391" y="4166929"/>
              <a:ext cx="2679" cy="3953"/>
            </a:xfrm>
            <a:custGeom>
              <a:rect b="b" l="l" r="r" t="t"/>
              <a:pathLst>
                <a:path extrusionOk="0" h="121" w="82">
                  <a:moveTo>
                    <a:pt x="1" y="1"/>
                  </a:moveTo>
                  <a:lnTo>
                    <a:pt x="1" y="121"/>
                  </a:lnTo>
                  <a:lnTo>
                    <a:pt x="82" y="121"/>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40"/>
            <p:cNvSpPr/>
            <p:nvPr/>
          </p:nvSpPr>
          <p:spPr>
            <a:xfrm>
              <a:off x="4182391" y="4166929"/>
              <a:ext cx="2254" cy="3953"/>
            </a:xfrm>
            <a:custGeom>
              <a:rect b="b" l="l" r="r" t="t"/>
              <a:pathLst>
                <a:path extrusionOk="0" h="121" w="69">
                  <a:moveTo>
                    <a:pt x="1" y="1"/>
                  </a:moveTo>
                  <a:lnTo>
                    <a:pt x="1" y="121"/>
                  </a:lnTo>
                  <a:lnTo>
                    <a:pt x="69" y="121"/>
                  </a:lnTo>
                  <a:lnTo>
                    <a:pt x="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0"/>
            <p:cNvSpPr/>
            <p:nvPr/>
          </p:nvSpPr>
          <p:spPr>
            <a:xfrm>
              <a:off x="4074749" y="3940635"/>
              <a:ext cx="309198" cy="130637"/>
            </a:xfrm>
            <a:custGeom>
              <a:rect b="b" l="l" r="r" t="t"/>
              <a:pathLst>
                <a:path extrusionOk="0" h="3999" w="9465">
                  <a:moveTo>
                    <a:pt x="4715" y="1"/>
                  </a:moveTo>
                  <a:lnTo>
                    <a:pt x="4132" y="487"/>
                  </a:lnTo>
                  <a:lnTo>
                    <a:pt x="1" y="3970"/>
                  </a:lnTo>
                  <a:lnTo>
                    <a:pt x="1070" y="3999"/>
                  </a:lnTo>
                  <a:lnTo>
                    <a:pt x="4728" y="986"/>
                  </a:lnTo>
                  <a:lnTo>
                    <a:pt x="8386" y="3999"/>
                  </a:lnTo>
                  <a:lnTo>
                    <a:pt x="9465" y="3970"/>
                  </a:lnTo>
                  <a:lnTo>
                    <a:pt x="5334" y="487"/>
                  </a:lnTo>
                  <a:lnTo>
                    <a:pt x="475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40"/>
            <p:cNvSpPr/>
            <p:nvPr/>
          </p:nvSpPr>
          <p:spPr>
            <a:xfrm>
              <a:off x="3761655" y="4038542"/>
              <a:ext cx="260719" cy="299986"/>
            </a:xfrm>
            <a:custGeom>
              <a:rect b="b" l="l" r="r" t="t"/>
              <a:pathLst>
                <a:path extrusionOk="0" h="9183" w="7981">
                  <a:moveTo>
                    <a:pt x="3944" y="1"/>
                  </a:moveTo>
                  <a:lnTo>
                    <a:pt x="1" y="3241"/>
                  </a:lnTo>
                  <a:lnTo>
                    <a:pt x="1" y="9183"/>
                  </a:lnTo>
                  <a:lnTo>
                    <a:pt x="7981" y="9183"/>
                  </a:lnTo>
                  <a:lnTo>
                    <a:pt x="7981" y="3335"/>
                  </a:lnTo>
                  <a:lnTo>
                    <a:pt x="39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0"/>
            <p:cNvSpPr/>
            <p:nvPr/>
          </p:nvSpPr>
          <p:spPr>
            <a:xfrm>
              <a:off x="3893537" y="4227366"/>
              <a:ext cx="33582" cy="31263"/>
            </a:xfrm>
            <a:custGeom>
              <a:rect b="b" l="l" r="r" t="t"/>
              <a:pathLst>
                <a:path extrusionOk="0" h="957" w="1028">
                  <a:moveTo>
                    <a:pt x="1" y="1"/>
                  </a:moveTo>
                  <a:lnTo>
                    <a:pt x="1" y="957"/>
                  </a:lnTo>
                  <a:lnTo>
                    <a:pt x="1028" y="957"/>
                  </a:lnTo>
                  <a:lnTo>
                    <a:pt x="1028" y="513"/>
                  </a:lnTo>
                  <a:cubicBezTo>
                    <a:pt x="947" y="296"/>
                    <a:pt x="798" y="121"/>
                    <a:pt x="607"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0"/>
            <p:cNvSpPr/>
            <p:nvPr/>
          </p:nvSpPr>
          <p:spPr>
            <a:xfrm>
              <a:off x="3876811" y="4220701"/>
              <a:ext cx="14112" cy="3103"/>
            </a:xfrm>
            <a:custGeom>
              <a:rect b="b" l="l" r="r" t="t"/>
              <a:pathLst>
                <a:path extrusionOk="0" h="95" w="432">
                  <a:moveTo>
                    <a:pt x="432" y="1"/>
                  </a:moveTo>
                  <a:cubicBezTo>
                    <a:pt x="283" y="1"/>
                    <a:pt x="134" y="43"/>
                    <a:pt x="1" y="95"/>
                  </a:cubicBezTo>
                  <a:lnTo>
                    <a:pt x="432" y="95"/>
                  </a:lnTo>
                  <a:lnTo>
                    <a:pt x="432"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0"/>
            <p:cNvSpPr/>
            <p:nvPr/>
          </p:nvSpPr>
          <p:spPr>
            <a:xfrm>
              <a:off x="3893537" y="4297439"/>
              <a:ext cx="33582" cy="33158"/>
            </a:xfrm>
            <a:custGeom>
              <a:rect b="b" l="l" r="r" t="t"/>
              <a:pathLst>
                <a:path extrusionOk="0" h="1015" w="1028">
                  <a:moveTo>
                    <a:pt x="1" y="1"/>
                  </a:moveTo>
                  <a:lnTo>
                    <a:pt x="1" y="1015"/>
                  </a:lnTo>
                  <a:lnTo>
                    <a:pt x="1028" y="1015"/>
                  </a:lnTo>
                  <a:lnTo>
                    <a:pt x="1028"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40"/>
            <p:cNvSpPr/>
            <p:nvPr/>
          </p:nvSpPr>
          <p:spPr>
            <a:xfrm>
              <a:off x="3857341" y="4297439"/>
              <a:ext cx="33582" cy="33158"/>
            </a:xfrm>
            <a:custGeom>
              <a:rect b="b" l="l" r="r" t="t"/>
              <a:pathLst>
                <a:path extrusionOk="0" h="1015" w="1028">
                  <a:moveTo>
                    <a:pt x="1" y="1"/>
                  </a:moveTo>
                  <a:lnTo>
                    <a:pt x="1" y="1015"/>
                  </a:lnTo>
                  <a:lnTo>
                    <a:pt x="1028" y="1015"/>
                  </a:lnTo>
                  <a:lnTo>
                    <a:pt x="1028"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0"/>
            <p:cNvSpPr/>
            <p:nvPr/>
          </p:nvSpPr>
          <p:spPr>
            <a:xfrm>
              <a:off x="3857341" y="4227366"/>
              <a:ext cx="33582" cy="31263"/>
            </a:xfrm>
            <a:custGeom>
              <a:rect b="b" l="l" r="r" t="t"/>
              <a:pathLst>
                <a:path extrusionOk="0" h="957" w="1028">
                  <a:moveTo>
                    <a:pt x="419" y="1"/>
                  </a:moveTo>
                  <a:cubicBezTo>
                    <a:pt x="231" y="121"/>
                    <a:pt x="82" y="296"/>
                    <a:pt x="1" y="500"/>
                  </a:cubicBezTo>
                  <a:lnTo>
                    <a:pt x="1" y="957"/>
                  </a:lnTo>
                  <a:lnTo>
                    <a:pt x="1028" y="957"/>
                  </a:lnTo>
                  <a:lnTo>
                    <a:pt x="1028"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40"/>
            <p:cNvSpPr/>
            <p:nvPr/>
          </p:nvSpPr>
          <p:spPr>
            <a:xfrm>
              <a:off x="3893537" y="4262615"/>
              <a:ext cx="33582" cy="31785"/>
            </a:xfrm>
            <a:custGeom>
              <a:rect b="b" l="l" r="r" t="t"/>
              <a:pathLst>
                <a:path extrusionOk="0" h="973" w="1028">
                  <a:moveTo>
                    <a:pt x="1" y="1"/>
                  </a:moveTo>
                  <a:lnTo>
                    <a:pt x="1" y="973"/>
                  </a:lnTo>
                  <a:lnTo>
                    <a:pt x="1028" y="973"/>
                  </a:lnTo>
                  <a:lnTo>
                    <a:pt x="1028"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0"/>
            <p:cNvSpPr/>
            <p:nvPr/>
          </p:nvSpPr>
          <p:spPr>
            <a:xfrm>
              <a:off x="3857341" y="4262615"/>
              <a:ext cx="33582" cy="31785"/>
            </a:xfrm>
            <a:custGeom>
              <a:rect b="b" l="l" r="r" t="t"/>
              <a:pathLst>
                <a:path extrusionOk="0" h="973" w="1028">
                  <a:moveTo>
                    <a:pt x="1" y="1"/>
                  </a:moveTo>
                  <a:lnTo>
                    <a:pt x="1" y="973"/>
                  </a:lnTo>
                  <a:lnTo>
                    <a:pt x="1028" y="973"/>
                  </a:lnTo>
                  <a:lnTo>
                    <a:pt x="1028"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0"/>
            <p:cNvSpPr/>
            <p:nvPr/>
          </p:nvSpPr>
          <p:spPr>
            <a:xfrm>
              <a:off x="3893537" y="4220701"/>
              <a:ext cx="14112" cy="3103"/>
            </a:xfrm>
            <a:custGeom>
              <a:rect b="b" l="l" r="r" t="t"/>
              <a:pathLst>
                <a:path extrusionOk="0" h="95" w="432">
                  <a:moveTo>
                    <a:pt x="1" y="1"/>
                  </a:moveTo>
                  <a:lnTo>
                    <a:pt x="1" y="95"/>
                  </a:lnTo>
                  <a:lnTo>
                    <a:pt x="432" y="95"/>
                  </a:lnTo>
                  <a:cubicBezTo>
                    <a:pt x="299" y="43"/>
                    <a:pt x="150" y="1"/>
                    <a:pt x="1"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0"/>
            <p:cNvSpPr/>
            <p:nvPr/>
          </p:nvSpPr>
          <p:spPr>
            <a:xfrm>
              <a:off x="3854270" y="4253827"/>
              <a:ext cx="457" cy="77193"/>
            </a:xfrm>
            <a:custGeom>
              <a:rect b="b" l="l" r="r" t="t"/>
              <a:pathLst>
                <a:path extrusionOk="0" h="2363" w="14">
                  <a:moveTo>
                    <a:pt x="14" y="1"/>
                  </a:moveTo>
                  <a:cubicBezTo>
                    <a:pt x="1" y="53"/>
                    <a:pt x="1" y="108"/>
                    <a:pt x="1" y="163"/>
                  </a:cubicBezTo>
                  <a:lnTo>
                    <a:pt x="14" y="163"/>
                  </a:lnTo>
                  <a:lnTo>
                    <a:pt x="14" y="1"/>
                  </a:lnTo>
                  <a:close/>
                  <a:moveTo>
                    <a:pt x="1" y="1349"/>
                  </a:moveTo>
                  <a:lnTo>
                    <a:pt x="1" y="2363"/>
                  </a:lnTo>
                  <a:lnTo>
                    <a:pt x="14" y="2363"/>
                  </a:lnTo>
                  <a:lnTo>
                    <a:pt x="14" y="1349"/>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0"/>
            <p:cNvSpPr/>
            <p:nvPr/>
          </p:nvSpPr>
          <p:spPr>
            <a:xfrm>
              <a:off x="3929734" y="4254252"/>
              <a:ext cx="457" cy="76769"/>
            </a:xfrm>
            <a:custGeom>
              <a:rect b="b" l="l" r="r" t="t"/>
              <a:pathLst>
                <a:path extrusionOk="0" h="2350" w="14">
                  <a:moveTo>
                    <a:pt x="1" y="1"/>
                  </a:moveTo>
                  <a:lnTo>
                    <a:pt x="1" y="283"/>
                  </a:lnTo>
                  <a:lnTo>
                    <a:pt x="1" y="1242"/>
                  </a:lnTo>
                  <a:lnTo>
                    <a:pt x="1" y="1284"/>
                  </a:lnTo>
                  <a:lnTo>
                    <a:pt x="1" y="2350"/>
                  </a:lnTo>
                  <a:lnTo>
                    <a:pt x="14" y="2350"/>
                  </a:lnTo>
                  <a:lnTo>
                    <a:pt x="14" y="150"/>
                  </a:lnTo>
                  <a:cubicBezTo>
                    <a:pt x="14" y="95"/>
                    <a:pt x="1" y="53"/>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0"/>
            <p:cNvSpPr/>
            <p:nvPr/>
          </p:nvSpPr>
          <p:spPr>
            <a:xfrm>
              <a:off x="3890466" y="4221126"/>
              <a:ext cx="457" cy="3103"/>
            </a:xfrm>
            <a:custGeom>
              <a:rect b="b" l="l" r="r" t="t"/>
              <a:pathLst>
                <a:path extrusionOk="0" h="95" w="14">
                  <a:moveTo>
                    <a:pt x="1" y="1"/>
                  </a:moveTo>
                  <a:lnTo>
                    <a:pt x="1" y="95"/>
                  </a:lnTo>
                  <a:lnTo>
                    <a:pt x="14" y="95"/>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0"/>
            <p:cNvSpPr/>
            <p:nvPr/>
          </p:nvSpPr>
          <p:spPr>
            <a:xfrm>
              <a:off x="3893112" y="4221126"/>
              <a:ext cx="457" cy="3103"/>
            </a:xfrm>
            <a:custGeom>
              <a:rect b="b" l="l" r="r" t="t"/>
              <a:pathLst>
                <a:path extrusionOk="0" h="95" w="14">
                  <a:moveTo>
                    <a:pt x="1" y="1"/>
                  </a:moveTo>
                  <a:lnTo>
                    <a:pt x="1" y="95"/>
                  </a:lnTo>
                  <a:lnTo>
                    <a:pt x="14" y="95"/>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40"/>
            <p:cNvSpPr/>
            <p:nvPr/>
          </p:nvSpPr>
          <p:spPr>
            <a:xfrm>
              <a:off x="3890891" y="4221126"/>
              <a:ext cx="2254" cy="3103"/>
            </a:xfrm>
            <a:custGeom>
              <a:rect b="b" l="l" r="r" t="t"/>
              <a:pathLst>
                <a:path extrusionOk="0" h="95" w="69">
                  <a:moveTo>
                    <a:pt x="1" y="1"/>
                  </a:moveTo>
                  <a:lnTo>
                    <a:pt x="1" y="95"/>
                  </a:lnTo>
                  <a:lnTo>
                    <a:pt x="69" y="95"/>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0"/>
            <p:cNvSpPr/>
            <p:nvPr/>
          </p:nvSpPr>
          <p:spPr>
            <a:xfrm>
              <a:off x="3856916" y="4261765"/>
              <a:ext cx="33582" cy="1731"/>
            </a:xfrm>
            <a:custGeom>
              <a:rect b="b" l="l" r="r" t="t"/>
              <a:pathLst>
                <a:path extrusionOk="0" h="53" w="1028">
                  <a:moveTo>
                    <a:pt x="1" y="1"/>
                  </a:moveTo>
                  <a:lnTo>
                    <a:pt x="1" y="53"/>
                  </a:lnTo>
                  <a:lnTo>
                    <a:pt x="1028" y="53"/>
                  </a:lnTo>
                  <a:lnTo>
                    <a:pt x="102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40"/>
            <p:cNvSpPr/>
            <p:nvPr/>
          </p:nvSpPr>
          <p:spPr>
            <a:xfrm>
              <a:off x="3854694" y="4244092"/>
              <a:ext cx="2254" cy="15060"/>
            </a:xfrm>
            <a:custGeom>
              <a:rect b="b" l="l" r="r" t="t"/>
              <a:pathLst>
                <a:path extrusionOk="0" h="461" w="69">
                  <a:moveTo>
                    <a:pt x="69" y="1"/>
                  </a:moveTo>
                  <a:cubicBezTo>
                    <a:pt x="43" y="95"/>
                    <a:pt x="14" y="202"/>
                    <a:pt x="1" y="299"/>
                  </a:cubicBezTo>
                  <a:lnTo>
                    <a:pt x="1" y="461"/>
                  </a:lnTo>
                  <a:lnTo>
                    <a:pt x="69" y="461"/>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0"/>
            <p:cNvSpPr/>
            <p:nvPr/>
          </p:nvSpPr>
          <p:spPr>
            <a:xfrm>
              <a:off x="3875439" y="4224197"/>
              <a:ext cx="15060" cy="980"/>
            </a:xfrm>
            <a:custGeom>
              <a:rect b="b" l="l" r="r" t="t"/>
              <a:pathLst>
                <a:path extrusionOk="0" h="30" w="461">
                  <a:moveTo>
                    <a:pt x="43" y="1"/>
                  </a:moveTo>
                  <a:cubicBezTo>
                    <a:pt x="27" y="17"/>
                    <a:pt x="14" y="17"/>
                    <a:pt x="1" y="30"/>
                  </a:cubicBezTo>
                  <a:lnTo>
                    <a:pt x="461" y="30"/>
                  </a:lnTo>
                  <a:lnTo>
                    <a:pt x="46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0"/>
            <p:cNvSpPr/>
            <p:nvPr/>
          </p:nvSpPr>
          <p:spPr>
            <a:xfrm>
              <a:off x="3870571" y="4226843"/>
              <a:ext cx="19927" cy="980"/>
            </a:xfrm>
            <a:custGeom>
              <a:rect b="b" l="l" r="r" t="t"/>
              <a:pathLst>
                <a:path extrusionOk="0" h="30" w="610">
                  <a:moveTo>
                    <a:pt x="43" y="1"/>
                  </a:moveTo>
                  <a:cubicBezTo>
                    <a:pt x="30" y="17"/>
                    <a:pt x="14" y="17"/>
                    <a:pt x="1" y="30"/>
                  </a:cubicBezTo>
                  <a:lnTo>
                    <a:pt x="610" y="30"/>
                  </a:lnTo>
                  <a:lnTo>
                    <a:pt x="61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40"/>
            <p:cNvSpPr/>
            <p:nvPr/>
          </p:nvSpPr>
          <p:spPr>
            <a:xfrm>
              <a:off x="3871943" y="4225144"/>
              <a:ext cx="18555" cy="1731"/>
            </a:xfrm>
            <a:custGeom>
              <a:rect b="b" l="l" r="r" t="t"/>
              <a:pathLst>
                <a:path extrusionOk="0" h="53" w="568">
                  <a:moveTo>
                    <a:pt x="108" y="1"/>
                  </a:moveTo>
                  <a:cubicBezTo>
                    <a:pt x="69" y="14"/>
                    <a:pt x="27" y="40"/>
                    <a:pt x="1" y="53"/>
                  </a:cubicBezTo>
                  <a:lnTo>
                    <a:pt x="568" y="53"/>
                  </a:lnTo>
                  <a:lnTo>
                    <a:pt x="568" y="14"/>
                  </a:lnTo>
                  <a:lnTo>
                    <a:pt x="56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40"/>
            <p:cNvSpPr/>
            <p:nvPr/>
          </p:nvSpPr>
          <p:spPr>
            <a:xfrm>
              <a:off x="3890466" y="4224197"/>
              <a:ext cx="457" cy="980"/>
            </a:xfrm>
            <a:custGeom>
              <a:rect b="b" l="l" r="r" t="t"/>
              <a:pathLst>
                <a:path extrusionOk="0" h="30" w="14">
                  <a:moveTo>
                    <a:pt x="1" y="1"/>
                  </a:moveTo>
                  <a:lnTo>
                    <a:pt x="1" y="30"/>
                  </a:lnTo>
                  <a:lnTo>
                    <a:pt x="14" y="30"/>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0"/>
            <p:cNvSpPr/>
            <p:nvPr/>
          </p:nvSpPr>
          <p:spPr>
            <a:xfrm>
              <a:off x="3890466" y="4226843"/>
              <a:ext cx="457" cy="980"/>
            </a:xfrm>
            <a:custGeom>
              <a:rect b="b" l="l" r="r" t="t"/>
              <a:pathLst>
                <a:path extrusionOk="0" h="30" w="14">
                  <a:moveTo>
                    <a:pt x="1" y="1"/>
                  </a:moveTo>
                  <a:lnTo>
                    <a:pt x="1" y="30"/>
                  </a:lnTo>
                  <a:lnTo>
                    <a:pt x="14" y="30"/>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0"/>
            <p:cNvSpPr/>
            <p:nvPr/>
          </p:nvSpPr>
          <p:spPr>
            <a:xfrm>
              <a:off x="3890466" y="4225569"/>
              <a:ext cx="457" cy="1307"/>
            </a:xfrm>
            <a:custGeom>
              <a:rect b="b" l="l" r="r" t="t"/>
              <a:pathLst>
                <a:path extrusionOk="0" h="40" w="14">
                  <a:moveTo>
                    <a:pt x="1" y="1"/>
                  </a:moveTo>
                  <a:lnTo>
                    <a:pt x="1" y="40"/>
                  </a:lnTo>
                  <a:lnTo>
                    <a:pt x="14" y="4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0"/>
            <p:cNvSpPr/>
            <p:nvPr/>
          </p:nvSpPr>
          <p:spPr>
            <a:xfrm>
              <a:off x="3890466" y="4225144"/>
              <a:ext cx="457" cy="1731"/>
            </a:xfrm>
            <a:custGeom>
              <a:rect b="b" l="l" r="r" t="t"/>
              <a:pathLst>
                <a:path extrusionOk="0" h="53" w="14">
                  <a:moveTo>
                    <a:pt x="1" y="1"/>
                  </a:moveTo>
                  <a:lnTo>
                    <a:pt x="1" y="14"/>
                  </a:lnTo>
                  <a:lnTo>
                    <a:pt x="14" y="53"/>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0"/>
            <p:cNvSpPr/>
            <p:nvPr/>
          </p:nvSpPr>
          <p:spPr>
            <a:xfrm>
              <a:off x="3893537" y="4261765"/>
              <a:ext cx="33582" cy="1731"/>
            </a:xfrm>
            <a:custGeom>
              <a:rect b="b" l="l" r="r" t="t"/>
              <a:pathLst>
                <a:path extrusionOk="0" h="53" w="1028">
                  <a:moveTo>
                    <a:pt x="1" y="1"/>
                  </a:moveTo>
                  <a:lnTo>
                    <a:pt x="1" y="53"/>
                  </a:lnTo>
                  <a:lnTo>
                    <a:pt x="1028" y="53"/>
                  </a:lnTo>
                  <a:lnTo>
                    <a:pt x="102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0"/>
            <p:cNvSpPr/>
            <p:nvPr/>
          </p:nvSpPr>
          <p:spPr>
            <a:xfrm>
              <a:off x="3927088" y="4244517"/>
              <a:ext cx="2679" cy="14635"/>
            </a:xfrm>
            <a:custGeom>
              <a:rect b="b" l="l" r="r" t="t"/>
              <a:pathLst>
                <a:path extrusionOk="0" h="448" w="82">
                  <a:moveTo>
                    <a:pt x="1" y="1"/>
                  </a:moveTo>
                  <a:lnTo>
                    <a:pt x="1" y="448"/>
                  </a:lnTo>
                  <a:lnTo>
                    <a:pt x="82" y="448"/>
                  </a:lnTo>
                  <a:lnTo>
                    <a:pt x="82" y="299"/>
                  </a:lnTo>
                  <a:cubicBezTo>
                    <a:pt x="66" y="189"/>
                    <a:pt x="40" y="95"/>
                    <a:pt x="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0"/>
            <p:cNvSpPr/>
            <p:nvPr/>
          </p:nvSpPr>
          <p:spPr>
            <a:xfrm>
              <a:off x="3893537" y="4224197"/>
              <a:ext cx="15484" cy="980"/>
            </a:xfrm>
            <a:custGeom>
              <a:rect b="b" l="l" r="r" t="t"/>
              <a:pathLst>
                <a:path extrusionOk="0" h="30" w="474">
                  <a:moveTo>
                    <a:pt x="1" y="1"/>
                  </a:moveTo>
                  <a:lnTo>
                    <a:pt x="1" y="30"/>
                  </a:lnTo>
                  <a:lnTo>
                    <a:pt x="474" y="30"/>
                  </a:lnTo>
                  <a:cubicBezTo>
                    <a:pt x="461" y="17"/>
                    <a:pt x="432" y="17"/>
                    <a:pt x="41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0"/>
            <p:cNvSpPr/>
            <p:nvPr/>
          </p:nvSpPr>
          <p:spPr>
            <a:xfrm>
              <a:off x="3893537" y="4226843"/>
              <a:ext cx="19829" cy="980"/>
            </a:xfrm>
            <a:custGeom>
              <a:rect b="b" l="l" r="r" t="t"/>
              <a:pathLst>
                <a:path extrusionOk="0" h="30" w="607">
                  <a:moveTo>
                    <a:pt x="1" y="1"/>
                  </a:moveTo>
                  <a:lnTo>
                    <a:pt x="1" y="30"/>
                  </a:lnTo>
                  <a:lnTo>
                    <a:pt x="607" y="30"/>
                  </a:lnTo>
                  <a:cubicBezTo>
                    <a:pt x="594" y="17"/>
                    <a:pt x="581" y="17"/>
                    <a:pt x="568"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0"/>
            <p:cNvSpPr/>
            <p:nvPr/>
          </p:nvSpPr>
          <p:spPr>
            <a:xfrm>
              <a:off x="3893537" y="4225144"/>
              <a:ext cx="18555" cy="1731"/>
            </a:xfrm>
            <a:custGeom>
              <a:rect b="b" l="l" r="r" t="t"/>
              <a:pathLst>
                <a:path extrusionOk="0" h="53" w="568">
                  <a:moveTo>
                    <a:pt x="1" y="1"/>
                  </a:moveTo>
                  <a:lnTo>
                    <a:pt x="1" y="27"/>
                  </a:lnTo>
                  <a:lnTo>
                    <a:pt x="1" y="40"/>
                  </a:lnTo>
                  <a:lnTo>
                    <a:pt x="1" y="53"/>
                  </a:lnTo>
                  <a:lnTo>
                    <a:pt x="568" y="53"/>
                  </a:lnTo>
                  <a:cubicBezTo>
                    <a:pt x="542" y="40"/>
                    <a:pt x="500" y="14"/>
                    <a:pt x="474"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0"/>
            <p:cNvSpPr/>
            <p:nvPr/>
          </p:nvSpPr>
          <p:spPr>
            <a:xfrm>
              <a:off x="3890891" y="4227790"/>
              <a:ext cx="33" cy="31361"/>
            </a:xfrm>
            <a:custGeom>
              <a:rect b="b" l="l" r="r" t="t"/>
              <a:pathLst>
                <a:path extrusionOk="0" h="960" w="1">
                  <a:moveTo>
                    <a:pt x="1" y="1"/>
                  </a:moveTo>
                  <a:lnTo>
                    <a:pt x="1" y="960"/>
                  </a:lnTo>
                  <a:lnTo>
                    <a:pt x="1" y="960"/>
                  </a:lnTo>
                  <a:lnTo>
                    <a:pt x="1" y="96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0"/>
            <p:cNvSpPr/>
            <p:nvPr/>
          </p:nvSpPr>
          <p:spPr>
            <a:xfrm>
              <a:off x="3893537" y="4227790"/>
              <a:ext cx="33" cy="31361"/>
            </a:xfrm>
            <a:custGeom>
              <a:rect b="b" l="l" r="r" t="t"/>
              <a:pathLst>
                <a:path extrusionOk="0" h="960" w="1">
                  <a:moveTo>
                    <a:pt x="1" y="1"/>
                  </a:moveTo>
                  <a:lnTo>
                    <a:pt x="1" y="960"/>
                  </a:lnTo>
                  <a:lnTo>
                    <a:pt x="1" y="96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0"/>
            <p:cNvSpPr/>
            <p:nvPr/>
          </p:nvSpPr>
          <p:spPr>
            <a:xfrm>
              <a:off x="3893537" y="4261765"/>
              <a:ext cx="33" cy="1731"/>
            </a:xfrm>
            <a:custGeom>
              <a:rect b="b" l="l" r="r" t="t"/>
              <a:pathLst>
                <a:path extrusionOk="0" h="53" w="1">
                  <a:moveTo>
                    <a:pt x="1" y="53"/>
                  </a:move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0"/>
            <p:cNvSpPr/>
            <p:nvPr/>
          </p:nvSpPr>
          <p:spPr>
            <a:xfrm>
              <a:off x="3890891" y="4227790"/>
              <a:ext cx="2679" cy="31361"/>
            </a:xfrm>
            <a:custGeom>
              <a:rect b="b" l="l" r="r" t="t"/>
              <a:pathLst>
                <a:path extrusionOk="0" h="960" w="82">
                  <a:moveTo>
                    <a:pt x="1" y="1"/>
                  </a:moveTo>
                  <a:lnTo>
                    <a:pt x="1" y="960"/>
                  </a:lnTo>
                  <a:lnTo>
                    <a:pt x="82" y="960"/>
                  </a:lnTo>
                  <a:lnTo>
                    <a:pt x="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0"/>
            <p:cNvSpPr/>
            <p:nvPr/>
          </p:nvSpPr>
          <p:spPr>
            <a:xfrm>
              <a:off x="3893537" y="4226843"/>
              <a:ext cx="33" cy="980"/>
            </a:xfrm>
            <a:custGeom>
              <a:rect b="b" l="l" r="r" t="t"/>
              <a:pathLst>
                <a:path extrusionOk="0" h="30" w="1">
                  <a:moveTo>
                    <a:pt x="1" y="30"/>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0"/>
            <p:cNvSpPr/>
            <p:nvPr/>
          </p:nvSpPr>
          <p:spPr>
            <a:xfrm>
              <a:off x="3893537" y="4225994"/>
              <a:ext cx="33" cy="882"/>
            </a:xfrm>
            <a:custGeom>
              <a:rect b="b" l="l" r="r" t="t"/>
              <a:pathLst>
                <a:path extrusionOk="0" h="27" w="1">
                  <a:moveTo>
                    <a:pt x="1" y="27"/>
                  </a:moveTo>
                  <a:lnTo>
                    <a:pt x="1" y="27"/>
                  </a:lnTo>
                  <a:lnTo>
                    <a:pt x="1" y="14"/>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0"/>
            <p:cNvSpPr/>
            <p:nvPr/>
          </p:nvSpPr>
          <p:spPr>
            <a:xfrm>
              <a:off x="3893537" y="4224197"/>
              <a:ext cx="33" cy="980"/>
            </a:xfrm>
            <a:custGeom>
              <a:rect b="b" l="l" r="r" t="t"/>
              <a:pathLst>
                <a:path extrusionOk="0" h="30" w="1">
                  <a:moveTo>
                    <a:pt x="1" y="30"/>
                  </a:moveTo>
                  <a:lnTo>
                    <a:pt x="1" y="3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0"/>
            <p:cNvSpPr/>
            <p:nvPr/>
          </p:nvSpPr>
          <p:spPr>
            <a:xfrm>
              <a:off x="3893537" y="4224197"/>
              <a:ext cx="33" cy="980"/>
            </a:xfrm>
            <a:custGeom>
              <a:rect b="b" l="l" r="r" t="t"/>
              <a:pathLst>
                <a:path extrusionOk="0" h="30" w="1">
                  <a:moveTo>
                    <a:pt x="1" y="30"/>
                  </a:moveTo>
                  <a:lnTo>
                    <a:pt x="1" y="3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0"/>
            <p:cNvSpPr/>
            <p:nvPr/>
          </p:nvSpPr>
          <p:spPr>
            <a:xfrm>
              <a:off x="3893537" y="4225144"/>
              <a:ext cx="33" cy="882"/>
            </a:xfrm>
            <a:custGeom>
              <a:rect b="b" l="l" r="r" t="t"/>
              <a:pathLst>
                <a:path extrusionOk="0" h="27" w="1">
                  <a:moveTo>
                    <a:pt x="1" y="1"/>
                  </a:moveTo>
                  <a:lnTo>
                    <a:pt x="1" y="14"/>
                  </a:lnTo>
                  <a:lnTo>
                    <a:pt x="1" y="27"/>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0"/>
            <p:cNvSpPr/>
            <p:nvPr/>
          </p:nvSpPr>
          <p:spPr>
            <a:xfrm>
              <a:off x="3893537" y="4225144"/>
              <a:ext cx="33" cy="457"/>
            </a:xfrm>
            <a:custGeom>
              <a:rect b="b" l="l" r="r" t="t"/>
              <a:pathLst>
                <a:path extrusionOk="0" h="14" w="1">
                  <a:moveTo>
                    <a:pt x="1" y="1"/>
                  </a:moveTo>
                  <a:lnTo>
                    <a:pt x="1" y="14"/>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0"/>
            <p:cNvSpPr/>
            <p:nvPr/>
          </p:nvSpPr>
          <p:spPr>
            <a:xfrm>
              <a:off x="3893537" y="4226843"/>
              <a:ext cx="33" cy="980"/>
            </a:xfrm>
            <a:custGeom>
              <a:rect b="b" l="l" r="r" t="t"/>
              <a:pathLst>
                <a:path extrusionOk="0" h="30" w="1">
                  <a:moveTo>
                    <a:pt x="1" y="1"/>
                  </a:moveTo>
                  <a:lnTo>
                    <a:pt x="1" y="1"/>
                  </a:lnTo>
                  <a:lnTo>
                    <a:pt x="1" y="30"/>
                  </a:lnTo>
                  <a:lnTo>
                    <a:pt x="1" y="3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0"/>
            <p:cNvSpPr/>
            <p:nvPr/>
          </p:nvSpPr>
          <p:spPr>
            <a:xfrm>
              <a:off x="3893537" y="4225569"/>
              <a:ext cx="33" cy="1307"/>
            </a:xfrm>
            <a:custGeom>
              <a:rect b="b" l="l" r="r" t="t"/>
              <a:pathLst>
                <a:path extrusionOk="0" h="40" w="1">
                  <a:moveTo>
                    <a:pt x="1" y="1"/>
                  </a:moveTo>
                  <a:lnTo>
                    <a:pt x="1" y="40"/>
                  </a:lnTo>
                  <a:lnTo>
                    <a:pt x="1" y="40"/>
                  </a:lnTo>
                  <a:lnTo>
                    <a:pt x="1" y="14"/>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0"/>
            <p:cNvSpPr/>
            <p:nvPr/>
          </p:nvSpPr>
          <p:spPr>
            <a:xfrm>
              <a:off x="3893537" y="4225144"/>
              <a:ext cx="33" cy="1731"/>
            </a:xfrm>
            <a:custGeom>
              <a:rect b="b" l="l" r="r" t="t"/>
              <a:pathLst>
                <a:path extrusionOk="0" h="53" w="1">
                  <a:moveTo>
                    <a:pt x="1" y="53"/>
                  </a:moveTo>
                  <a:lnTo>
                    <a:pt x="1" y="53"/>
                  </a:lnTo>
                  <a:lnTo>
                    <a:pt x="1" y="14"/>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0"/>
            <p:cNvSpPr/>
            <p:nvPr/>
          </p:nvSpPr>
          <p:spPr>
            <a:xfrm>
              <a:off x="3890891" y="4224197"/>
              <a:ext cx="33" cy="980"/>
            </a:xfrm>
            <a:custGeom>
              <a:rect b="b" l="l" r="r" t="t"/>
              <a:pathLst>
                <a:path extrusionOk="0" h="30" w="1">
                  <a:moveTo>
                    <a:pt x="1" y="30"/>
                  </a:moveTo>
                  <a:lnTo>
                    <a:pt x="1" y="3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0"/>
            <p:cNvSpPr/>
            <p:nvPr/>
          </p:nvSpPr>
          <p:spPr>
            <a:xfrm>
              <a:off x="3890891" y="4226843"/>
              <a:ext cx="33" cy="980"/>
            </a:xfrm>
            <a:custGeom>
              <a:rect b="b" l="l" r="r" t="t"/>
              <a:pathLst>
                <a:path extrusionOk="0" h="30" w="1">
                  <a:moveTo>
                    <a:pt x="1" y="30"/>
                  </a:moveTo>
                  <a:lnTo>
                    <a:pt x="1" y="3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0"/>
            <p:cNvSpPr/>
            <p:nvPr/>
          </p:nvSpPr>
          <p:spPr>
            <a:xfrm>
              <a:off x="3890891" y="4225144"/>
              <a:ext cx="33" cy="1731"/>
            </a:xfrm>
            <a:custGeom>
              <a:rect b="b" l="l" r="r" t="t"/>
              <a:pathLst>
                <a:path extrusionOk="0" h="53" w="1">
                  <a:moveTo>
                    <a:pt x="1" y="53"/>
                  </a:moveTo>
                  <a:lnTo>
                    <a:pt x="1" y="53"/>
                  </a:lnTo>
                  <a:lnTo>
                    <a:pt x="1" y="1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0"/>
            <p:cNvSpPr/>
            <p:nvPr/>
          </p:nvSpPr>
          <p:spPr>
            <a:xfrm>
              <a:off x="3890891" y="4224197"/>
              <a:ext cx="33" cy="980"/>
            </a:xfrm>
            <a:custGeom>
              <a:rect b="b" l="l" r="r" t="t"/>
              <a:pathLst>
                <a:path extrusionOk="0" h="30" w="1">
                  <a:moveTo>
                    <a:pt x="1" y="30"/>
                  </a:moveTo>
                  <a:lnTo>
                    <a:pt x="1" y="3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0"/>
            <p:cNvSpPr/>
            <p:nvPr/>
          </p:nvSpPr>
          <p:spPr>
            <a:xfrm>
              <a:off x="3893112" y="4224197"/>
              <a:ext cx="457" cy="980"/>
            </a:xfrm>
            <a:custGeom>
              <a:rect b="b" l="l" r="r" t="t"/>
              <a:pathLst>
                <a:path extrusionOk="0" h="30" w="14">
                  <a:moveTo>
                    <a:pt x="1" y="1"/>
                  </a:moveTo>
                  <a:lnTo>
                    <a:pt x="1" y="30"/>
                  </a:lnTo>
                  <a:lnTo>
                    <a:pt x="14" y="30"/>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0"/>
            <p:cNvSpPr/>
            <p:nvPr/>
          </p:nvSpPr>
          <p:spPr>
            <a:xfrm>
              <a:off x="3893112" y="4224197"/>
              <a:ext cx="33" cy="980"/>
            </a:xfrm>
            <a:custGeom>
              <a:rect b="b" l="l" r="r" t="t"/>
              <a:pathLst>
                <a:path extrusionOk="0" h="30" w="1">
                  <a:moveTo>
                    <a:pt x="1" y="30"/>
                  </a:moveTo>
                  <a:lnTo>
                    <a:pt x="1" y="3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0"/>
            <p:cNvSpPr/>
            <p:nvPr/>
          </p:nvSpPr>
          <p:spPr>
            <a:xfrm>
              <a:off x="3890891" y="4224197"/>
              <a:ext cx="2254" cy="980"/>
            </a:xfrm>
            <a:custGeom>
              <a:rect b="b" l="l" r="r" t="t"/>
              <a:pathLst>
                <a:path extrusionOk="0" h="30" w="69">
                  <a:moveTo>
                    <a:pt x="1" y="1"/>
                  </a:moveTo>
                  <a:lnTo>
                    <a:pt x="1" y="30"/>
                  </a:lnTo>
                  <a:lnTo>
                    <a:pt x="69" y="30"/>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0"/>
            <p:cNvSpPr/>
            <p:nvPr/>
          </p:nvSpPr>
          <p:spPr>
            <a:xfrm>
              <a:off x="3893537" y="4225144"/>
              <a:ext cx="33" cy="33"/>
            </a:xfrm>
            <a:custGeom>
              <a:rect b="b" l="l" r="r" t="t"/>
              <a:pathLst>
                <a:path extrusionOk="0" h="1" w="1">
                  <a:moveTo>
                    <a:pt x="1" y="1"/>
                  </a:move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0"/>
            <p:cNvSpPr/>
            <p:nvPr/>
          </p:nvSpPr>
          <p:spPr>
            <a:xfrm>
              <a:off x="3890891" y="4226843"/>
              <a:ext cx="33" cy="980"/>
            </a:xfrm>
            <a:custGeom>
              <a:rect b="b" l="l" r="r" t="t"/>
              <a:pathLst>
                <a:path extrusionOk="0" h="30" w="1">
                  <a:moveTo>
                    <a:pt x="1" y="30"/>
                  </a:moveTo>
                  <a:lnTo>
                    <a:pt x="1" y="3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0"/>
            <p:cNvSpPr/>
            <p:nvPr/>
          </p:nvSpPr>
          <p:spPr>
            <a:xfrm>
              <a:off x="3890891" y="4225569"/>
              <a:ext cx="33" cy="1307"/>
            </a:xfrm>
            <a:custGeom>
              <a:rect b="b" l="l" r="r" t="t"/>
              <a:pathLst>
                <a:path extrusionOk="0" h="40" w="1">
                  <a:moveTo>
                    <a:pt x="1" y="40"/>
                  </a:moveTo>
                  <a:lnTo>
                    <a:pt x="1" y="4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40"/>
            <p:cNvSpPr/>
            <p:nvPr/>
          </p:nvSpPr>
          <p:spPr>
            <a:xfrm>
              <a:off x="3890891" y="4225144"/>
              <a:ext cx="33" cy="1731"/>
            </a:xfrm>
            <a:custGeom>
              <a:rect b="b" l="l" r="r" t="t"/>
              <a:pathLst>
                <a:path extrusionOk="0" h="53" w="1">
                  <a:moveTo>
                    <a:pt x="1" y="14"/>
                  </a:move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40"/>
            <p:cNvSpPr/>
            <p:nvPr/>
          </p:nvSpPr>
          <p:spPr>
            <a:xfrm>
              <a:off x="3893537" y="4226843"/>
              <a:ext cx="33" cy="980"/>
            </a:xfrm>
            <a:custGeom>
              <a:rect b="b" l="l" r="r" t="t"/>
              <a:pathLst>
                <a:path extrusionOk="0" h="30" w="1">
                  <a:moveTo>
                    <a:pt x="1" y="1"/>
                  </a:moveTo>
                  <a:lnTo>
                    <a:pt x="1" y="30"/>
                  </a:lnTo>
                  <a:lnTo>
                    <a:pt x="1" y="30"/>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0"/>
            <p:cNvSpPr/>
            <p:nvPr/>
          </p:nvSpPr>
          <p:spPr>
            <a:xfrm>
              <a:off x="3893112" y="4225144"/>
              <a:ext cx="457" cy="1307"/>
            </a:xfrm>
            <a:custGeom>
              <a:rect b="b" l="l" r="r" t="t"/>
              <a:pathLst>
                <a:path extrusionOk="0" h="40" w="14">
                  <a:moveTo>
                    <a:pt x="1" y="1"/>
                  </a:moveTo>
                  <a:lnTo>
                    <a:pt x="1" y="14"/>
                  </a:lnTo>
                  <a:lnTo>
                    <a:pt x="14" y="40"/>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0"/>
            <p:cNvSpPr/>
            <p:nvPr/>
          </p:nvSpPr>
          <p:spPr>
            <a:xfrm>
              <a:off x="3893537" y="4226843"/>
              <a:ext cx="33" cy="980"/>
            </a:xfrm>
            <a:custGeom>
              <a:rect b="b" l="l" r="r" t="t"/>
              <a:pathLst>
                <a:path extrusionOk="0" h="30" w="1">
                  <a:moveTo>
                    <a:pt x="1" y="30"/>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0"/>
            <p:cNvSpPr/>
            <p:nvPr/>
          </p:nvSpPr>
          <p:spPr>
            <a:xfrm>
              <a:off x="3893112" y="4225569"/>
              <a:ext cx="457" cy="1307"/>
            </a:xfrm>
            <a:custGeom>
              <a:rect b="b" l="l" r="r" t="t"/>
              <a:pathLst>
                <a:path extrusionOk="0" h="40" w="14">
                  <a:moveTo>
                    <a:pt x="1" y="1"/>
                  </a:moveTo>
                  <a:lnTo>
                    <a:pt x="14" y="40"/>
                  </a:lnTo>
                  <a:lnTo>
                    <a:pt x="14" y="27"/>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0"/>
            <p:cNvSpPr/>
            <p:nvPr/>
          </p:nvSpPr>
          <p:spPr>
            <a:xfrm>
              <a:off x="3893112" y="4225144"/>
              <a:ext cx="33" cy="457"/>
            </a:xfrm>
            <a:custGeom>
              <a:rect b="b" l="l" r="r" t="t"/>
              <a:pathLst>
                <a:path extrusionOk="0" h="14" w="1">
                  <a:moveTo>
                    <a:pt x="1" y="1"/>
                  </a:moveTo>
                  <a:lnTo>
                    <a:pt x="1" y="14"/>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0"/>
            <p:cNvSpPr/>
            <p:nvPr/>
          </p:nvSpPr>
          <p:spPr>
            <a:xfrm>
              <a:off x="3893112" y="4226843"/>
              <a:ext cx="457" cy="980"/>
            </a:xfrm>
            <a:custGeom>
              <a:rect b="b" l="l" r="r" t="t"/>
              <a:pathLst>
                <a:path extrusionOk="0" h="30" w="14">
                  <a:moveTo>
                    <a:pt x="1" y="1"/>
                  </a:moveTo>
                  <a:lnTo>
                    <a:pt x="1" y="30"/>
                  </a:lnTo>
                  <a:lnTo>
                    <a:pt x="14" y="30"/>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0"/>
            <p:cNvSpPr/>
            <p:nvPr/>
          </p:nvSpPr>
          <p:spPr>
            <a:xfrm>
              <a:off x="3893112" y="4225569"/>
              <a:ext cx="457" cy="1307"/>
            </a:xfrm>
            <a:custGeom>
              <a:rect b="b" l="l" r="r" t="t"/>
              <a:pathLst>
                <a:path extrusionOk="0" h="40" w="14">
                  <a:moveTo>
                    <a:pt x="1" y="1"/>
                  </a:moveTo>
                  <a:lnTo>
                    <a:pt x="1" y="40"/>
                  </a:lnTo>
                  <a:lnTo>
                    <a:pt x="14" y="4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0"/>
            <p:cNvSpPr/>
            <p:nvPr/>
          </p:nvSpPr>
          <p:spPr>
            <a:xfrm>
              <a:off x="3890891" y="4226843"/>
              <a:ext cx="2254" cy="980"/>
            </a:xfrm>
            <a:custGeom>
              <a:rect b="b" l="l" r="r" t="t"/>
              <a:pathLst>
                <a:path extrusionOk="0" h="30" w="69">
                  <a:moveTo>
                    <a:pt x="1" y="1"/>
                  </a:moveTo>
                  <a:lnTo>
                    <a:pt x="1" y="30"/>
                  </a:lnTo>
                  <a:lnTo>
                    <a:pt x="69" y="30"/>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0"/>
            <p:cNvSpPr/>
            <p:nvPr/>
          </p:nvSpPr>
          <p:spPr>
            <a:xfrm>
              <a:off x="3890891" y="4225144"/>
              <a:ext cx="2254" cy="1731"/>
            </a:xfrm>
            <a:custGeom>
              <a:rect b="b" l="l" r="r" t="t"/>
              <a:pathLst>
                <a:path extrusionOk="0" h="53" w="69">
                  <a:moveTo>
                    <a:pt x="1" y="1"/>
                  </a:moveTo>
                  <a:lnTo>
                    <a:pt x="1" y="53"/>
                  </a:lnTo>
                  <a:lnTo>
                    <a:pt x="69" y="53"/>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0"/>
            <p:cNvSpPr/>
            <p:nvPr/>
          </p:nvSpPr>
          <p:spPr>
            <a:xfrm>
              <a:off x="3856916" y="4259119"/>
              <a:ext cx="33582" cy="1731"/>
            </a:xfrm>
            <a:custGeom>
              <a:rect b="b" l="l" r="r" t="t"/>
              <a:pathLst>
                <a:path extrusionOk="0" h="53" w="1028">
                  <a:moveTo>
                    <a:pt x="1" y="1"/>
                  </a:moveTo>
                  <a:lnTo>
                    <a:pt x="1" y="53"/>
                  </a:lnTo>
                  <a:lnTo>
                    <a:pt x="1028" y="53"/>
                  </a:lnTo>
                  <a:lnTo>
                    <a:pt x="102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0"/>
            <p:cNvSpPr/>
            <p:nvPr/>
          </p:nvSpPr>
          <p:spPr>
            <a:xfrm>
              <a:off x="3854270" y="4259119"/>
              <a:ext cx="2679" cy="38776"/>
            </a:xfrm>
            <a:custGeom>
              <a:rect b="b" l="l" r="r" t="t"/>
              <a:pathLst>
                <a:path extrusionOk="0" h="1187" w="82">
                  <a:moveTo>
                    <a:pt x="1" y="1"/>
                  </a:moveTo>
                  <a:lnTo>
                    <a:pt x="1" y="1187"/>
                  </a:lnTo>
                  <a:lnTo>
                    <a:pt x="14" y="1187"/>
                  </a:lnTo>
                  <a:lnTo>
                    <a:pt x="14" y="1106"/>
                  </a:lnTo>
                  <a:lnTo>
                    <a:pt x="14" y="1093"/>
                  </a:lnTo>
                  <a:lnTo>
                    <a:pt x="82" y="1093"/>
                  </a:lnTo>
                  <a:lnTo>
                    <a:pt x="82" y="134"/>
                  </a:lnTo>
                  <a:lnTo>
                    <a:pt x="14" y="134"/>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0"/>
            <p:cNvSpPr/>
            <p:nvPr/>
          </p:nvSpPr>
          <p:spPr>
            <a:xfrm>
              <a:off x="3854694" y="4259119"/>
              <a:ext cx="35804" cy="4377"/>
            </a:xfrm>
            <a:custGeom>
              <a:rect b="b" l="l" r="r" t="t"/>
              <a:pathLst>
                <a:path extrusionOk="0" h="134" w="1096">
                  <a:moveTo>
                    <a:pt x="1" y="1"/>
                  </a:moveTo>
                  <a:lnTo>
                    <a:pt x="1" y="134"/>
                  </a:lnTo>
                  <a:lnTo>
                    <a:pt x="69" y="134"/>
                  </a:lnTo>
                  <a:lnTo>
                    <a:pt x="69" y="82"/>
                  </a:lnTo>
                  <a:lnTo>
                    <a:pt x="1096" y="82"/>
                  </a:lnTo>
                  <a:lnTo>
                    <a:pt x="1096" y="53"/>
                  </a:lnTo>
                  <a:lnTo>
                    <a:pt x="69" y="53"/>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0"/>
            <p:cNvSpPr/>
            <p:nvPr/>
          </p:nvSpPr>
          <p:spPr>
            <a:xfrm>
              <a:off x="3893537" y="4259119"/>
              <a:ext cx="33582" cy="1731"/>
            </a:xfrm>
            <a:custGeom>
              <a:rect b="b" l="l" r="r" t="t"/>
              <a:pathLst>
                <a:path extrusionOk="0" h="53" w="1028">
                  <a:moveTo>
                    <a:pt x="1" y="1"/>
                  </a:moveTo>
                  <a:lnTo>
                    <a:pt x="1" y="53"/>
                  </a:lnTo>
                  <a:lnTo>
                    <a:pt x="1028" y="53"/>
                  </a:lnTo>
                  <a:lnTo>
                    <a:pt x="102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0"/>
            <p:cNvSpPr/>
            <p:nvPr/>
          </p:nvSpPr>
          <p:spPr>
            <a:xfrm>
              <a:off x="3927088" y="4263464"/>
              <a:ext cx="2679" cy="31361"/>
            </a:xfrm>
            <a:custGeom>
              <a:rect b="b" l="l" r="r" t="t"/>
              <a:pathLst>
                <a:path extrusionOk="0" h="960" w="82">
                  <a:moveTo>
                    <a:pt x="1" y="1"/>
                  </a:moveTo>
                  <a:lnTo>
                    <a:pt x="1" y="960"/>
                  </a:lnTo>
                  <a:lnTo>
                    <a:pt x="82" y="960"/>
                  </a:lnTo>
                  <a:lnTo>
                    <a:pt x="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0"/>
            <p:cNvSpPr/>
            <p:nvPr/>
          </p:nvSpPr>
          <p:spPr>
            <a:xfrm>
              <a:off x="3893537" y="4259119"/>
              <a:ext cx="36228" cy="4377"/>
            </a:xfrm>
            <a:custGeom>
              <a:rect b="b" l="l" r="r" t="t"/>
              <a:pathLst>
                <a:path extrusionOk="0" h="134" w="1109">
                  <a:moveTo>
                    <a:pt x="1028" y="1"/>
                  </a:moveTo>
                  <a:lnTo>
                    <a:pt x="1028" y="53"/>
                  </a:lnTo>
                  <a:lnTo>
                    <a:pt x="1" y="53"/>
                  </a:lnTo>
                  <a:lnTo>
                    <a:pt x="1" y="82"/>
                  </a:lnTo>
                  <a:lnTo>
                    <a:pt x="1028" y="82"/>
                  </a:lnTo>
                  <a:lnTo>
                    <a:pt x="1028" y="134"/>
                  </a:lnTo>
                  <a:lnTo>
                    <a:pt x="1109" y="134"/>
                  </a:lnTo>
                  <a:lnTo>
                    <a:pt x="110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0"/>
            <p:cNvSpPr/>
            <p:nvPr/>
          </p:nvSpPr>
          <p:spPr>
            <a:xfrm>
              <a:off x="3893537" y="4259119"/>
              <a:ext cx="33" cy="2679"/>
            </a:xfrm>
            <a:custGeom>
              <a:rect b="b" l="l" r="r" t="t"/>
              <a:pathLst>
                <a:path extrusionOk="0" h="82" w="1">
                  <a:moveTo>
                    <a:pt x="1" y="27"/>
                  </a:moveTo>
                  <a:lnTo>
                    <a:pt x="1" y="40"/>
                  </a:lnTo>
                  <a:lnTo>
                    <a:pt x="1" y="82"/>
                  </a:lnTo>
                  <a:lnTo>
                    <a:pt x="1" y="82"/>
                  </a:lnTo>
                  <a:lnTo>
                    <a:pt x="1" y="53"/>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0"/>
            <p:cNvSpPr/>
            <p:nvPr/>
          </p:nvSpPr>
          <p:spPr>
            <a:xfrm>
              <a:off x="3893112" y="4259119"/>
              <a:ext cx="457" cy="882"/>
            </a:xfrm>
            <a:custGeom>
              <a:rect b="b" l="l" r="r" t="t"/>
              <a:pathLst>
                <a:path extrusionOk="0" h="27" w="14">
                  <a:moveTo>
                    <a:pt x="1" y="1"/>
                  </a:moveTo>
                  <a:lnTo>
                    <a:pt x="14" y="27"/>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0"/>
            <p:cNvSpPr/>
            <p:nvPr/>
          </p:nvSpPr>
          <p:spPr>
            <a:xfrm>
              <a:off x="3890466" y="4263464"/>
              <a:ext cx="457" cy="31361"/>
            </a:xfrm>
            <a:custGeom>
              <a:rect b="b" l="l" r="r" t="t"/>
              <a:pathLst>
                <a:path extrusionOk="0" h="960" w="14">
                  <a:moveTo>
                    <a:pt x="1" y="1"/>
                  </a:moveTo>
                  <a:lnTo>
                    <a:pt x="1" y="960"/>
                  </a:lnTo>
                  <a:lnTo>
                    <a:pt x="14" y="960"/>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0"/>
            <p:cNvSpPr/>
            <p:nvPr/>
          </p:nvSpPr>
          <p:spPr>
            <a:xfrm>
              <a:off x="3890466" y="4259119"/>
              <a:ext cx="457" cy="1731"/>
            </a:xfrm>
            <a:custGeom>
              <a:rect b="b" l="l" r="r" t="t"/>
              <a:pathLst>
                <a:path extrusionOk="0" h="53" w="14">
                  <a:moveTo>
                    <a:pt x="1" y="1"/>
                  </a:moveTo>
                  <a:lnTo>
                    <a:pt x="1" y="53"/>
                  </a:lnTo>
                  <a:lnTo>
                    <a:pt x="14" y="53"/>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0"/>
            <p:cNvSpPr/>
            <p:nvPr/>
          </p:nvSpPr>
          <p:spPr>
            <a:xfrm>
              <a:off x="3890466" y="4260818"/>
              <a:ext cx="457" cy="2679"/>
            </a:xfrm>
            <a:custGeom>
              <a:rect b="b" l="l" r="r" t="t"/>
              <a:pathLst>
                <a:path extrusionOk="0" h="82" w="14">
                  <a:moveTo>
                    <a:pt x="1" y="1"/>
                  </a:moveTo>
                  <a:lnTo>
                    <a:pt x="1" y="30"/>
                  </a:lnTo>
                  <a:lnTo>
                    <a:pt x="1" y="82"/>
                  </a:lnTo>
                  <a:lnTo>
                    <a:pt x="14" y="82"/>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0"/>
            <p:cNvSpPr/>
            <p:nvPr/>
          </p:nvSpPr>
          <p:spPr>
            <a:xfrm>
              <a:off x="3890891" y="4259119"/>
              <a:ext cx="33" cy="4377"/>
            </a:xfrm>
            <a:custGeom>
              <a:rect b="b" l="l" r="r" t="t"/>
              <a:pathLst>
                <a:path extrusionOk="0" h="134" w="1">
                  <a:moveTo>
                    <a:pt x="1" y="53"/>
                  </a:moveTo>
                  <a:lnTo>
                    <a:pt x="1" y="134"/>
                  </a:lnTo>
                  <a:lnTo>
                    <a:pt x="1" y="13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0"/>
            <p:cNvSpPr/>
            <p:nvPr/>
          </p:nvSpPr>
          <p:spPr>
            <a:xfrm>
              <a:off x="3893112" y="4263464"/>
              <a:ext cx="457" cy="31361"/>
            </a:xfrm>
            <a:custGeom>
              <a:rect b="b" l="l" r="r" t="t"/>
              <a:pathLst>
                <a:path extrusionOk="0" h="960" w="14">
                  <a:moveTo>
                    <a:pt x="1" y="1"/>
                  </a:moveTo>
                  <a:lnTo>
                    <a:pt x="1" y="960"/>
                  </a:lnTo>
                  <a:lnTo>
                    <a:pt x="14" y="960"/>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0"/>
            <p:cNvSpPr/>
            <p:nvPr/>
          </p:nvSpPr>
          <p:spPr>
            <a:xfrm>
              <a:off x="3893537" y="4259969"/>
              <a:ext cx="33" cy="3528"/>
            </a:xfrm>
            <a:custGeom>
              <a:rect b="b" l="l" r="r" t="t"/>
              <a:pathLst>
                <a:path extrusionOk="0" h="108" w="1">
                  <a:moveTo>
                    <a:pt x="1" y="108"/>
                  </a:moveTo>
                  <a:lnTo>
                    <a:pt x="1" y="108"/>
                  </a:lnTo>
                  <a:lnTo>
                    <a:pt x="1" y="56"/>
                  </a:lnTo>
                  <a:lnTo>
                    <a:pt x="1" y="14"/>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0"/>
            <p:cNvSpPr/>
            <p:nvPr/>
          </p:nvSpPr>
          <p:spPr>
            <a:xfrm>
              <a:off x="3893112" y="4259119"/>
              <a:ext cx="457" cy="4377"/>
            </a:xfrm>
            <a:custGeom>
              <a:rect b="b" l="l" r="r" t="t"/>
              <a:pathLst>
                <a:path extrusionOk="0" h="134" w="14">
                  <a:moveTo>
                    <a:pt x="1" y="1"/>
                  </a:moveTo>
                  <a:lnTo>
                    <a:pt x="1" y="134"/>
                  </a:lnTo>
                  <a:lnTo>
                    <a:pt x="14" y="134"/>
                  </a:lnTo>
                  <a:lnTo>
                    <a:pt x="14" y="27"/>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0"/>
            <p:cNvSpPr/>
            <p:nvPr/>
          </p:nvSpPr>
          <p:spPr>
            <a:xfrm>
              <a:off x="3890891" y="4263464"/>
              <a:ext cx="2254" cy="31361"/>
            </a:xfrm>
            <a:custGeom>
              <a:rect b="b" l="l" r="r" t="t"/>
              <a:pathLst>
                <a:path extrusionOk="0" h="960" w="69">
                  <a:moveTo>
                    <a:pt x="1" y="1"/>
                  </a:moveTo>
                  <a:lnTo>
                    <a:pt x="1" y="960"/>
                  </a:lnTo>
                  <a:lnTo>
                    <a:pt x="69" y="960"/>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0"/>
            <p:cNvSpPr/>
            <p:nvPr/>
          </p:nvSpPr>
          <p:spPr>
            <a:xfrm>
              <a:off x="3890891" y="4259119"/>
              <a:ext cx="33" cy="4377"/>
            </a:xfrm>
            <a:custGeom>
              <a:rect b="b" l="l" r="r" t="t"/>
              <a:pathLst>
                <a:path extrusionOk="0" h="134" w="1">
                  <a:moveTo>
                    <a:pt x="1" y="134"/>
                  </a:moveTo>
                  <a:lnTo>
                    <a:pt x="1" y="13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0"/>
            <p:cNvSpPr/>
            <p:nvPr/>
          </p:nvSpPr>
          <p:spPr>
            <a:xfrm>
              <a:off x="3890891" y="4259119"/>
              <a:ext cx="2254" cy="4377"/>
            </a:xfrm>
            <a:custGeom>
              <a:rect b="b" l="l" r="r" t="t"/>
              <a:pathLst>
                <a:path extrusionOk="0" h="134" w="69">
                  <a:moveTo>
                    <a:pt x="1" y="1"/>
                  </a:moveTo>
                  <a:lnTo>
                    <a:pt x="1" y="134"/>
                  </a:lnTo>
                  <a:lnTo>
                    <a:pt x="69" y="134"/>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0"/>
            <p:cNvSpPr/>
            <p:nvPr/>
          </p:nvSpPr>
          <p:spPr>
            <a:xfrm>
              <a:off x="3854694" y="4330990"/>
              <a:ext cx="36228" cy="2679"/>
            </a:xfrm>
            <a:custGeom>
              <a:rect b="b" l="l" r="r" t="t"/>
              <a:pathLst>
                <a:path extrusionOk="0" h="82" w="1109">
                  <a:moveTo>
                    <a:pt x="1" y="1"/>
                  </a:moveTo>
                  <a:lnTo>
                    <a:pt x="1" y="82"/>
                  </a:lnTo>
                  <a:lnTo>
                    <a:pt x="1109" y="82"/>
                  </a:lnTo>
                  <a:lnTo>
                    <a:pt x="110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0"/>
            <p:cNvSpPr/>
            <p:nvPr/>
          </p:nvSpPr>
          <p:spPr>
            <a:xfrm>
              <a:off x="3854694" y="4297864"/>
              <a:ext cx="2254" cy="33158"/>
            </a:xfrm>
            <a:custGeom>
              <a:rect b="b" l="l" r="r" t="t"/>
              <a:pathLst>
                <a:path extrusionOk="0" h="1015" w="69">
                  <a:moveTo>
                    <a:pt x="1" y="1"/>
                  </a:moveTo>
                  <a:lnTo>
                    <a:pt x="1" y="1015"/>
                  </a:lnTo>
                  <a:lnTo>
                    <a:pt x="69" y="1015"/>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0"/>
            <p:cNvSpPr/>
            <p:nvPr/>
          </p:nvSpPr>
          <p:spPr>
            <a:xfrm>
              <a:off x="3854694" y="4294793"/>
              <a:ext cx="35804" cy="457"/>
            </a:xfrm>
            <a:custGeom>
              <a:rect b="b" l="l" r="r" t="t"/>
              <a:pathLst>
                <a:path extrusionOk="0" h="14" w="1096">
                  <a:moveTo>
                    <a:pt x="1" y="1"/>
                  </a:moveTo>
                  <a:lnTo>
                    <a:pt x="1" y="14"/>
                  </a:lnTo>
                  <a:lnTo>
                    <a:pt x="1096" y="14"/>
                  </a:lnTo>
                  <a:lnTo>
                    <a:pt x="1096"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0"/>
            <p:cNvSpPr/>
            <p:nvPr/>
          </p:nvSpPr>
          <p:spPr>
            <a:xfrm>
              <a:off x="3856916" y="4297439"/>
              <a:ext cx="33582" cy="457"/>
            </a:xfrm>
            <a:custGeom>
              <a:rect b="b" l="l" r="r" t="t"/>
              <a:pathLst>
                <a:path extrusionOk="0" h="14" w="1028">
                  <a:moveTo>
                    <a:pt x="1" y="1"/>
                  </a:moveTo>
                  <a:lnTo>
                    <a:pt x="1" y="14"/>
                  </a:lnTo>
                  <a:lnTo>
                    <a:pt x="1028" y="14"/>
                  </a:lnTo>
                  <a:lnTo>
                    <a:pt x="102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0"/>
            <p:cNvSpPr/>
            <p:nvPr/>
          </p:nvSpPr>
          <p:spPr>
            <a:xfrm>
              <a:off x="3854694" y="4295218"/>
              <a:ext cx="35804" cy="2679"/>
            </a:xfrm>
            <a:custGeom>
              <a:rect b="b" l="l" r="r" t="t"/>
              <a:pathLst>
                <a:path extrusionOk="0" h="82" w="1096">
                  <a:moveTo>
                    <a:pt x="1" y="1"/>
                  </a:moveTo>
                  <a:lnTo>
                    <a:pt x="1" y="82"/>
                  </a:lnTo>
                  <a:lnTo>
                    <a:pt x="69" y="82"/>
                  </a:lnTo>
                  <a:lnTo>
                    <a:pt x="69" y="69"/>
                  </a:lnTo>
                  <a:lnTo>
                    <a:pt x="1096" y="69"/>
                  </a:lnTo>
                  <a:lnTo>
                    <a:pt x="1096" y="30"/>
                  </a:lnTo>
                  <a:lnTo>
                    <a:pt x="1096"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0"/>
            <p:cNvSpPr/>
            <p:nvPr/>
          </p:nvSpPr>
          <p:spPr>
            <a:xfrm>
              <a:off x="3890466" y="4294793"/>
              <a:ext cx="457" cy="457"/>
            </a:xfrm>
            <a:custGeom>
              <a:rect b="b" l="l" r="r" t="t"/>
              <a:pathLst>
                <a:path extrusionOk="0" h="14" w="14">
                  <a:moveTo>
                    <a:pt x="1" y="1"/>
                  </a:moveTo>
                  <a:lnTo>
                    <a:pt x="1" y="14"/>
                  </a:lnTo>
                  <a:lnTo>
                    <a:pt x="14" y="14"/>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0"/>
            <p:cNvSpPr/>
            <p:nvPr/>
          </p:nvSpPr>
          <p:spPr>
            <a:xfrm>
              <a:off x="3890466" y="4297439"/>
              <a:ext cx="457" cy="457"/>
            </a:xfrm>
            <a:custGeom>
              <a:rect b="b" l="l" r="r" t="t"/>
              <a:pathLst>
                <a:path extrusionOk="0" h="14" w="14">
                  <a:moveTo>
                    <a:pt x="1" y="1"/>
                  </a:moveTo>
                  <a:lnTo>
                    <a:pt x="1" y="14"/>
                  </a:lnTo>
                  <a:lnTo>
                    <a:pt x="14" y="14"/>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0"/>
            <p:cNvSpPr/>
            <p:nvPr/>
          </p:nvSpPr>
          <p:spPr>
            <a:xfrm>
              <a:off x="3890466" y="4296165"/>
              <a:ext cx="457" cy="1307"/>
            </a:xfrm>
            <a:custGeom>
              <a:rect b="b" l="l" r="r" t="t"/>
              <a:pathLst>
                <a:path extrusionOk="0" h="40" w="14">
                  <a:moveTo>
                    <a:pt x="1" y="1"/>
                  </a:moveTo>
                  <a:lnTo>
                    <a:pt x="1" y="40"/>
                  </a:lnTo>
                  <a:lnTo>
                    <a:pt x="14" y="4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0"/>
            <p:cNvSpPr/>
            <p:nvPr/>
          </p:nvSpPr>
          <p:spPr>
            <a:xfrm>
              <a:off x="3890466" y="4295218"/>
              <a:ext cx="457" cy="2254"/>
            </a:xfrm>
            <a:custGeom>
              <a:rect b="b" l="l" r="r" t="t"/>
              <a:pathLst>
                <a:path extrusionOk="0" h="69" w="14">
                  <a:moveTo>
                    <a:pt x="1" y="1"/>
                  </a:moveTo>
                  <a:lnTo>
                    <a:pt x="1" y="30"/>
                  </a:lnTo>
                  <a:lnTo>
                    <a:pt x="14" y="69"/>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0"/>
            <p:cNvSpPr/>
            <p:nvPr/>
          </p:nvSpPr>
          <p:spPr>
            <a:xfrm>
              <a:off x="3893537" y="4330990"/>
              <a:ext cx="36228" cy="2679"/>
            </a:xfrm>
            <a:custGeom>
              <a:rect b="b" l="l" r="r" t="t"/>
              <a:pathLst>
                <a:path extrusionOk="0" h="82" w="1109">
                  <a:moveTo>
                    <a:pt x="1" y="1"/>
                  </a:moveTo>
                  <a:lnTo>
                    <a:pt x="1" y="82"/>
                  </a:lnTo>
                  <a:lnTo>
                    <a:pt x="1109" y="82"/>
                  </a:lnTo>
                  <a:lnTo>
                    <a:pt x="110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40"/>
            <p:cNvSpPr/>
            <p:nvPr/>
          </p:nvSpPr>
          <p:spPr>
            <a:xfrm>
              <a:off x="3927088" y="4297864"/>
              <a:ext cx="2679" cy="33158"/>
            </a:xfrm>
            <a:custGeom>
              <a:rect b="b" l="l" r="r" t="t"/>
              <a:pathLst>
                <a:path extrusionOk="0" h="1015" w="82">
                  <a:moveTo>
                    <a:pt x="1" y="1"/>
                  </a:moveTo>
                  <a:lnTo>
                    <a:pt x="1" y="1015"/>
                  </a:lnTo>
                  <a:lnTo>
                    <a:pt x="82" y="1015"/>
                  </a:lnTo>
                  <a:lnTo>
                    <a:pt x="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40"/>
            <p:cNvSpPr/>
            <p:nvPr/>
          </p:nvSpPr>
          <p:spPr>
            <a:xfrm>
              <a:off x="3893537" y="4294793"/>
              <a:ext cx="33582" cy="457"/>
            </a:xfrm>
            <a:custGeom>
              <a:rect b="b" l="l" r="r" t="t"/>
              <a:pathLst>
                <a:path extrusionOk="0" h="14" w="1028">
                  <a:moveTo>
                    <a:pt x="1" y="1"/>
                  </a:moveTo>
                  <a:lnTo>
                    <a:pt x="1" y="14"/>
                  </a:lnTo>
                  <a:lnTo>
                    <a:pt x="1028" y="14"/>
                  </a:lnTo>
                  <a:lnTo>
                    <a:pt x="1028"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0"/>
            <p:cNvSpPr/>
            <p:nvPr/>
          </p:nvSpPr>
          <p:spPr>
            <a:xfrm>
              <a:off x="3893537" y="4297439"/>
              <a:ext cx="36228" cy="457"/>
            </a:xfrm>
            <a:custGeom>
              <a:rect b="b" l="l" r="r" t="t"/>
              <a:pathLst>
                <a:path extrusionOk="0" h="14" w="1109">
                  <a:moveTo>
                    <a:pt x="1" y="1"/>
                  </a:moveTo>
                  <a:lnTo>
                    <a:pt x="1" y="14"/>
                  </a:lnTo>
                  <a:lnTo>
                    <a:pt x="1109" y="14"/>
                  </a:lnTo>
                  <a:lnTo>
                    <a:pt x="110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0"/>
            <p:cNvSpPr/>
            <p:nvPr/>
          </p:nvSpPr>
          <p:spPr>
            <a:xfrm>
              <a:off x="3893537" y="4294793"/>
              <a:ext cx="36228" cy="2679"/>
            </a:xfrm>
            <a:custGeom>
              <a:rect b="b" l="l" r="r" t="t"/>
              <a:pathLst>
                <a:path extrusionOk="0" h="82" w="1109">
                  <a:moveTo>
                    <a:pt x="1028" y="1"/>
                  </a:moveTo>
                  <a:lnTo>
                    <a:pt x="1028" y="14"/>
                  </a:lnTo>
                  <a:lnTo>
                    <a:pt x="1" y="14"/>
                  </a:lnTo>
                  <a:lnTo>
                    <a:pt x="1" y="56"/>
                  </a:lnTo>
                  <a:lnTo>
                    <a:pt x="1" y="82"/>
                  </a:lnTo>
                  <a:lnTo>
                    <a:pt x="1109" y="82"/>
                  </a:lnTo>
                  <a:lnTo>
                    <a:pt x="110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0"/>
            <p:cNvSpPr/>
            <p:nvPr/>
          </p:nvSpPr>
          <p:spPr>
            <a:xfrm>
              <a:off x="3890891" y="4330990"/>
              <a:ext cx="33" cy="2679"/>
            </a:xfrm>
            <a:custGeom>
              <a:rect b="b" l="l" r="r" t="t"/>
              <a:pathLst>
                <a:path extrusionOk="0" h="82" w="1">
                  <a:moveTo>
                    <a:pt x="1" y="82"/>
                  </a:moveTo>
                  <a:lnTo>
                    <a:pt x="1" y="82"/>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0"/>
            <p:cNvSpPr/>
            <p:nvPr/>
          </p:nvSpPr>
          <p:spPr>
            <a:xfrm>
              <a:off x="3890891" y="4297864"/>
              <a:ext cx="33" cy="33158"/>
            </a:xfrm>
            <a:custGeom>
              <a:rect b="b" l="l" r="r" t="t"/>
              <a:pathLst>
                <a:path extrusionOk="0" h="1015" w="1">
                  <a:moveTo>
                    <a:pt x="1" y="1"/>
                  </a:moveTo>
                  <a:lnTo>
                    <a:pt x="1" y="1015"/>
                  </a:lnTo>
                  <a:lnTo>
                    <a:pt x="1" y="1015"/>
                  </a:lnTo>
                  <a:lnTo>
                    <a:pt x="1" y="1015"/>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40"/>
            <p:cNvSpPr/>
            <p:nvPr/>
          </p:nvSpPr>
          <p:spPr>
            <a:xfrm>
              <a:off x="3893537" y="4330990"/>
              <a:ext cx="33" cy="2679"/>
            </a:xfrm>
            <a:custGeom>
              <a:rect b="b" l="l" r="r" t="t"/>
              <a:pathLst>
                <a:path extrusionOk="0" h="82" w="1">
                  <a:moveTo>
                    <a:pt x="1" y="82"/>
                  </a:moveTo>
                  <a:lnTo>
                    <a:pt x="1" y="82"/>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0"/>
            <p:cNvSpPr/>
            <p:nvPr/>
          </p:nvSpPr>
          <p:spPr>
            <a:xfrm>
              <a:off x="3893537" y="4297864"/>
              <a:ext cx="33" cy="33158"/>
            </a:xfrm>
            <a:custGeom>
              <a:rect b="b" l="l" r="r" t="t"/>
              <a:pathLst>
                <a:path extrusionOk="0" h="1015" w="1">
                  <a:moveTo>
                    <a:pt x="1" y="1"/>
                  </a:moveTo>
                  <a:lnTo>
                    <a:pt x="1" y="1015"/>
                  </a:lnTo>
                  <a:lnTo>
                    <a:pt x="1" y="1015"/>
                  </a:lnTo>
                  <a:lnTo>
                    <a:pt x="1" y="1015"/>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40"/>
            <p:cNvSpPr/>
            <p:nvPr/>
          </p:nvSpPr>
          <p:spPr>
            <a:xfrm>
              <a:off x="3890891" y="4330990"/>
              <a:ext cx="2679" cy="2679"/>
            </a:xfrm>
            <a:custGeom>
              <a:rect b="b" l="l" r="r" t="t"/>
              <a:pathLst>
                <a:path extrusionOk="0" h="82" w="82">
                  <a:moveTo>
                    <a:pt x="1" y="1"/>
                  </a:moveTo>
                  <a:lnTo>
                    <a:pt x="1" y="82"/>
                  </a:lnTo>
                  <a:lnTo>
                    <a:pt x="82" y="82"/>
                  </a:lnTo>
                  <a:lnTo>
                    <a:pt x="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0"/>
            <p:cNvSpPr/>
            <p:nvPr/>
          </p:nvSpPr>
          <p:spPr>
            <a:xfrm>
              <a:off x="3890891" y="4297864"/>
              <a:ext cx="2679" cy="33158"/>
            </a:xfrm>
            <a:custGeom>
              <a:rect b="b" l="l" r="r" t="t"/>
              <a:pathLst>
                <a:path extrusionOk="0" h="1015" w="82">
                  <a:moveTo>
                    <a:pt x="1" y="1"/>
                  </a:moveTo>
                  <a:lnTo>
                    <a:pt x="1" y="1015"/>
                  </a:lnTo>
                  <a:lnTo>
                    <a:pt x="82" y="1015"/>
                  </a:lnTo>
                  <a:lnTo>
                    <a:pt x="8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0"/>
            <p:cNvSpPr/>
            <p:nvPr/>
          </p:nvSpPr>
          <p:spPr>
            <a:xfrm>
              <a:off x="3893537" y="4297439"/>
              <a:ext cx="33" cy="457"/>
            </a:xfrm>
            <a:custGeom>
              <a:rect b="b" l="l" r="r" t="t"/>
              <a:pathLst>
                <a:path extrusionOk="0" h="14" w="1">
                  <a:moveTo>
                    <a:pt x="1" y="14"/>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0"/>
            <p:cNvSpPr/>
            <p:nvPr/>
          </p:nvSpPr>
          <p:spPr>
            <a:xfrm>
              <a:off x="3893537" y="4296590"/>
              <a:ext cx="33" cy="882"/>
            </a:xfrm>
            <a:custGeom>
              <a:rect b="b" l="l" r="r" t="t"/>
              <a:pathLst>
                <a:path extrusionOk="0" h="27" w="1">
                  <a:moveTo>
                    <a:pt x="1" y="27"/>
                  </a:moveTo>
                  <a:lnTo>
                    <a:pt x="1" y="27"/>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0"/>
            <p:cNvSpPr/>
            <p:nvPr/>
          </p:nvSpPr>
          <p:spPr>
            <a:xfrm>
              <a:off x="3893537" y="4294793"/>
              <a:ext cx="33" cy="457"/>
            </a:xfrm>
            <a:custGeom>
              <a:rect b="b" l="l" r="r" t="t"/>
              <a:pathLst>
                <a:path extrusionOk="0" h="14" w="1">
                  <a:moveTo>
                    <a:pt x="1" y="14"/>
                  </a:moveTo>
                  <a:lnTo>
                    <a:pt x="1" y="14"/>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0"/>
            <p:cNvSpPr/>
            <p:nvPr/>
          </p:nvSpPr>
          <p:spPr>
            <a:xfrm>
              <a:off x="3893537" y="4294793"/>
              <a:ext cx="33" cy="457"/>
            </a:xfrm>
            <a:custGeom>
              <a:rect b="b" l="l" r="r" t="t"/>
              <a:pathLst>
                <a:path extrusionOk="0" h="14" w="1">
                  <a:moveTo>
                    <a:pt x="1" y="14"/>
                  </a:moveTo>
                  <a:lnTo>
                    <a:pt x="1" y="1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0"/>
            <p:cNvSpPr/>
            <p:nvPr/>
          </p:nvSpPr>
          <p:spPr>
            <a:xfrm>
              <a:off x="3893537" y="4295218"/>
              <a:ext cx="33" cy="1405"/>
            </a:xfrm>
            <a:custGeom>
              <a:rect b="b" l="l" r="r" t="t"/>
              <a:pathLst>
                <a:path extrusionOk="0" h="43" w="1">
                  <a:moveTo>
                    <a:pt x="1" y="1"/>
                  </a:moveTo>
                  <a:lnTo>
                    <a:pt x="1" y="30"/>
                  </a:lnTo>
                  <a:lnTo>
                    <a:pt x="1" y="43"/>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0"/>
            <p:cNvSpPr/>
            <p:nvPr/>
          </p:nvSpPr>
          <p:spPr>
            <a:xfrm>
              <a:off x="3893537" y="4295218"/>
              <a:ext cx="33" cy="980"/>
            </a:xfrm>
            <a:custGeom>
              <a:rect b="b" l="l" r="r" t="t"/>
              <a:pathLst>
                <a:path extrusionOk="0" h="30" w="1">
                  <a:moveTo>
                    <a:pt x="1" y="14"/>
                  </a:moveTo>
                  <a:lnTo>
                    <a:pt x="1" y="3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0"/>
            <p:cNvSpPr/>
            <p:nvPr/>
          </p:nvSpPr>
          <p:spPr>
            <a:xfrm>
              <a:off x="3893537" y="4297439"/>
              <a:ext cx="33" cy="457"/>
            </a:xfrm>
            <a:custGeom>
              <a:rect b="b" l="l" r="r" t="t"/>
              <a:pathLst>
                <a:path extrusionOk="0" h="14" w="1">
                  <a:moveTo>
                    <a:pt x="1" y="1"/>
                  </a:moveTo>
                  <a:lnTo>
                    <a:pt x="1" y="1"/>
                  </a:lnTo>
                  <a:lnTo>
                    <a:pt x="1" y="14"/>
                  </a:lnTo>
                  <a:lnTo>
                    <a:pt x="1" y="14"/>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0"/>
            <p:cNvSpPr/>
            <p:nvPr/>
          </p:nvSpPr>
          <p:spPr>
            <a:xfrm>
              <a:off x="3893537" y="4296165"/>
              <a:ext cx="33" cy="1307"/>
            </a:xfrm>
            <a:custGeom>
              <a:rect b="b" l="l" r="r" t="t"/>
              <a:pathLst>
                <a:path extrusionOk="0" h="40" w="1">
                  <a:moveTo>
                    <a:pt x="1" y="1"/>
                  </a:moveTo>
                  <a:lnTo>
                    <a:pt x="1" y="40"/>
                  </a:lnTo>
                  <a:lnTo>
                    <a:pt x="1" y="40"/>
                  </a:lnTo>
                  <a:lnTo>
                    <a:pt x="1" y="14"/>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0"/>
            <p:cNvSpPr/>
            <p:nvPr/>
          </p:nvSpPr>
          <p:spPr>
            <a:xfrm>
              <a:off x="3893537" y="4295643"/>
              <a:ext cx="33" cy="1829"/>
            </a:xfrm>
            <a:custGeom>
              <a:rect b="b" l="l" r="r" t="t"/>
              <a:pathLst>
                <a:path extrusionOk="0" h="56" w="1">
                  <a:moveTo>
                    <a:pt x="1" y="56"/>
                  </a:moveTo>
                  <a:lnTo>
                    <a:pt x="1" y="56"/>
                  </a:lnTo>
                  <a:lnTo>
                    <a:pt x="1" y="17"/>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0"/>
            <p:cNvSpPr/>
            <p:nvPr/>
          </p:nvSpPr>
          <p:spPr>
            <a:xfrm>
              <a:off x="3890891" y="4294793"/>
              <a:ext cx="33" cy="457"/>
            </a:xfrm>
            <a:custGeom>
              <a:rect b="b" l="l" r="r" t="t"/>
              <a:pathLst>
                <a:path extrusionOk="0" h="14" w="1">
                  <a:moveTo>
                    <a:pt x="1" y="14"/>
                  </a:moveTo>
                  <a:lnTo>
                    <a:pt x="1" y="1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0"/>
            <p:cNvSpPr/>
            <p:nvPr/>
          </p:nvSpPr>
          <p:spPr>
            <a:xfrm>
              <a:off x="3890891" y="4297439"/>
              <a:ext cx="33" cy="457"/>
            </a:xfrm>
            <a:custGeom>
              <a:rect b="b" l="l" r="r" t="t"/>
              <a:pathLst>
                <a:path extrusionOk="0" h="14" w="1">
                  <a:moveTo>
                    <a:pt x="1" y="14"/>
                  </a:moveTo>
                  <a:lnTo>
                    <a:pt x="1" y="1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0"/>
            <p:cNvSpPr/>
            <p:nvPr/>
          </p:nvSpPr>
          <p:spPr>
            <a:xfrm>
              <a:off x="3890891" y="4295218"/>
              <a:ext cx="33" cy="2254"/>
            </a:xfrm>
            <a:custGeom>
              <a:rect b="b" l="l" r="r" t="t"/>
              <a:pathLst>
                <a:path extrusionOk="0" h="69" w="1">
                  <a:moveTo>
                    <a:pt x="1" y="69"/>
                  </a:moveTo>
                  <a:lnTo>
                    <a:pt x="1" y="69"/>
                  </a:lnTo>
                  <a:lnTo>
                    <a:pt x="1" y="30"/>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0"/>
            <p:cNvSpPr/>
            <p:nvPr/>
          </p:nvSpPr>
          <p:spPr>
            <a:xfrm>
              <a:off x="3890891" y="4294793"/>
              <a:ext cx="33" cy="457"/>
            </a:xfrm>
            <a:custGeom>
              <a:rect b="b" l="l" r="r" t="t"/>
              <a:pathLst>
                <a:path extrusionOk="0" h="14" w="1">
                  <a:moveTo>
                    <a:pt x="1" y="14"/>
                  </a:moveTo>
                  <a:lnTo>
                    <a:pt x="1" y="1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0"/>
            <p:cNvSpPr/>
            <p:nvPr/>
          </p:nvSpPr>
          <p:spPr>
            <a:xfrm>
              <a:off x="3893112" y="4294793"/>
              <a:ext cx="457" cy="457"/>
            </a:xfrm>
            <a:custGeom>
              <a:rect b="b" l="l" r="r" t="t"/>
              <a:pathLst>
                <a:path extrusionOk="0" h="14" w="14">
                  <a:moveTo>
                    <a:pt x="1" y="1"/>
                  </a:moveTo>
                  <a:lnTo>
                    <a:pt x="1" y="14"/>
                  </a:lnTo>
                  <a:lnTo>
                    <a:pt x="14" y="14"/>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0"/>
            <p:cNvSpPr/>
            <p:nvPr/>
          </p:nvSpPr>
          <p:spPr>
            <a:xfrm>
              <a:off x="3893112" y="4294793"/>
              <a:ext cx="33" cy="457"/>
            </a:xfrm>
            <a:custGeom>
              <a:rect b="b" l="l" r="r" t="t"/>
              <a:pathLst>
                <a:path extrusionOk="0" h="14" w="1">
                  <a:moveTo>
                    <a:pt x="1" y="14"/>
                  </a:moveTo>
                  <a:lnTo>
                    <a:pt x="1" y="14"/>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0"/>
            <p:cNvSpPr/>
            <p:nvPr/>
          </p:nvSpPr>
          <p:spPr>
            <a:xfrm>
              <a:off x="3890891" y="4294793"/>
              <a:ext cx="2254" cy="457"/>
            </a:xfrm>
            <a:custGeom>
              <a:rect b="b" l="l" r="r" t="t"/>
              <a:pathLst>
                <a:path extrusionOk="0" h="14" w="69">
                  <a:moveTo>
                    <a:pt x="1" y="1"/>
                  </a:moveTo>
                  <a:lnTo>
                    <a:pt x="1" y="14"/>
                  </a:lnTo>
                  <a:lnTo>
                    <a:pt x="69" y="14"/>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0"/>
            <p:cNvSpPr/>
            <p:nvPr/>
          </p:nvSpPr>
          <p:spPr>
            <a:xfrm>
              <a:off x="3893537" y="4295218"/>
              <a:ext cx="33" cy="457"/>
            </a:xfrm>
            <a:custGeom>
              <a:rect b="b" l="l" r="r" t="t"/>
              <a:pathLst>
                <a:path extrusionOk="0" h="14" w="1">
                  <a:moveTo>
                    <a:pt x="1" y="1"/>
                  </a:moveTo>
                  <a:lnTo>
                    <a:pt x="1" y="14"/>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0"/>
            <p:cNvSpPr/>
            <p:nvPr/>
          </p:nvSpPr>
          <p:spPr>
            <a:xfrm>
              <a:off x="3890891" y="4297439"/>
              <a:ext cx="33" cy="457"/>
            </a:xfrm>
            <a:custGeom>
              <a:rect b="b" l="l" r="r" t="t"/>
              <a:pathLst>
                <a:path extrusionOk="0" h="14" w="1">
                  <a:moveTo>
                    <a:pt x="1" y="14"/>
                  </a:moveTo>
                  <a:lnTo>
                    <a:pt x="1" y="14"/>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0"/>
            <p:cNvSpPr/>
            <p:nvPr/>
          </p:nvSpPr>
          <p:spPr>
            <a:xfrm>
              <a:off x="3890891" y="4296165"/>
              <a:ext cx="33" cy="1307"/>
            </a:xfrm>
            <a:custGeom>
              <a:rect b="b" l="l" r="r" t="t"/>
              <a:pathLst>
                <a:path extrusionOk="0" h="40" w="1">
                  <a:moveTo>
                    <a:pt x="1" y="40"/>
                  </a:moveTo>
                  <a:lnTo>
                    <a:pt x="1" y="4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0"/>
            <p:cNvSpPr/>
            <p:nvPr/>
          </p:nvSpPr>
          <p:spPr>
            <a:xfrm>
              <a:off x="3890891" y="4295218"/>
              <a:ext cx="33" cy="2254"/>
            </a:xfrm>
            <a:custGeom>
              <a:rect b="b" l="l" r="r" t="t"/>
              <a:pathLst>
                <a:path extrusionOk="0" h="69" w="1">
                  <a:moveTo>
                    <a:pt x="1" y="30"/>
                  </a:moveTo>
                  <a:lnTo>
                    <a:pt x="1" y="69"/>
                  </a:ln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0"/>
            <p:cNvSpPr/>
            <p:nvPr/>
          </p:nvSpPr>
          <p:spPr>
            <a:xfrm>
              <a:off x="3893537" y="4297439"/>
              <a:ext cx="33" cy="457"/>
            </a:xfrm>
            <a:custGeom>
              <a:rect b="b" l="l" r="r" t="t"/>
              <a:pathLst>
                <a:path extrusionOk="0" h="14" w="1">
                  <a:moveTo>
                    <a:pt x="1" y="1"/>
                  </a:moveTo>
                  <a:lnTo>
                    <a:pt x="1" y="14"/>
                  </a:lnTo>
                  <a:lnTo>
                    <a:pt x="1" y="14"/>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0"/>
            <p:cNvSpPr/>
            <p:nvPr/>
          </p:nvSpPr>
          <p:spPr>
            <a:xfrm>
              <a:off x="3893112" y="4295218"/>
              <a:ext cx="457" cy="1405"/>
            </a:xfrm>
            <a:custGeom>
              <a:rect b="b" l="l" r="r" t="t"/>
              <a:pathLst>
                <a:path extrusionOk="0" h="43" w="14">
                  <a:moveTo>
                    <a:pt x="1" y="1"/>
                  </a:moveTo>
                  <a:lnTo>
                    <a:pt x="1" y="14"/>
                  </a:lnTo>
                  <a:lnTo>
                    <a:pt x="14" y="43"/>
                  </a:lnTo>
                  <a:lnTo>
                    <a:pt x="14" y="14"/>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0"/>
            <p:cNvSpPr/>
            <p:nvPr/>
          </p:nvSpPr>
          <p:spPr>
            <a:xfrm>
              <a:off x="3893537" y="4297439"/>
              <a:ext cx="33" cy="457"/>
            </a:xfrm>
            <a:custGeom>
              <a:rect b="b" l="l" r="r" t="t"/>
              <a:pathLst>
                <a:path extrusionOk="0" h="14" w="1">
                  <a:moveTo>
                    <a:pt x="1" y="14"/>
                  </a:moveTo>
                  <a:lnTo>
                    <a:pt x="1" y="1"/>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0"/>
            <p:cNvSpPr/>
            <p:nvPr/>
          </p:nvSpPr>
          <p:spPr>
            <a:xfrm>
              <a:off x="3893112" y="4295643"/>
              <a:ext cx="457" cy="1829"/>
            </a:xfrm>
            <a:custGeom>
              <a:rect b="b" l="l" r="r" t="t"/>
              <a:pathLst>
                <a:path extrusionOk="0" h="56" w="14">
                  <a:moveTo>
                    <a:pt x="1" y="1"/>
                  </a:moveTo>
                  <a:lnTo>
                    <a:pt x="14" y="56"/>
                  </a:lnTo>
                  <a:lnTo>
                    <a:pt x="14" y="3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0"/>
            <p:cNvSpPr/>
            <p:nvPr/>
          </p:nvSpPr>
          <p:spPr>
            <a:xfrm>
              <a:off x="3893112" y="4295218"/>
              <a:ext cx="33" cy="457"/>
            </a:xfrm>
            <a:custGeom>
              <a:rect b="b" l="l" r="r" t="t"/>
              <a:pathLst>
                <a:path extrusionOk="0" h="14" w="1">
                  <a:moveTo>
                    <a:pt x="1" y="1"/>
                  </a:moveTo>
                  <a:lnTo>
                    <a:pt x="1" y="14"/>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0"/>
            <p:cNvSpPr/>
            <p:nvPr/>
          </p:nvSpPr>
          <p:spPr>
            <a:xfrm>
              <a:off x="3893112" y="4297439"/>
              <a:ext cx="457" cy="457"/>
            </a:xfrm>
            <a:custGeom>
              <a:rect b="b" l="l" r="r" t="t"/>
              <a:pathLst>
                <a:path extrusionOk="0" h="14" w="14">
                  <a:moveTo>
                    <a:pt x="1" y="1"/>
                  </a:moveTo>
                  <a:lnTo>
                    <a:pt x="1" y="14"/>
                  </a:lnTo>
                  <a:lnTo>
                    <a:pt x="14" y="14"/>
                  </a:lnTo>
                  <a:lnTo>
                    <a:pt x="1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0"/>
            <p:cNvSpPr/>
            <p:nvPr/>
          </p:nvSpPr>
          <p:spPr>
            <a:xfrm>
              <a:off x="3893112" y="4295643"/>
              <a:ext cx="457" cy="1829"/>
            </a:xfrm>
            <a:custGeom>
              <a:rect b="b" l="l" r="r" t="t"/>
              <a:pathLst>
                <a:path extrusionOk="0" h="56" w="14">
                  <a:moveTo>
                    <a:pt x="1" y="1"/>
                  </a:moveTo>
                  <a:lnTo>
                    <a:pt x="1" y="56"/>
                  </a:lnTo>
                  <a:lnTo>
                    <a:pt x="14" y="56"/>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0"/>
            <p:cNvSpPr/>
            <p:nvPr/>
          </p:nvSpPr>
          <p:spPr>
            <a:xfrm>
              <a:off x="3890891" y="4297439"/>
              <a:ext cx="2254" cy="457"/>
            </a:xfrm>
            <a:custGeom>
              <a:rect b="b" l="l" r="r" t="t"/>
              <a:pathLst>
                <a:path extrusionOk="0" h="14" w="69">
                  <a:moveTo>
                    <a:pt x="1" y="1"/>
                  </a:moveTo>
                  <a:lnTo>
                    <a:pt x="1" y="14"/>
                  </a:lnTo>
                  <a:lnTo>
                    <a:pt x="69" y="14"/>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0"/>
            <p:cNvSpPr/>
            <p:nvPr/>
          </p:nvSpPr>
          <p:spPr>
            <a:xfrm>
              <a:off x="3890891" y="4295218"/>
              <a:ext cx="2254" cy="2254"/>
            </a:xfrm>
            <a:custGeom>
              <a:rect b="b" l="l" r="r" t="t"/>
              <a:pathLst>
                <a:path extrusionOk="0" h="69" w="69">
                  <a:moveTo>
                    <a:pt x="1" y="1"/>
                  </a:moveTo>
                  <a:lnTo>
                    <a:pt x="1" y="69"/>
                  </a:lnTo>
                  <a:lnTo>
                    <a:pt x="69" y="69"/>
                  </a:lnTo>
                  <a:lnTo>
                    <a:pt x="69"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0"/>
            <p:cNvSpPr/>
            <p:nvPr/>
          </p:nvSpPr>
          <p:spPr>
            <a:xfrm>
              <a:off x="3852473" y="4221126"/>
              <a:ext cx="79415" cy="113389"/>
            </a:xfrm>
            <a:custGeom>
              <a:rect b="b" l="l" r="r" t="t"/>
              <a:pathLst>
                <a:path extrusionOk="0" h="3471" w="2431">
                  <a:moveTo>
                    <a:pt x="1216" y="111"/>
                  </a:moveTo>
                  <a:cubicBezTo>
                    <a:pt x="1825" y="111"/>
                    <a:pt x="2324" y="610"/>
                    <a:pt x="2324" y="1216"/>
                  </a:cubicBezTo>
                  <a:lnTo>
                    <a:pt x="2324" y="3364"/>
                  </a:lnTo>
                  <a:lnTo>
                    <a:pt x="111" y="3364"/>
                  </a:lnTo>
                  <a:lnTo>
                    <a:pt x="111" y="1216"/>
                  </a:lnTo>
                  <a:cubicBezTo>
                    <a:pt x="111" y="610"/>
                    <a:pt x="597" y="111"/>
                    <a:pt x="1216" y="111"/>
                  </a:cubicBezTo>
                  <a:close/>
                  <a:moveTo>
                    <a:pt x="1216" y="1"/>
                  </a:moveTo>
                  <a:cubicBezTo>
                    <a:pt x="542" y="1"/>
                    <a:pt x="1" y="542"/>
                    <a:pt x="1" y="1216"/>
                  </a:cubicBezTo>
                  <a:lnTo>
                    <a:pt x="1" y="3471"/>
                  </a:lnTo>
                  <a:lnTo>
                    <a:pt x="2431" y="3471"/>
                  </a:lnTo>
                  <a:lnTo>
                    <a:pt x="2431" y="1216"/>
                  </a:lnTo>
                  <a:cubicBezTo>
                    <a:pt x="2431" y="542"/>
                    <a:pt x="1880" y="1"/>
                    <a:pt x="1216"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0"/>
            <p:cNvSpPr/>
            <p:nvPr/>
          </p:nvSpPr>
          <p:spPr>
            <a:xfrm>
              <a:off x="3720689" y="4003718"/>
              <a:ext cx="343074" cy="144717"/>
            </a:xfrm>
            <a:custGeom>
              <a:rect b="b" l="l" r="r" t="t"/>
              <a:pathLst>
                <a:path extrusionOk="0" h="4430" w="10502">
                  <a:moveTo>
                    <a:pt x="5224" y="1"/>
                  </a:moveTo>
                  <a:lnTo>
                    <a:pt x="4589" y="542"/>
                  </a:lnTo>
                  <a:lnTo>
                    <a:pt x="1" y="4401"/>
                  </a:lnTo>
                  <a:lnTo>
                    <a:pt x="1187" y="4430"/>
                  </a:lnTo>
                  <a:lnTo>
                    <a:pt x="5250" y="1080"/>
                  </a:lnTo>
                  <a:lnTo>
                    <a:pt x="9316" y="4430"/>
                  </a:lnTo>
                  <a:lnTo>
                    <a:pt x="10502" y="4401"/>
                  </a:lnTo>
                  <a:lnTo>
                    <a:pt x="5914" y="542"/>
                  </a:lnTo>
                  <a:lnTo>
                    <a:pt x="5266"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0"/>
            <p:cNvSpPr/>
            <p:nvPr/>
          </p:nvSpPr>
          <p:spPr>
            <a:xfrm>
              <a:off x="3546468" y="3808328"/>
              <a:ext cx="274276" cy="470608"/>
            </a:xfrm>
            <a:custGeom>
              <a:rect b="b" l="l" r="r" t="t"/>
              <a:pathLst>
                <a:path extrusionOk="0" h="14406" w="8396">
                  <a:moveTo>
                    <a:pt x="4145" y="150"/>
                  </a:moveTo>
                  <a:cubicBezTo>
                    <a:pt x="2431" y="1"/>
                    <a:pt x="1511" y="4498"/>
                    <a:pt x="879" y="7158"/>
                  </a:cubicBezTo>
                  <a:cubicBezTo>
                    <a:pt x="1" y="10910"/>
                    <a:pt x="27" y="14406"/>
                    <a:pt x="3429" y="14312"/>
                  </a:cubicBezTo>
                  <a:cubicBezTo>
                    <a:pt x="5522" y="14244"/>
                    <a:pt x="8396" y="14299"/>
                    <a:pt x="6912" y="7385"/>
                  </a:cubicBezTo>
                  <a:cubicBezTo>
                    <a:pt x="6290" y="4456"/>
                    <a:pt x="5927" y="312"/>
                    <a:pt x="4145" y="15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0"/>
            <p:cNvSpPr/>
            <p:nvPr/>
          </p:nvSpPr>
          <p:spPr>
            <a:xfrm>
              <a:off x="3669040" y="4171797"/>
              <a:ext cx="6174" cy="25971"/>
            </a:xfrm>
            <a:custGeom>
              <a:rect b="b" l="l" r="r" t="t"/>
              <a:pathLst>
                <a:path extrusionOk="0" h="795" w="189">
                  <a:moveTo>
                    <a:pt x="124" y="108"/>
                  </a:moveTo>
                  <a:lnTo>
                    <a:pt x="176" y="202"/>
                  </a:lnTo>
                  <a:cubicBezTo>
                    <a:pt x="189" y="688"/>
                    <a:pt x="189" y="539"/>
                    <a:pt x="163" y="688"/>
                  </a:cubicBezTo>
                  <a:lnTo>
                    <a:pt x="82" y="795"/>
                  </a:lnTo>
                  <a:lnTo>
                    <a:pt x="1" y="581"/>
                  </a:lnTo>
                  <a:cubicBezTo>
                    <a:pt x="14" y="1"/>
                    <a:pt x="95" y="82"/>
                    <a:pt x="124" y="1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0"/>
            <p:cNvSpPr/>
            <p:nvPr/>
          </p:nvSpPr>
          <p:spPr>
            <a:xfrm>
              <a:off x="3708732" y="4167778"/>
              <a:ext cx="8396" cy="27865"/>
            </a:xfrm>
            <a:custGeom>
              <a:rect b="b" l="l" r="r" t="t"/>
              <a:pathLst>
                <a:path extrusionOk="0" h="853" w="257">
                  <a:moveTo>
                    <a:pt x="189" y="1"/>
                  </a:moveTo>
                  <a:lnTo>
                    <a:pt x="257" y="82"/>
                  </a:lnTo>
                  <a:cubicBezTo>
                    <a:pt x="244" y="205"/>
                    <a:pt x="244" y="351"/>
                    <a:pt x="244" y="351"/>
                  </a:cubicBezTo>
                  <a:cubicBezTo>
                    <a:pt x="231" y="500"/>
                    <a:pt x="205" y="675"/>
                    <a:pt x="205" y="675"/>
                  </a:cubicBezTo>
                  <a:cubicBezTo>
                    <a:pt x="189" y="730"/>
                    <a:pt x="150" y="798"/>
                    <a:pt x="150" y="798"/>
                  </a:cubicBezTo>
                  <a:lnTo>
                    <a:pt x="82" y="853"/>
                  </a:lnTo>
                  <a:lnTo>
                    <a:pt x="43" y="756"/>
                  </a:lnTo>
                  <a:cubicBezTo>
                    <a:pt x="1" y="542"/>
                    <a:pt x="56" y="351"/>
                    <a:pt x="82" y="95"/>
                  </a:cubicBezTo>
                  <a:lnTo>
                    <a:pt x="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0"/>
            <p:cNvSpPr/>
            <p:nvPr/>
          </p:nvSpPr>
          <p:spPr>
            <a:xfrm>
              <a:off x="3614843" y="4165132"/>
              <a:ext cx="3953" cy="19927"/>
            </a:xfrm>
            <a:custGeom>
              <a:rect b="b" l="l" r="r" t="t"/>
              <a:pathLst>
                <a:path extrusionOk="0" h="610" w="121">
                  <a:moveTo>
                    <a:pt x="95" y="43"/>
                  </a:moveTo>
                  <a:lnTo>
                    <a:pt x="121" y="176"/>
                  </a:lnTo>
                  <a:lnTo>
                    <a:pt x="121" y="393"/>
                  </a:lnTo>
                  <a:cubicBezTo>
                    <a:pt x="121" y="461"/>
                    <a:pt x="108" y="555"/>
                    <a:pt x="108" y="555"/>
                  </a:cubicBezTo>
                  <a:lnTo>
                    <a:pt x="53" y="610"/>
                  </a:lnTo>
                  <a:lnTo>
                    <a:pt x="1" y="555"/>
                  </a:lnTo>
                  <a:cubicBezTo>
                    <a:pt x="14" y="69"/>
                    <a:pt x="1" y="189"/>
                    <a:pt x="53" y="69"/>
                  </a:cubicBezTo>
                  <a:cubicBezTo>
                    <a:pt x="53" y="69"/>
                    <a:pt x="66" y="1"/>
                    <a:pt x="95" y="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0"/>
            <p:cNvSpPr/>
            <p:nvPr/>
          </p:nvSpPr>
          <p:spPr>
            <a:xfrm>
              <a:off x="3570284" y="4159840"/>
              <a:ext cx="6174" cy="24697"/>
            </a:xfrm>
            <a:custGeom>
              <a:rect b="b" l="l" r="r" t="t"/>
              <a:pathLst>
                <a:path extrusionOk="0" h="756" w="189">
                  <a:moveTo>
                    <a:pt x="95" y="43"/>
                  </a:moveTo>
                  <a:lnTo>
                    <a:pt x="150" y="150"/>
                  </a:lnTo>
                  <a:cubicBezTo>
                    <a:pt x="150" y="325"/>
                    <a:pt x="163" y="500"/>
                    <a:pt x="189" y="675"/>
                  </a:cubicBezTo>
                  <a:lnTo>
                    <a:pt x="150" y="756"/>
                  </a:lnTo>
                  <a:cubicBezTo>
                    <a:pt x="150" y="756"/>
                    <a:pt x="95" y="717"/>
                    <a:pt x="82" y="704"/>
                  </a:cubicBezTo>
                  <a:cubicBezTo>
                    <a:pt x="1" y="432"/>
                    <a:pt x="1" y="176"/>
                    <a:pt x="1" y="150"/>
                  </a:cubicBezTo>
                  <a:cubicBezTo>
                    <a:pt x="14" y="108"/>
                    <a:pt x="1" y="137"/>
                    <a:pt x="40" y="82"/>
                  </a:cubicBezTo>
                  <a:cubicBezTo>
                    <a:pt x="40" y="82"/>
                    <a:pt x="53" y="1"/>
                    <a:pt x="95" y="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0"/>
            <p:cNvSpPr/>
            <p:nvPr/>
          </p:nvSpPr>
          <p:spPr>
            <a:xfrm>
              <a:off x="3643951" y="4139096"/>
              <a:ext cx="6174" cy="19927"/>
            </a:xfrm>
            <a:custGeom>
              <a:rect b="b" l="l" r="r" t="t"/>
              <a:pathLst>
                <a:path extrusionOk="0" h="610" w="189">
                  <a:moveTo>
                    <a:pt x="82" y="14"/>
                  </a:moveTo>
                  <a:lnTo>
                    <a:pt x="163" y="14"/>
                  </a:lnTo>
                  <a:lnTo>
                    <a:pt x="189" y="205"/>
                  </a:lnTo>
                  <a:cubicBezTo>
                    <a:pt x="163" y="448"/>
                    <a:pt x="134" y="487"/>
                    <a:pt x="134" y="487"/>
                  </a:cubicBezTo>
                  <a:lnTo>
                    <a:pt x="66" y="610"/>
                  </a:lnTo>
                  <a:lnTo>
                    <a:pt x="1" y="367"/>
                  </a:lnTo>
                  <a:cubicBezTo>
                    <a:pt x="14" y="231"/>
                    <a:pt x="27" y="30"/>
                    <a:pt x="27" y="30"/>
                  </a:cubicBezTo>
                  <a:cubicBezTo>
                    <a:pt x="27" y="30"/>
                    <a:pt x="53" y="1"/>
                    <a:pt x="82"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0"/>
            <p:cNvSpPr/>
            <p:nvPr/>
          </p:nvSpPr>
          <p:spPr>
            <a:xfrm>
              <a:off x="3685766" y="4134228"/>
              <a:ext cx="6272" cy="19502"/>
            </a:xfrm>
            <a:custGeom>
              <a:rect b="b" l="l" r="r" t="t"/>
              <a:pathLst>
                <a:path extrusionOk="0" h="597" w="192">
                  <a:moveTo>
                    <a:pt x="124" y="1"/>
                  </a:moveTo>
                  <a:lnTo>
                    <a:pt x="192" y="69"/>
                  </a:lnTo>
                  <a:cubicBezTo>
                    <a:pt x="192" y="286"/>
                    <a:pt x="150" y="542"/>
                    <a:pt x="150" y="542"/>
                  </a:cubicBezTo>
                  <a:lnTo>
                    <a:pt x="82" y="597"/>
                  </a:lnTo>
                  <a:lnTo>
                    <a:pt x="30" y="529"/>
                  </a:lnTo>
                  <a:cubicBezTo>
                    <a:pt x="1" y="487"/>
                    <a:pt x="1" y="474"/>
                    <a:pt x="1" y="474"/>
                  </a:cubicBezTo>
                  <a:cubicBezTo>
                    <a:pt x="30" y="273"/>
                    <a:pt x="69" y="30"/>
                    <a:pt x="69" y="30"/>
                  </a:cubicBezTo>
                  <a:cubicBezTo>
                    <a:pt x="69" y="30"/>
                    <a:pt x="98" y="1"/>
                    <a:pt x="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0"/>
            <p:cNvSpPr/>
            <p:nvPr/>
          </p:nvSpPr>
          <p:spPr>
            <a:xfrm>
              <a:off x="3585736" y="4132529"/>
              <a:ext cx="5325" cy="21201"/>
            </a:xfrm>
            <a:custGeom>
              <a:rect b="b" l="l" r="r" t="t"/>
              <a:pathLst>
                <a:path extrusionOk="0" h="649" w="163">
                  <a:moveTo>
                    <a:pt x="121" y="1"/>
                  </a:moveTo>
                  <a:lnTo>
                    <a:pt x="163" y="95"/>
                  </a:lnTo>
                  <a:lnTo>
                    <a:pt x="163" y="189"/>
                  </a:lnTo>
                  <a:cubicBezTo>
                    <a:pt x="163" y="244"/>
                    <a:pt x="163" y="296"/>
                    <a:pt x="147" y="338"/>
                  </a:cubicBezTo>
                  <a:cubicBezTo>
                    <a:pt x="147" y="445"/>
                    <a:pt x="121" y="526"/>
                    <a:pt x="108" y="607"/>
                  </a:cubicBezTo>
                  <a:lnTo>
                    <a:pt x="53" y="649"/>
                  </a:lnTo>
                  <a:lnTo>
                    <a:pt x="1" y="458"/>
                  </a:lnTo>
                  <a:cubicBezTo>
                    <a:pt x="14" y="364"/>
                    <a:pt x="27" y="244"/>
                    <a:pt x="27" y="244"/>
                  </a:cubicBezTo>
                  <a:lnTo>
                    <a:pt x="27" y="150"/>
                  </a:lnTo>
                  <a:cubicBezTo>
                    <a:pt x="40" y="27"/>
                    <a:pt x="53" y="27"/>
                    <a:pt x="53" y="27"/>
                  </a:cubicBezTo>
                  <a:cubicBezTo>
                    <a:pt x="53" y="27"/>
                    <a:pt x="82" y="1"/>
                    <a:pt x="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0"/>
            <p:cNvSpPr/>
            <p:nvPr/>
          </p:nvSpPr>
          <p:spPr>
            <a:xfrm>
              <a:off x="3711803" y="4118874"/>
              <a:ext cx="6697" cy="25121"/>
            </a:xfrm>
            <a:custGeom>
              <a:rect b="b" l="l" r="r" t="t"/>
              <a:pathLst>
                <a:path extrusionOk="0" h="769" w="205">
                  <a:moveTo>
                    <a:pt x="137" y="40"/>
                  </a:moveTo>
                  <a:cubicBezTo>
                    <a:pt x="137" y="40"/>
                    <a:pt x="205" y="163"/>
                    <a:pt x="205" y="338"/>
                  </a:cubicBezTo>
                  <a:lnTo>
                    <a:pt x="192" y="487"/>
                  </a:lnTo>
                  <a:cubicBezTo>
                    <a:pt x="192" y="581"/>
                    <a:pt x="163" y="675"/>
                    <a:pt x="82" y="769"/>
                  </a:cubicBezTo>
                  <a:lnTo>
                    <a:pt x="43" y="701"/>
                  </a:lnTo>
                  <a:cubicBezTo>
                    <a:pt x="1" y="552"/>
                    <a:pt x="1" y="688"/>
                    <a:pt x="14" y="487"/>
                  </a:cubicBezTo>
                  <a:cubicBezTo>
                    <a:pt x="14" y="487"/>
                    <a:pt x="30" y="257"/>
                    <a:pt x="56" y="95"/>
                  </a:cubicBezTo>
                  <a:cubicBezTo>
                    <a:pt x="56" y="95"/>
                    <a:pt x="111" y="1"/>
                    <a:pt x="137" y="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0"/>
            <p:cNvSpPr/>
            <p:nvPr/>
          </p:nvSpPr>
          <p:spPr>
            <a:xfrm>
              <a:off x="3614321" y="4108714"/>
              <a:ext cx="7971" cy="28715"/>
            </a:xfrm>
            <a:custGeom>
              <a:rect b="b" l="l" r="r" t="t"/>
              <a:pathLst>
                <a:path extrusionOk="0" h="879" w="244">
                  <a:moveTo>
                    <a:pt x="179" y="53"/>
                  </a:moveTo>
                  <a:cubicBezTo>
                    <a:pt x="244" y="82"/>
                    <a:pt x="218" y="121"/>
                    <a:pt x="218" y="121"/>
                  </a:cubicBezTo>
                  <a:cubicBezTo>
                    <a:pt x="218" y="150"/>
                    <a:pt x="205" y="189"/>
                    <a:pt x="205" y="215"/>
                  </a:cubicBezTo>
                  <a:cubicBezTo>
                    <a:pt x="192" y="377"/>
                    <a:pt x="163" y="620"/>
                    <a:pt x="163" y="620"/>
                  </a:cubicBezTo>
                  <a:cubicBezTo>
                    <a:pt x="69" y="879"/>
                    <a:pt x="1" y="688"/>
                    <a:pt x="1" y="688"/>
                  </a:cubicBezTo>
                  <a:cubicBezTo>
                    <a:pt x="1" y="568"/>
                    <a:pt x="43" y="364"/>
                    <a:pt x="43" y="364"/>
                  </a:cubicBezTo>
                  <a:cubicBezTo>
                    <a:pt x="69" y="257"/>
                    <a:pt x="98" y="95"/>
                    <a:pt x="98" y="95"/>
                  </a:cubicBezTo>
                  <a:cubicBezTo>
                    <a:pt x="150" y="1"/>
                    <a:pt x="111" y="40"/>
                    <a:pt x="179" y="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0"/>
            <p:cNvSpPr/>
            <p:nvPr/>
          </p:nvSpPr>
          <p:spPr>
            <a:xfrm>
              <a:off x="3661526" y="4102050"/>
              <a:ext cx="5749" cy="20777"/>
            </a:xfrm>
            <a:custGeom>
              <a:rect b="b" l="l" r="r" t="t"/>
              <a:pathLst>
                <a:path extrusionOk="0" h="636" w="176">
                  <a:moveTo>
                    <a:pt x="137" y="1"/>
                  </a:moveTo>
                  <a:lnTo>
                    <a:pt x="176" y="69"/>
                  </a:lnTo>
                  <a:lnTo>
                    <a:pt x="176" y="500"/>
                  </a:lnTo>
                  <a:cubicBezTo>
                    <a:pt x="150" y="581"/>
                    <a:pt x="124" y="581"/>
                    <a:pt x="124" y="581"/>
                  </a:cubicBezTo>
                  <a:lnTo>
                    <a:pt x="69" y="636"/>
                  </a:lnTo>
                  <a:lnTo>
                    <a:pt x="14" y="542"/>
                  </a:lnTo>
                  <a:cubicBezTo>
                    <a:pt x="1" y="393"/>
                    <a:pt x="43" y="231"/>
                    <a:pt x="56" y="69"/>
                  </a:cubicBezTo>
                  <a:cubicBezTo>
                    <a:pt x="56" y="69"/>
                    <a:pt x="82" y="1"/>
                    <a:pt x="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0"/>
            <p:cNvSpPr/>
            <p:nvPr/>
          </p:nvSpPr>
          <p:spPr>
            <a:xfrm>
              <a:off x="3571558" y="4094111"/>
              <a:ext cx="4475" cy="20777"/>
            </a:xfrm>
            <a:custGeom>
              <a:rect b="b" l="l" r="r" t="t"/>
              <a:pathLst>
                <a:path extrusionOk="0" h="636" w="137">
                  <a:moveTo>
                    <a:pt x="137" y="30"/>
                  </a:moveTo>
                  <a:lnTo>
                    <a:pt x="111" y="529"/>
                  </a:lnTo>
                  <a:cubicBezTo>
                    <a:pt x="95" y="568"/>
                    <a:pt x="95" y="597"/>
                    <a:pt x="95" y="597"/>
                  </a:cubicBezTo>
                  <a:lnTo>
                    <a:pt x="43" y="636"/>
                  </a:lnTo>
                  <a:lnTo>
                    <a:pt x="1" y="500"/>
                  </a:lnTo>
                  <a:cubicBezTo>
                    <a:pt x="14" y="354"/>
                    <a:pt x="56" y="124"/>
                    <a:pt x="56" y="124"/>
                  </a:cubicBezTo>
                  <a:cubicBezTo>
                    <a:pt x="82" y="56"/>
                    <a:pt x="82" y="69"/>
                    <a:pt x="82" y="69"/>
                  </a:cubicBezTo>
                  <a:cubicBezTo>
                    <a:pt x="82" y="69"/>
                    <a:pt x="111" y="1"/>
                    <a:pt x="137"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0"/>
            <p:cNvSpPr/>
            <p:nvPr/>
          </p:nvSpPr>
          <p:spPr>
            <a:xfrm>
              <a:off x="3730326" y="4091890"/>
              <a:ext cx="7546" cy="19502"/>
            </a:xfrm>
            <a:custGeom>
              <a:rect b="b" l="l" r="r" t="t"/>
              <a:pathLst>
                <a:path extrusionOk="0" h="597" w="231">
                  <a:moveTo>
                    <a:pt x="124" y="43"/>
                  </a:moveTo>
                  <a:cubicBezTo>
                    <a:pt x="231" y="179"/>
                    <a:pt x="218" y="1"/>
                    <a:pt x="218" y="273"/>
                  </a:cubicBezTo>
                  <a:lnTo>
                    <a:pt x="176" y="516"/>
                  </a:lnTo>
                  <a:lnTo>
                    <a:pt x="124" y="597"/>
                  </a:lnTo>
                  <a:lnTo>
                    <a:pt x="56" y="516"/>
                  </a:lnTo>
                  <a:lnTo>
                    <a:pt x="30" y="448"/>
                  </a:lnTo>
                  <a:cubicBezTo>
                    <a:pt x="1" y="163"/>
                    <a:pt x="1" y="218"/>
                    <a:pt x="1" y="163"/>
                  </a:cubicBezTo>
                  <a:cubicBezTo>
                    <a:pt x="1" y="163"/>
                    <a:pt x="69" y="1"/>
                    <a:pt x="124" y="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0"/>
            <p:cNvSpPr/>
            <p:nvPr/>
          </p:nvSpPr>
          <p:spPr>
            <a:xfrm>
              <a:off x="3695077" y="4087120"/>
              <a:ext cx="6599" cy="25971"/>
            </a:xfrm>
            <a:custGeom>
              <a:rect b="b" l="l" r="r" t="t"/>
              <a:pathLst>
                <a:path extrusionOk="0" h="795" w="202">
                  <a:moveTo>
                    <a:pt x="137" y="121"/>
                  </a:moveTo>
                  <a:cubicBezTo>
                    <a:pt x="189" y="134"/>
                    <a:pt x="202" y="176"/>
                    <a:pt x="202" y="176"/>
                  </a:cubicBezTo>
                  <a:cubicBezTo>
                    <a:pt x="189" y="270"/>
                    <a:pt x="137" y="662"/>
                    <a:pt x="137" y="662"/>
                  </a:cubicBezTo>
                  <a:cubicBezTo>
                    <a:pt x="40" y="795"/>
                    <a:pt x="27" y="675"/>
                    <a:pt x="27" y="675"/>
                  </a:cubicBezTo>
                  <a:cubicBezTo>
                    <a:pt x="1" y="607"/>
                    <a:pt x="1" y="675"/>
                    <a:pt x="1" y="568"/>
                  </a:cubicBezTo>
                  <a:cubicBezTo>
                    <a:pt x="1" y="526"/>
                    <a:pt x="14" y="325"/>
                    <a:pt x="14" y="325"/>
                  </a:cubicBezTo>
                  <a:cubicBezTo>
                    <a:pt x="40" y="1"/>
                    <a:pt x="82" y="108"/>
                    <a:pt x="137" y="12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0"/>
            <p:cNvSpPr/>
            <p:nvPr/>
          </p:nvSpPr>
          <p:spPr>
            <a:xfrm>
              <a:off x="3594948" y="4079606"/>
              <a:ext cx="6174" cy="26069"/>
            </a:xfrm>
            <a:custGeom>
              <a:rect b="b" l="l" r="r" t="t"/>
              <a:pathLst>
                <a:path extrusionOk="0" h="798" w="189">
                  <a:moveTo>
                    <a:pt x="163" y="108"/>
                  </a:moveTo>
                  <a:lnTo>
                    <a:pt x="189" y="377"/>
                  </a:lnTo>
                  <a:cubicBezTo>
                    <a:pt x="189" y="445"/>
                    <a:pt x="163" y="555"/>
                    <a:pt x="163" y="555"/>
                  </a:cubicBezTo>
                  <a:cubicBezTo>
                    <a:pt x="1" y="798"/>
                    <a:pt x="27" y="539"/>
                    <a:pt x="27" y="539"/>
                  </a:cubicBezTo>
                  <a:cubicBezTo>
                    <a:pt x="27" y="487"/>
                    <a:pt x="43" y="445"/>
                    <a:pt x="43" y="393"/>
                  </a:cubicBezTo>
                  <a:cubicBezTo>
                    <a:pt x="95" y="1"/>
                    <a:pt x="108" y="121"/>
                    <a:pt x="137" y="95"/>
                  </a:cubicBezTo>
                  <a:cubicBezTo>
                    <a:pt x="137" y="95"/>
                    <a:pt x="137" y="69"/>
                    <a:pt x="163" y="1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0"/>
            <p:cNvSpPr/>
            <p:nvPr/>
          </p:nvSpPr>
          <p:spPr>
            <a:xfrm>
              <a:off x="3627551" y="4069022"/>
              <a:ext cx="5847" cy="21626"/>
            </a:xfrm>
            <a:custGeom>
              <a:rect b="b" l="l" r="r" t="t"/>
              <a:pathLst>
                <a:path extrusionOk="0" h="662" w="179">
                  <a:moveTo>
                    <a:pt x="124" y="40"/>
                  </a:moveTo>
                  <a:cubicBezTo>
                    <a:pt x="124" y="40"/>
                    <a:pt x="179" y="163"/>
                    <a:pt x="179" y="176"/>
                  </a:cubicBezTo>
                  <a:cubicBezTo>
                    <a:pt x="179" y="325"/>
                    <a:pt x="150" y="539"/>
                    <a:pt x="150" y="539"/>
                  </a:cubicBezTo>
                  <a:cubicBezTo>
                    <a:pt x="137" y="607"/>
                    <a:pt x="137" y="620"/>
                    <a:pt x="137" y="620"/>
                  </a:cubicBezTo>
                  <a:lnTo>
                    <a:pt x="98" y="662"/>
                  </a:lnTo>
                  <a:lnTo>
                    <a:pt x="17" y="649"/>
                  </a:lnTo>
                  <a:lnTo>
                    <a:pt x="1" y="513"/>
                  </a:lnTo>
                  <a:cubicBezTo>
                    <a:pt x="30" y="325"/>
                    <a:pt x="56" y="82"/>
                    <a:pt x="56" y="82"/>
                  </a:cubicBezTo>
                  <a:cubicBezTo>
                    <a:pt x="56" y="82"/>
                    <a:pt x="98" y="1"/>
                    <a:pt x="124" y="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0"/>
            <p:cNvSpPr/>
            <p:nvPr/>
          </p:nvSpPr>
          <p:spPr>
            <a:xfrm>
              <a:off x="3711378" y="4060659"/>
              <a:ext cx="7122" cy="22475"/>
            </a:xfrm>
            <a:custGeom>
              <a:rect b="b" l="l" r="r" t="t"/>
              <a:pathLst>
                <a:path extrusionOk="0" h="688" w="218">
                  <a:moveTo>
                    <a:pt x="137" y="14"/>
                  </a:moveTo>
                  <a:lnTo>
                    <a:pt x="205" y="40"/>
                  </a:lnTo>
                  <a:lnTo>
                    <a:pt x="218" y="526"/>
                  </a:lnTo>
                  <a:lnTo>
                    <a:pt x="124" y="688"/>
                  </a:lnTo>
                  <a:cubicBezTo>
                    <a:pt x="14" y="539"/>
                    <a:pt x="27" y="568"/>
                    <a:pt x="27" y="568"/>
                  </a:cubicBezTo>
                  <a:lnTo>
                    <a:pt x="14" y="445"/>
                  </a:lnTo>
                  <a:cubicBezTo>
                    <a:pt x="1" y="283"/>
                    <a:pt x="14" y="53"/>
                    <a:pt x="14" y="53"/>
                  </a:cubicBezTo>
                  <a:cubicBezTo>
                    <a:pt x="82" y="1"/>
                    <a:pt x="108" y="14"/>
                    <a:pt x="137"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40"/>
            <p:cNvSpPr/>
            <p:nvPr/>
          </p:nvSpPr>
          <p:spPr>
            <a:xfrm>
              <a:off x="3655385" y="4053994"/>
              <a:ext cx="7122" cy="22573"/>
            </a:xfrm>
            <a:custGeom>
              <a:rect b="b" l="l" r="r" t="t"/>
              <a:pathLst>
                <a:path extrusionOk="0" h="691" w="218">
                  <a:moveTo>
                    <a:pt x="163" y="56"/>
                  </a:moveTo>
                  <a:lnTo>
                    <a:pt x="218" y="244"/>
                  </a:lnTo>
                  <a:cubicBezTo>
                    <a:pt x="176" y="636"/>
                    <a:pt x="189" y="529"/>
                    <a:pt x="150" y="594"/>
                  </a:cubicBezTo>
                  <a:lnTo>
                    <a:pt x="69" y="691"/>
                  </a:lnTo>
                  <a:lnTo>
                    <a:pt x="27" y="623"/>
                  </a:lnTo>
                  <a:cubicBezTo>
                    <a:pt x="1" y="542"/>
                    <a:pt x="1" y="529"/>
                    <a:pt x="1" y="529"/>
                  </a:cubicBezTo>
                  <a:cubicBezTo>
                    <a:pt x="14" y="406"/>
                    <a:pt x="1" y="338"/>
                    <a:pt x="56" y="150"/>
                  </a:cubicBezTo>
                  <a:cubicBezTo>
                    <a:pt x="56" y="150"/>
                    <a:pt x="121" y="1"/>
                    <a:pt x="163" y="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0"/>
            <p:cNvSpPr/>
            <p:nvPr/>
          </p:nvSpPr>
          <p:spPr>
            <a:xfrm>
              <a:off x="3591877" y="4037693"/>
              <a:ext cx="6174" cy="19829"/>
            </a:xfrm>
            <a:custGeom>
              <a:rect b="b" l="l" r="r" t="t"/>
              <a:pathLst>
                <a:path extrusionOk="0" h="607" w="189">
                  <a:moveTo>
                    <a:pt x="163" y="40"/>
                  </a:moveTo>
                  <a:lnTo>
                    <a:pt x="189" y="163"/>
                  </a:lnTo>
                  <a:cubicBezTo>
                    <a:pt x="163" y="338"/>
                    <a:pt x="108" y="555"/>
                    <a:pt x="108" y="555"/>
                  </a:cubicBezTo>
                  <a:lnTo>
                    <a:pt x="40" y="607"/>
                  </a:lnTo>
                  <a:cubicBezTo>
                    <a:pt x="40" y="607"/>
                    <a:pt x="1" y="445"/>
                    <a:pt x="1" y="419"/>
                  </a:cubicBezTo>
                  <a:cubicBezTo>
                    <a:pt x="1" y="393"/>
                    <a:pt x="1" y="364"/>
                    <a:pt x="14" y="338"/>
                  </a:cubicBezTo>
                  <a:cubicBezTo>
                    <a:pt x="40" y="218"/>
                    <a:pt x="82" y="95"/>
                    <a:pt x="82" y="95"/>
                  </a:cubicBezTo>
                  <a:cubicBezTo>
                    <a:pt x="82" y="95"/>
                    <a:pt x="137" y="1"/>
                    <a:pt x="163" y="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0"/>
            <p:cNvSpPr/>
            <p:nvPr/>
          </p:nvSpPr>
          <p:spPr>
            <a:xfrm>
              <a:off x="3687563" y="4031029"/>
              <a:ext cx="6697" cy="21724"/>
            </a:xfrm>
            <a:custGeom>
              <a:rect b="b" l="l" r="r" t="t"/>
              <a:pathLst>
                <a:path extrusionOk="0" h="665" w="205">
                  <a:moveTo>
                    <a:pt x="124" y="30"/>
                  </a:moveTo>
                  <a:cubicBezTo>
                    <a:pt x="124" y="30"/>
                    <a:pt x="205" y="163"/>
                    <a:pt x="205" y="299"/>
                  </a:cubicBezTo>
                  <a:cubicBezTo>
                    <a:pt x="189" y="354"/>
                    <a:pt x="176" y="516"/>
                    <a:pt x="150" y="610"/>
                  </a:cubicBezTo>
                  <a:lnTo>
                    <a:pt x="108" y="665"/>
                  </a:lnTo>
                  <a:lnTo>
                    <a:pt x="43" y="555"/>
                  </a:lnTo>
                  <a:cubicBezTo>
                    <a:pt x="1" y="393"/>
                    <a:pt x="14" y="111"/>
                    <a:pt x="56" y="69"/>
                  </a:cubicBezTo>
                  <a:cubicBezTo>
                    <a:pt x="56" y="69"/>
                    <a:pt x="82" y="1"/>
                    <a:pt x="124"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0"/>
            <p:cNvSpPr/>
            <p:nvPr/>
          </p:nvSpPr>
          <p:spPr>
            <a:xfrm>
              <a:off x="3729052" y="4025736"/>
              <a:ext cx="7546" cy="22998"/>
            </a:xfrm>
            <a:custGeom>
              <a:rect b="b" l="l" r="r" t="t"/>
              <a:pathLst>
                <a:path extrusionOk="0" h="704" w="231">
                  <a:moveTo>
                    <a:pt x="150" y="17"/>
                  </a:moveTo>
                  <a:lnTo>
                    <a:pt x="202" y="56"/>
                  </a:lnTo>
                  <a:cubicBezTo>
                    <a:pt x="215" y="273"/>
                    <a:pt x="231" y="529"/>
                    <a:pt x="231" y="529"/>
                  </a:cubicBezTo>
                  <a:cubicBezTo>
                    <a:pt x="215" y="584"/>
                    <a:pt x="202" y="610"/>
                    <a:pt x="202" y="610"/>
                  </a:cubicBezTo>
                  <a:lnTo>
                    <a:pt x="150" y="704"/>
                  </a:lnTo>
                  <a:lnTo>
                    <a:pt x="82" y="623"/>
                  </a:lnTo>
                  <a:cubicBezTo>
                    <a:pt x="40" y="555"/>
                    <a:pt x="27" y="516"/>
                    <a:pt x="27" y="516"/>
                  </a:cubicBezTo>
                  <a:cubicBezTo>
                    <a:pt x="14" y="367"/>
                    <a:pt x="1" y="150"/>
                    <a:pt x="1" y="150"/>
                  </a:cubicBezTo>
                  <a:cubicBezTo>
                    <a:pt x="1" y="56"/>
                    <a:pt x="14" y="1"/>
                    <a:pt x="150" y="1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0"/>
            <p:cNvSpPr/>
            <p:nvPr/>
          </p:nvSpPr>
          <p:spPr>
            <a:xfrm>
              <a:off x="3621834" y="4025736"/>
              <a:ext cx="7546" cy="16432"/>
            </a:xfrm>
            <a:custGeom>
              <a:rect b="b" l="l" r="r" t="t"/>
              <a:pathLst>
                <a:path extrusionOk="0" h="503" w="231">
                  <a:moveTo>
                    <a:pt x="192" y="1"/>
                  </a:moveTo>
                  <a:cubicBezTo>
                    <a:pt x="192" y="1"/>
                    <a:pt x="231" y="163"/>
                    <a:pt x="192" y="380"/>
                  </a:cubicBezTo>
                  <a:lnTo>
                    <a:pt x="124" y="503"/>
                  </a:lnTo>
                  <a:lnTo>
                    <a:pt x="30" y="448"/>
                  </a:lnTo>
                  <a:cubicBezTo>
                    <a:pt x="1" y="273"/>
                    <a:pt x="56" y="192"/>
                    <a:pt x="95" y="56"/>
                  </a:cubicBezTo>
                  <a:cubicBezTo>
                    <a:pt x="95" y="56"/>
                    <a:pt x="150"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0"/>
            <p:cNvSpPr/>
            <p:nvPr/>
          </p:nvSpPr>
          <p:spPr>
            <a:xfrm>
              <a:off x="3651889" y="4010807"/>
              <a:ext cx="10617" cy="15484"/>
            </a:xfrm>
            <a:custGeom>
              <a:rect b="b" l="l" r="r" t="t"/>
              <a:pathLst>
                <a:path extrusionOk="0" h="474" w="325">
                  <a:moveTo>
                    <a:pt x="257" y="27"/>
                  </a:moveTo>
                  <a:cubicBezTo>
                    <a:pt x="296" y="108"/>
                    <a:pt x="283" y="53"/>
                    <a:pt x="325" y="134"/>
                  </a:cubicBezTo>
                  <a:lnTo>
                    <a:pt x="296" y="377"/>
                  </a:lnTo>
                  <a:lnTo>
                    <a:pt x="270" y="406"/>
                  </a:lnTo>
                  <a:lnTo>
                    <a:pt x="228" y="474"/>
                  </a:lnTo>
                  <a:cubicBezTo>
                    <a:pt x="1" y="283"/>
                    <a:pt x="66" y="445"/>
                    <a:pt x="121" y="163"/>
                  </a:cubicBezTo>
                  <a:lnTo>
                    <a:pt x="176" y="82"/>
                  </a:lnTo>
                  <a:lnTo>
                    <a:pt x="228" y="27"/>
                  </a:lnTo>
                  <a:cubicBezTo>
                    <a:pt x="228" y="27"/>
                    <a:pt x="228" y="1"/>
                    <a:pt x="257"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0"/>
            <p:cNvSpPr/>
            <p:nvPr/>
          </p:nvSpPr>
          <p:spPr>
            <a:xfrm>
              <a:off x="3594524" y="4003718"/>
              <a:ext cx="5749" cy="18980"/>
            </a:xfrm>
            <a:custGeom>
              <a:rect b="b" l="l" r="r" t="t"/>
              <a:pathLst>
                <a:path extrusionOk="0" h="581" w="176">
                  <a:moveTo>
                    <a:pt x="95" y="27"/>
                  </a:moveTo>
                  <a:lnTo>
                    <a:pt x="163" y="150"/>
                  </a:lnTo>
                  <a:cubicBezTo>
                    <a:pt x="176" y="299"/>
                    <a:pt x="163" y="351"/>
                    <a:pt x="163" y="351"/>
                  </a:cubicBezTo>
                  <a:cubicBezTo>
                    <a:pt x="163" y="419"/>
                    <a:pt x="150" y="513"/>
                    <a:pt x="150" y="513"/>
                  </a:cubicBezTo>
                  <a:lnTo>
                    <a:pt x="82" y="581"/>
                  </a:lnTo>
                  <a:cubicBezTo>
                    <a:pt x="82" y="581"/>
                    <a:pt x="40" y="529"/>
                    <a:pt x="14" y="231"/>
                  </a:cubicBezTo>
                  <a:cubicBezTo>
                    <a:pt x="1" y="82"/>
                    <a:pt x="27" y="95"/>
                    <a:pt x="27" y="95"/>
                  </a:cubicBezTo>
                  <a:cubicBezTo>
                    <a:pt x="27" y="95"/>
                    <a:pt x="56" y="1"/>
                    <a:pt x="95"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0"/>
            <p:cNvSpPr/>
            <p:nvPr/>
          </p:nvSpPr>
          <p:spPr>
            <a:xfrm>
              <a:off x="3707458" y="4001496"/>
              <a:ext cx="6599" cy="19502"/>
            </a:xfrm>
            <a:custGeom>
              <a:rect b="b" l="l" r="r" t="t"/>
              <a:pathLst>
                <a:path extrusionOk="0" h="597" w="202">
                  <a:moveTo>
                    <a:pt x="108" y="30"/>
                  </a:moveTo>
                  <a:cubicBezTo>
                    <a:pt x="176" y="111"/>
                    <a:pt x="189" y="111"/>
                    <a:pt x="189" y="111"/>
                  </a:cubicBezTo>
                  <a:cubicBezTo>
                    <a:pt x="189" y="124"/>
                    <a:pt x="202" y="435"/>
                    <a:pt x="202" y="435"/>
                  </a:cubicBezTo>
                  <a:cubicBezTo>
                    <a:pt x="189" y="487"/>
                    <a:pt x="176" y="529"/>
                    <a:pt x="176" y="529"/>
                  </a:cubicBezTo>
                  <a:lnTo>
                    <a:pt x="121" y="597"/>
                  </a:lnTo>
                  <a:lnTo>
                    <a:pt x="14" y="448"/>
                  </a:lnTo>
                  <a:cubicBezTo>
                    <a:pt x="14" y="354"/>
                    <a:pt x="1" y="325"/>
                    <a:pt x="14" y="150"/>
                  </a:cubicBezTo>
                  <a:lnTo>
                    <a:pt x="53" y="56"/>
                  </a:lnTo>
                  <a:cubicBezTo>
                    <a:pt x="95" y="30"/>
                    <a:pt x="82" y="1"/>
                    <a:pt x="108"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0"/>
            <p:cNvSpPr/>
            <p:nvPr/>
          </p:nvSpPr>
          <p:spPr>
            <a:xfrm>
              <a:off x="3616117" y="3982124"/>
              <a:ext cx="6697" cy="23847"/>
            </a:xfrm>
            <a:custGeom>
              <a:rect b="b" l="l" r="r" t="t"/>
              <a:pathLst>
                <a:path extrusionOk="0" h="730" w="205">
                  <a:moveTo>
                    <a:pt x="137" y="27"/>
                  </a:moveTo>
                  <a:cubicBezTo>
                    <a:pt x="137" y="27"/>
                    <a:pt x="205" y="176"/>
                    <a:pt x="176" y="406"/>
                  </a:cubicBezTo>
                  <a:lnTo>
                    <a:pt x="124" y="607"/>
                  </a:lnTo>
                  <a:lnTo>
                    <a:pt x="43" y="730"/>
                  </a:lnTo>
                  <a:lnTo>
                    <a:pt x="1" y="474"/>
                  </a:lnTo>
                  <a:cubicBezTo>
                    <a:pt x="56" y="14"/>
                    <a:pt x="108" y="1"/>
                    <a:pt x="137"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0"/>
            <p:cNvSpPr/>
            <p:nvPr/>
          </p:nvSpPr>
          <p:spPr>
            <a:xfrm>
              <a:off x="3678351" y="3975982"/>
              <a:ext cx="9670" cy="19829"/>
            </a:xfrm>
            <a:custGeom>
              <a:rect b="b" l="l" r="r" t="t"/>
              <a:pathLst>
                <a:path extrusionOk="0" h="607" w="296">
                  <a:moveTo>
                    <a:pt x="134" y="95"/>
                  </a:moveTo>
                  <a:cubicBezTo>
                    <a:pt x="296" y="147"/>
                    <a:pt x="215" y="53"/>
                    <a:pt x="215" y="419"/>
                  </a:cubicBezTo>
                  <a:lnTo>
                    <a:pt x="215" y="526"/>
                  </a:lnTo>
                  <a:cubicBezTo>
                    <a:pt x="202" y="581"/>
                    <a:pt x="176" y="607"/>
                    <a:pt x="176" y="607"/>
                  </a:cubicBezTo>
                  <a:lnTo>
                    <a:pt x="82" y="607"/>
                  </a:lnTo>
                  <a:lnTo>
                    <a:pt x="27" y="471"/>
                  </a:lnTo>
                  <a:cubicBezTo>
                    <a:pt x="14" y="1"/>
                    <a:pt x="1" y="176"/>
                    <a:pt x="53" y="108"/>
                  </a:cubicBezTo>
                  <a:cubicBezTo>
                    <a:pt x="53" y="108"/>
                    <a:pt x="108" y="95"/>
                    <a:pt x="134" y="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0"/>
            <p:cNvSpPr/>
            <p:nvPr/>
          </p:nvSpPr>
          <p:spPr>
            <a:xfrm>
              <a:off x="3713600" y="3965822"/>
              <a:ext cx="11466" cy="20254"/>
            </a:xfrm>
            <a:custGeom>
              <a:rect b="b" l="l" r="r" t="t"/>
              <a:pathLst>
                <a:path extrusionOk="0" h="620" w="351">
                  <a:moveTo>
                    <a:pt x="312" y="40"/>
                  </a:moveTo>
                  <a:cubicBezTo>
                    <a:pt x="351" y="296"/>
                    <a:pt x="338" y="325"/>
                    <a:pt x="338" y="393"/>
                  </a:cubicBezTo>
                  <a:cubicBezTo>
                    <a:pt x="351" y="594"/>
                    <a:pt x="338" y="581"/>
                    <a:pt x="338" y="581"/>
                  </a:cubicBezTo>
                  <a:lnTo>
                    <a:pt x="312" y="620"/>
                  </a:lnTo>
                  <a:lnTo>
                    <a:pt x="176" y="594"/>
                  </a:lnTo>
                  <a:cubicBezTo>
                    <a:pt x="176" y="594"/>
                    <a:pt x="150" y="296"/>
                    <a:pt x="121" y="82"/>
                  </a:cubicBezTo>
                  <a:cubicBezTo>
                    <a:pt x="121" y="82"/>
                    <a:pt x="1" y="1"/>
                    <a:pt x="312" y="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0"/>
            <p:cNvSpPr/>
            <p:nvPr/>
          </p:nvSpPr>
          <p:spPr>
            <a:xfrm>
              <a:off x="3646597" y="3955663"/>
              <a:ext cx="7024" cy="21626"/>
            </a:xfrm>
            <a:custGeom>
              <a:rect b="b" l="l" r="r" t="t"/>
              <a:pathLst>
                <a:path extrusionOk="0" h="662" w="215">
                  <a:moveTo>
                    <a:pt x="163" y="40"/>
                  </a:moveTo>
                  <a:lnTo>
                    <a:pt x="215" y="202"/>
                  </a:lnTo>
                  <a:cubicBezTo>
                    <a:pt x="215" y="283"/>
                    <a:pt x="215" y="218"/>
                    <a:pt x="202" y="338"/>
                  </a:cubicBezTo>
                  <a:lnTo>
                    <a:pt x="189" y="487"/>
                  </a:lnTo>
                  <a:cubicBezTo>
                    <a:pt x="176" y="542"/>
                    <a:pt x="147" y="607"/>
                    <a:pt x="147" y="607"/>
                  </a:cubicBezTo>
                  <a:lnTo>
                    <a:pt x="95" y="662"/>
                  </a:lnTo>
                  <a:lnTo>
                    <a:pt x="27" y="500"/>
                  </a:lnTo>
                  <a:cubicBezTo>
                    <a:pt x="14" y="406"/>
                    <a:pt x="1" y="500"/>
                    <a:pt x="27" y="283"/>
                  </a:cubicBezTo>
                  <a:cubicBezTo>
                    <a:pt x="40" y="121"/>
                    <a:pt x="121" y="1"/>
                    <a:pt x="163" y="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40"/>
            <p:cNvSpPr/>
            <p:nvPr/>
          </p:nvSpPr>
          <p:spPr>
            <a:xfrm>
              <a:off x="3693705" y="3941060"/>
              <a:ext cx="7122" cy="22998"/>
            </a:xfrm>
            <a:custGeom>
              <a:rect b="b" l="l" r="r" t="t"/>
              <a:pathLst>
                <a:path extrusionOk="0" h="704" w="218">
                  <a:moveTo>
                    <a:pt x="137" y="1"/>
                  </a:moveTo>
                  <a:cubicBezTo>
                    <a:pt x="218" y="43"/>
                    <a:pt x="192" y="69"/>
                    <a:pt x="192" y="69"/>
                  </a:cubicBezTo>
                  <a:lnTo>
                    <a:pt x="192" y="367"/>
                  </a:lnTo>
                  <a:cubicBezTo>
                    <a:pt x="192" y="542"/>
                    <a:pt x="137" y="649"/>
                    <a:pt x="137" y="649"/>
                  </a:cubicBezTo>
                  <a:lnTo>
                    <a:pt x="82" y="704"/>
                  </a:lnTo>
                  <a:lnTo>
                    <a:pt x="30" y="636"/>
                  </a:lnTo>
                  <a:cubicBezTo>
                    <a:pt x="1" y="422"/>
                    <a:pt x="1" y="623"/>
                    <a:pt x="1" y="354"/>
                  </a:cubicBezTo>
                  <a:lnTo>
                    <a:pt x="30" y="69"/>
                  </a:lnTo>
                  <a:lnTo>
                    <a:pt x="43" y="30"/>
                  </a:lnTo>
                  <a:cubicBezTo>
                    <a:pt x="43" y="30"/>
                    <a:pt x="82" y="1"/>
                    <a:pt x="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40"/>
            <p:cNvSpPr/>
            <p:nvPr/>
          </p:nvSpPr>
          <p:spPr>
            <a:xfrm>
              <a:off x="3607330" y="3933644"/>
              <a:ext cx="6599" cy="27343"/>
            </a:xfrm>
            <a:custGeom>
              <a:rect b="b" l="l" r="r" t="t"/>
              <a:pathLst>
                <a:path extrusionOk="0" h="837" w="202">
                  <a:moveTo>
                    <a:pt x="202" y="108"/>
                  </a:moveTo>
                  <a:cubicBezTo>
                    <a:pt x="202" y="108"/>
                    <a:pt x="202" y="364"/>
                    <a:pt x="150" y="620"/>
                  </a:cubicBezTo>
                  <a:lnTo>
                    <a:pt x="108" y="782"/>
                  </a:lnTo>
                  <a:lnTo>
                    <a:pt x="53" y="837"/>
                  </a:lnTo>
                  <a:lnTo>
                    <a:pt x="1" y="769"/>
                  </a:lnTo>
                  <a:cubicBezTo>
                    <a:pt x="14" y="552"/>
                    <a:pt x="53" y="338"/>
                    <a:pt x="82" y="121"/>
                  </a:cubicBezTo>
                  <a:cubicBezTo>
                    <a:pt x="82" y="121"/>
                    <a:pt x="121" y="1"/>
                    <a:pt x="202" y="1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40"/>
            <p:cNvSpPr/>
            <p:nvPr/>
          </p:nvSpPr>
          <p:spPr>
            <a:xfrm>
              <a:off x="3637711" y="3928352"/>
              <a:ext cx="6697" cy="14112"/>
            </a:xfrm>
            <a:custGeom>
              <a:rect b="b" l="l" r="r" t="t"/>
              <a:pathLst>
                <a:path extrusionOk="0" h="432" w="205">
                  <a:moveTo>
                    <a:pt x="124" y="1"/>
                  </a:moveTo>
                  <a:lnTo>
                    <a:pt x="205" y="53"/>
                  </a:lnTo>
                  <a:cubicBezTo>
                    <a:pt x="192" y="189"/>
                    <a:pt x="163" y="338"/>
                    <a:pt x="163" y="338"/>
                  </a:cubicBezTo>
                  <a:cubicBezTo>
                    <a:pt x="137" y="351"/>
                    <a:pt x="124" y="377"/>
                    <a:pt x="124" y="377"/>
                  </a:cubicBezTo>
                  <a:lnTo>
                    <a:pt x="82" y="432"/>
                  </a:lnTo>
                  <a:lnTo>
                    <a:pt x="1" y="309"/>
                  </a:lnTo>
                  <a:cubicBezTo>
                    <a:pt x="14" y="176"/>
                    <a:pt x="1" y="228"/>
                    <a:pt x="30" y="82"/>
                  </a:cubicBezTo>
                  <a:lnTo>
                    <a:pt x="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40"/>
            <p:cNvSpPr/>
            <p:nvPr/>
          </p:nvSpPr>
          <p:spPr>
            <a:xfrm>
              <a:off x="3668615" y="3923059"/>
              <a:ext cx="5749" cy="25121"/>
            </a:xfrm>
            <a:custGeom>
              <a:rect b="b" l="l" r="r" t="t"/>
              <a:pathLst>
                <a:path extrusionOk="0" h="769" w="176">
                  <a:moveTo>
                    <a:pt x="121" y="1"/>
                  </a:moveTo>
                  <a:lnTo>
                    <a:pt x="163" y="95"/>
                  </a:lnTo>
                  <a:cubicBezTo>
                    <a:pt x="163" y="176"/>
                    <a:pt x="176" y="215"/>
                    <a:pt x="176" y="338"/>
                  </a:cubicBezTo>
                  <a:lnTo>
                    <a:pt x="163" y="445"/>
                  </a:lnTo>
                  <a:cubicBezTo>
                    <a:pt x="1" y="769"/>
                    <a:pt x="14" y="419"/>
                    <a:pt x="14" y="419"/>
                  </a:cubicBezTo>
                  <a:cubicBezTo>
                    <a:pt x="14" y="176"/>
                    <a:pt x="27" y="14"/>
                    <a:pt x="27" y="14"/>
                  </a:cubicBezTo>
                  <a:cubicBezTo>
                    <a:pt x="27" y="14"/>
                    <a:pt x="56" y="1"/>
                    <a:pt x="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0"/>
            <p:cNvSpPr/>
            <p:nvPr/>
          </p:nvSpPr>
          <p:spPr>
            <a:xfrm>
              <a:off x="3714024" y="3909829"/>
              <a:ext cx="5749" cy="23325"/>
            </a:xfrm>
            <a:custGeom>
              <a:rect b="b" l="l" r="r" t="t"/>
              <a:pathLst>
                <a:path extrusionOk="0" h="714" w="176">
                  <a:moveTo>
                    <a:pt x="137" y="40"/>
                  </a:moveTo>
                  <a:lnTo>
                    <a:pt x="176" y="568"/>
                  </a:lnTo>
                  <a:cubicBezTo>
                    <a:pt x="163" y="620"/>
                    <a:pt x="137" y="675"/>
                    <a:pt x="108" y="714"/>
                  </a:cubicBezTo>
                  <a:lnTo>
                    <a:pt x="27" y="552"/>
                  </a:lnTo>
                  <a:cubicBezTo>
                    <a:pt x="14" y="325"/>
                    <a:pt x="1" y="228"/>
                    <a:pt x="1" y="95"/>
                  </a:cubicBezTo>
                  <a:lnTo>
                    <a:pt x="82" y="1"/>
                  </a:lnTo>
                  <a:cubicBezTo>
                    <a:pt x="95" y="14"/>
                    <a:pt x="124" y="27"/>
                    <a:pt x="137" y="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0"/>
            <p:cNvSpPr/>
            <p:nvPr/>
          </p:nvSpPr>
          <p:spPr>
            <a:xfrm>
              <a:off x="3691059" y="3895651"/>
              <a:ext cx="6697" cy="22998"/>
            </a:xfrm>
            <a:custGeom>
              <a:rect b="b" l="l" r="r" t="t"/>
              <a:pathLst>
                <a:path extrusionOk="0" h="704" w="205">
                  <a:moveTo>
                    <a:pt x="111" y="56"/>
                  </a:moveTo>
                  <a:lnTo>
                    <a:pt x="179" y="192"/>
                  </a:lnTo>
                  <a:cubicBezTo>
                    <a:pt x="192" y="325"/>
                    <a:pt x="205" y="419"/>
                    <a:pt x="150" y="581"/>
                  </a:cubicBezTo>
                  <a:cubicBezTo>
                    <a:pt x="150" y="581"/>
                    <a:pt x="124" y="649"/>
                    <a:pt x="69" y="704"/>
                  </a:cubicBezTo>
                  <a:lnTo>
                    <a:pt x="1" y="555"/>
                  </a:lnTo>
                  <a:cubicBezTo>
                    <a:pt x="1" y="393"/>
                    <a:pt x="17" y="192"/>
                    <a:pt x="17" y="192"/>
                  </a:cubicBezTo>
                  <a:lnTo>
                    <a:pt x="30" y="150"/>
                  </a:lnTo>
                  <a:cubicBezTo>
                    <a:pt x="30" y="150"/>
                    <a:pt x="69" y="1"/>
                    <a:pt x="111" y="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0"/>
            <p:cNvSpPr/>
            <p:nvPr/>
          </p:nvSpPr>
          <p:spPr>
            <a:xfrm>
              <a:off x="3627551" y="3890783"/>
              <a:ext cx="6697" cy="21201"/>
            </a:xfrm>
            <a:custGeom>
              <a:rect b="b" l="l" r="r" t="t"/>
              <a:pathLst>
                <a:path extrusionOk="0" h="649" w="205">
                  <a:moveTo>
                    <a:pt x="163" y="30"/>
                  </a:moveTo>
                  <a:cubicBezTo>
                    <a:pt x="163" y="30"/>
                    <a:pt x="205" y="111"/>
                    <a:pt x="192" y="244"/>
                  </a:cubicBezTo>
                  <a:lnTo>
                    <a:pt x="163" y="380"/>
                  </a:lnTo>
                  <a:cubicBezTo>
                    <a:pt x="124" y="529"/>
                    <a:pt x="82" y="610"/>
                    <a:pt x="82" y="610"/>
                  </a:cubicBezTo>
                  <a:lnTo>
                    <a:pt x="30" y="649"/>
                  </a:lnTo>
                  <a:cubicBezTo>
                    <a:pt x="30" y="649"/>
                    <a:pt x="1" y="435"/>
                    <a:pt x="1" y="422"/>
                  </a:cubicBezTo>
                  <a:cubicBezTo>
                    <a:pt x="17" y="286"/>
                    <a:pt x="69" y="111"/>
                    <a:pt x="69" y="111"/>
                  </a:cubicBezTo>
                  <a:cubicBezTo>
                    <a:pt x="98" y="17"/>
                    <a:pt x="82" y="82"/>
                    <a:pt x="137" y="30"/>
                  </a:cubicBezTo>
                  <a:cubicBezTo>
                    <a:pt x="137" y="30"/>
                    <a:pt x="137" y="1"/>
                    <a:pt x="163"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0"/>
            <p:cNvSpPr/>
            <p:nvPr/>
          </p:nvSpPr>
          <p:spPr>
            <a:xfrm>
              <a:off x="3661102" y="3877552"/>
              <a:ext cx="10192" cy="25219"/>
            </a:xfrm>
            <a:custGeom>
              <a:rect b="b" l="l" r="r" t="t"/>
              <a:pathLst>
                <a:path extrusionOk="0" h="772" w="312">
                  <a:moveTo>
                    <a:pt x="150" y="137"/>
                  </a:moveTo>
                  <a:cubicBezTo>
                    <a:pt x="257" y="299"/>
                    <a:pt x="312" y="1"/>
                    <a:pt x="189" y="568"/>
                  </a:cubicBezTo>
                  <a:cubicBezTo>
                    <a:pt x="176" y="623"/>
                    <a:pt x="137" y="704"/>
                    <a:pt x="137" y="704"/>
                  </a:cubicBezTo>
                  <a:lnTo>
                    <a:pt x="69" y="772"/>
                  </a:lnTo>
                  <a:lnTo>
                    <a:pt x="1" y="542"/>
                  </a:lnTo>
                  <a:cubicBezTo>
                    <a:pt x="1" y="218"/>
                    <a:pt x="56" y="192"/>
                    <a:pt x="56" y="192"/>
                  </a:cubicBezTo>
                  <a:cubicBezTo>
                    <a:pt x="56" y="192"/>
                    <a:pt x="124" y="111"/>
                    <a:pt x="150" y="1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0"/>
            <p:cNvSpPr/>
            <p:nvPr/>
          </p:nvSpPr>
          <p:spPr>
            <a:xfrm>
              <a:off x="3692431" y="3851614"/>
              <a:ext cx="7122" cy="22475"/>
            </a:xfrm>
            <a:custGeom>
              <a:rect b="b" l="l" r="r" t="t"/>
              <a:pathLst>
                <a:path extrusionOk="0" h="688" w="218">
                  <a:moveTo>
                    <a:pt x="150" y="53"/>
                  </a:moveTo>
                  <a:lnTo>
                    <a:pt x="202" y="163"/>
                  </a:lnTo>
                  <a:cubicBezTo>
                    <a:pt x="218" y="215"/>
                    <a:pt x="202" y="228"/>
                    <a:pt x="202" y="228"/>
                  </a:cubicBezTo>
                  <a:cubicBezTo>
                    <a:pt x="202" y="228"/>
                    <a:pt x="189" y="445"/>
                    <a:pt x="189" y="633"/>
                  </a:cubicBezTo>
                  <a:lnTo>
                    <a:pt x="163" y="688"/>
                  </a:lnTo>
                  <a:lnTo>
                    <a:pt x="40" y="662"/>
                  </a:lnTo>
                  <a:cubicBezTo>
                    <a:pt x="1" y="487"/>
                    <a:pt x="27" y="432"/>
                    <a:pt x="40" y="283"/>
                  </a:cubicBezTo>
                  <a:cubicBezTo>
                    <a:pt x="40" y="283"/>
                    <a:pt x="108" y="1"/>
                    <a:pt x="150" y="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0"/>
            <p:cNvSpPr/>
            <p:nvPr/>
          </p:nvSpPr>
          <p:spPr>
            <a:xfrm>
              <a:off x="3637711" y="3850666"/>
              <a:ext cx="8918" cy="19927"/>
            </a:xfrm>
            <a:custGeom>
              <a:rect b="b" l="l" r="r" t="t"/>
              <a:pathLst>
                <a:path extrusionOk="0" h="610" w="273">
                  <a:moveTo>
                    <a:pt x="257" y="30"/>
                  </a:moveTo>
                  <a:lnTo>
                    <a:pt x="273" y="163"/>
                  </a:lnTo>
                  <a:cubicBezTo>
                    <a:pt x="218" y="325"/>
                    <a:pt x="205" y="393"/>
                    <a:pt x="124" y="542"/>
                  </a:cubicBezTo>
                  <a:lnTo>
                    <a:pt x="43" y="610"/>
                  </a:lnTo>
                  <a:cubicBezTo>
                    <a:pt x="43" y="610"/>
                    <a:pt x="1" y="529"/>
                    <a:pt x="30" y="393"/>
                  </a:cubicBezTo>
                  <a:lnTo>
                    <a:pt x="137" y="111"/>
                  </a:lnTo>
                  <a:cubicBezTo>
                    <a:pt x="176" y="30"/>
                    <a:pt x="192" y="43"/>
                    <a:pt x="192" y="43"/>
                  </a:cubicBezTo>
                  <a:cubicBezTo>
                    <a:pt x="192" y="43"/>
                    <a:pt x="244" y="1"/>
                    <a:pt x="257"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0"/>
            <p:cNvSpPr/>
            <p:nvPr/>
          </p:nvSpPr>
          <p:spPr>
            <a:xfrm>
              <a:off x="3661951" y="3836162"/>
              <a:ext cx="7546" cy="19404"/>
            </a:xfrm>
            <a:custGeom>
              <a:rect b="b" l="l" r="r" t="t"/>
              <a:pathLst>
                <a:path extrusionOk="0" h="594" w="231">
                  <a:moveTo>
                    <a:pt x="231" y="40"/>
                  </a:moveTo>
                  <a:cubicBezTo>
                    <a:pt x="231" y="40"/>
                    <a:pt x="218" y="312"/>
                    <a:pt x="163" y="500"/>
                  </a:cubicBezTo>
                  <a:lnTo>
                    <a:pt x="69" y="594"/>
                  </a:lnTo>
                  <a:lnTo>
                    <a:pt x="30" y="500"/>
                  </a:lnTo>
                  <a:cubicBezTo>
                    <a:pt x="1" y="432"/>
                    <a:pt x="17" y="445"/>
                    <a:pt x="43" y="393"/>
                  </a:cubicBezTo>
                  <a:cubicBezTo>
                    <a:pt x="82" y="231"/>
                    <a:pt x="137" y="69"/>
                    <a:pt x="137" y="69"/>
                  </a:cubicBezTo>
                  <a:cubicBezTo>
                    <a:pt x="137" y="69"/>
                    <a:pt x="218" y="1"/>
                    <a:pt x="231" y="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0"/>
            <p:cNvSpPr/>
            <p:nvPr/>
          </p:nvSpPr>
          <p:spPr>
            <a:xfrm>
              <a:off x="3680474" y="3821134"/>
              <a:ext cx="4900" cy="19927"/>
            </a:xfrm>
            <a:custGeom>
              <a:rect b="b" l="l" r="r" t="t"/>
              <a:pathLst>
                <a:path extrusionOk="0" h="610" w="150">
                  <a:moveTo>
                    <a:pt x="124" y="27"/>
                  </a:moveTo>
                  <a:lnTo>
                    <a:pt x="150" y="137"/>
                  </a:lnTo>
                  <a:cubicBezTo>
                    <a:pt x="137" y="380"/>
                    <a:pt x="124" y="367"/>
                    <a:pt x="124" y="406"/>
                  </a:cubicBezTo>
                  <a:lnTo>
                    <a:pt x="82" y="568"/>
                  </a:lnTo>
                  <a:lnTo>
                    <a:pt x="56" y="610"/>
                  </a:lnTo>
                  <a:lnTo>
                    <a:pt x="17" y="419"/>
                  </a:lnTo>
                  <a:cubicBezTo>
                    <a:pt x="1" y="218"/>
                    <a:pt x="1" y="312"/>
                    <a:pt x="30" y="124"/>
                  </a:cubicBezTo>
                  <a:cubicBezTo>
                    <a:pt x="43" y="27"/>
                    <a:pt x="69" y="43"/>
                    <a:pt x="69" y="43"/>
                  </a:cubicBezTo>
                  <a:cubicBezTo>
                    <a:pt x="69" y="43"/>
                    <a:pt x="98" y="1"/>
                    <a:pt x="124"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0"/>
            <p:cNvSpPr/>
            <p:nvPr/>
          </p:nvSpPr>
          <p:spPr>
            <a:xfrm>
              <a:off x="3664173" y="4253304"/>
              <a:ext cx="37078" cy="89999"/>
            </a:xfrm>
            <a:custGeom>
              <a:rect b="b" l="l" r="r" t="t"/>
              <a:pathLst>
                <a:path extrusionOk="0" h="2755" w="1135">
                  <a:moveTo>
                    <a:pt x="1" y="2755"/>
                  </a:moveTo>
                  <a:lnTo>
                    <a:pt x="1" y="568"/>
                  </a:lnTo>
                  <a:cubicBezTo>
                    <a:pt x="1" y="260"/>
                    <a:pt x="257" y="1"/>
                    <a:pt x="568" y="1"/>
                  </a:cubicBezTo>
                  <a:cubicBezTo>
                    <a:pt x="879" y="1"/>
                    <a:pt x="1135" y="260"/>
                    <a:pt x="1135" y="568"/>
                  </a:cubicBezTo>
                  <a:lnTo>
                    <a:pt x="1135" y="2674"/>
                  </a:lnTo>
                  <a:lnTo>
                    <a:pt x="1041" y="2674"/>
                  </a:lnTo>
                  <a:cubicBezTo>
                    <a:pt x="743" y="2674"/>
                    <a:pt x="435" y="2703"/>
                    <a:pt x="137" y="2742"/>
                  </a:cubicBezTo>
                  <a:cubicBezTo>
                    <a:pt x="95" y="2742"/>
                    <a:pt x="43" y="2755"/>
                    <a:pt x="1" y="2755"/>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0"/>
            <p:cNvSpPr/>
            <p:nvPr/>
          </p:nvSpPr>
          <p:spPr>
            <a:xfrm>
              <a:off x="3650517" y="4248959"/>
              <a:ext cx="51680" cy="27343"/>
            </a:xfrm>
            <a:custGeom>
              <a:rect b="b" l="l" r="r" t="t"/>
              <a:pathLst>
                <a:path extrusionOk="0" h="837" w="1582">
                  <a:moveTo>
                    <a:pt x="176" y="432"/>
                  </a:moveTo>
                  <a:cubicBezTo>
                    <a:pt x="124" y="500"/>
                    <a:pt x="69" y="568"/>
                    <a:pt x="27" y="636"/>
                  </a:cubicBezTo>
                  <a:cubicBezTo>
                    <a:pt x="27" y="649"/>
                    <a:pt x="1" y="701"/>
                    <a:pt x="1" y="701"/>
                  </a:cubicBezTo>
                  <a:cubicBezTo>
                    <a:pt x="108" y="756"/>
                    <a:pt x="286" y="636"/>
                    <a:pt x="351" y="581"/>
                  </a:cubicBezTo>
                  <a:cubicBezTo>
                    <a:pt x="380" y="555"/>
                    <a:pt x="406" y="526"/>
                    <a:pt x="432" y="513"/>
                  </a:cubicBezTo>
                  <a:lnTo>
                    <a:pt x="474" y="474"/>
                  </a:lnTo>
                  <a:cubicBezTo>
                    <a:pt x="448" y="513"/>
                    <a:pt x="419" y="555"/>
                    <a:pt x="406" y="594"/>
                  </a:cubicBezTo>
                  <a:cubicBezTo>
                    <a:pt x="380" y="636"/>
                    <a:pt x="299" y="798"/>
                    <a:pt x="406" y="782"/>
                  </a:cubicBezTo>
                  <a:cubicBezTo>
                    <a:pt x="487" y="782"/>
                    <a:pt x="581" y="717"/>
                    <a:pt x="636" y="662"/>
                  </a:cubicBezTo>
                  <a:cubicBezTo>
                    <a:pt x="649" y="636"/>
                    <a:pt x="675" y="607"/>
                    <a:pt x="691" y="594"/>
                  </a:cubicBezTo>
                  <a:cubicBezTo>
                    <a:pt x="704" y="581"/>
                    <a:pt x="704" y="555"/>
                    <a:pt x="730" y="555"/>
                  </a:cubicBezTo>
                  <a:cubicBezTo>
                    <a:pt x="798" y="594"/>
                    <a:pt x="934" y="837"/>
                    <a:pt x="1015" y="688"/>
                  </a:cubicBezTo>
                  <a:cubicBezTo>
                    <a:pt x="1028" y="662"/>
                    <a:pt x="1028" y="649"/>
                    <a:pt x="1028" y="620"/>
                  </a:cubicBezTo>
                  <a:cubicBezTo>
                    <a:pt x="1041" y="594"/>
                    <a:pt x="1041" y="568"/>
                    <a:pt x="1028" y="539"/>
                  </a:cubicBezTo>
                  <a:cubicBezTo>
                    <a:pt x="1028" y="526"/>
                    <a:pt x="1041" y="555"/>
                    <a:pt x="1054" y="555"/>
                  </a:cubicBezTo>
                  <a:cubicBezTo>
                    <a:pt x="1067" y="568"/>
                    <a:pt x="1067" y="581"/>
                    <a:pt x="1080" y="594"/>
                  </a:cubicBezTo>
                  <a:cubicBezTo>
                    <a:pt x="1122" y="620"/>
                    <a:pt x="1148" y="662"/>
                    <a:pt x="1190" y="675"/>
                  </a:cubicBezTo>
                  <a:cubicBezTo>
                    <a:pt x="1310" y="756"/>
                    <a:pt x="1446" y="756"/>
                    <a:pt x="1540" y="649"/>
                  </a:cubicBezTo>
                  <a:cubicBezTo>
                    <a:pt x="1582" y="581"/>
                    <a:pt x="1553" y="500"/>
                    <a:pt x="1527" y="432"/>
                  </a:cubicBezTo>
                  <a:cubicBezTo>
                    <a:pt x="1446" y="270"/>
                    <a:pt x="1258" y="163"/>
                    <a:pt x="1054" y="108"/>
                  </a:cubicBezTo>
                  <a:cubicBezTo>
                    <a:pt x="675" y="1"/>
                    <a:pt x="325" y="176"/>
                    <a:pt x="108" y="432"/>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0"/>
            <p:cNvSpPr/>
            <p:nvPr/>
          </p:nvSpPr>
          <p:spPr>
            <a:xfrm>
              <a:off x="3667243" y="4233932"/>
              <a:ext cx="7546" cy="17706"/>
            </a:xfrm>
            <a:custGeom>
              <a:rect b="b" l="l" r="r" t="t"/>
              <a:pathLst>
                <a:path extrusionOk="0" h="542" w="231">
                  <a:moveTo>
                    <a:pt x="137" y="27"/>
                  </a:moveTo>
                  <a:lnTo>
                    <a:pt x="205" y="124"/>
                  </a:lnTo>
                  <a:cubicBezTo>
                    <a:pt x="231" y="163"/>
                    <a:pt x="231" y="108"/>
                    <a:pt x="218" y="257"/>
                  </a:cubicBezTo>
                  <a:cubicBezTo>
                    <a:pt x="218" y="257"/>
                    <a:pt x="192" y="448"/>
                    <a:pt x="192" y="474"/>
                  </a:cubicBezTo>
                  <a:lnTo>
                    <a:pt x="137" y="542"/>
                  </a:lnTo>
                  <a:lnTo>
                    <a:pt x="69" y="432"/>
                  </a:lnTo>
                  <a:cubicBezTo>
                    <a:pt x="17" y="231"/>
                    <a:pt x="1" y="286"/>
                    <a:pt x="30" y="150"/>
                  </a:cubicBezTo>
                  <a:cubicBezTo>
                    <a:pt x="30" y="150"/>
                    <a:pt x="98" y="1"/>
                    <a:pt x="137" y="2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0"/>
            <p:cNvSpPr/>
            <p:nvPr/>
          </p:nvSpPr>
          <p:spPr>
            <a:xfrm>
              <a:off x="3713175" y="4234781"/>
              <a:ext cx="6599" cy="15909"/>
            </a:xfrm>
            <a:custGeom>
              <a:rect b="b" l="l" r="r" t="t"/>
              <a:pathLst>
                <a:path extrusionOk="0" h="487" w="202">
                  <a:moveTo>
                    <a:pt x="163" y="69"/>
                  </a:moveTo>
                  <a:lnTo>
                    <a:pt x="202" y="163"/>
                  </a:lnTo>
                  <a:cubicBezTo>
                    <a:pt x="176" y="273"/>
                    <a:pt x="121" y="448"/>
                    <a:pt x="121" y="448"/>
                  </a:cubicBezTo>
                  <a:lnTo>
                    <a:pt x="40" y="487"/>
                  </a:lnTo>
                  <a:cubicBezTo>
                    <a:pt x="40" y="487"/>
                    <a:pt x="14" y="448"/>
                    <a:pt x="1" y="422"/>
                  </a:cubicBezTo>
                  <a:cubicBezTo>
                    <a:pt x="95" y="1"/>
                    <a:pt x="134" y="69"/>
                    <a:pt x="163" y="69"/>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0"/>
            <p:cNvSpPr/>
            <p:nvPr/>
          </p:nvSpPr>
          <p:spPr>
            <a:xfrm>
              <a:off x="3622782" y="4223772"/>
              <a:ext cx="12316" cy="23423"/>
            </a:xfrm>
            <a:custGeom>
              <a:rect b="b" l="l" r="r" t="t"/>
              <a:pathLst>
                <a:path extrusionOk="0" h="717" w="377">
                  <a:moveTo>
                    <a:pt x="163" y="30"/>
                  </a:moveTo>
                  <a:cubicBezTo>
                    <a:pt x="163" y="30"/>
                    <a:pt x="189" y="111"/>
                    <a:pt x="283" y="354"/>
                  </a:cubicBezTo>
                  <a:lnTo>
                    <a:pt x="351" y="568"/>
                  </a:lnTo>
                  <a:cubicBezTo>
                    <a:pt x="351" y="581"/>
                    <a:pt x="364" y="610"/>
                    <a:pt x="377" y="623"/>
                  </a:cubicBezTo>
                  <a:lnTo>
                    <a:pt x="351" y="717"/>
                  </a:lnTo>
                  <a:cubicBezTo>
                    <a:pt x="351" y="717"/>
                    <a:pt x="270" y="717"/>
                    <a:pt x="134" y="529"/>
                  </a:cubicBezTo>
                  <a:lnTo>
                    <a:pt x="95" y="448"/>
                  </a:lnTo>
                  <a:cubicBezTo>
                    <a:pt x="40" y="312"/>
                    <a:pt x="27" y="231"/>
                    <a:pt x="1" y="82"/>
                  </a:cubicBezTo>
                  <a:lnTo>
                    <a:pt x="40" y="43"/>
                  </a:lnTo>
                  <a:cubicBezTo>
                    <a:pt x="40" y="43"/>
                    <a:pt x="121" y="1"/>
                    <a:pt x="163" y="3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0"/>
            <p:cNvSpPr/>
            <p:nvPr/>
          </p:nvSpPr>
          <p:spPr>
            <a:xfrm>
              <a:off x="3732547" y="4216781"/>
              <a:ext cx="10617" cy="28617"/>
            </a:xfrm>
            <a:custGeom>
              <a:rect b="b" l="l" r="r" t="t"/>
              <a:pathLst>
                <a:path extrusionOk="0" h="876" w="325">
                  <a:moveTo>
                    <a:pt x="286" y="27"/>
                  </a:moveTo>
                  <a:cubicBezTo>
                    <a:pt x="312" y="121"/>
                    <a:pt x="325" y="66"/>
                    <a:pt x="312" y="147"/>
                  </a:cubicBezTo>
                  <a:lnTo>
                    <a:pt x="257" y="364"/>
                  </a:lnTo>
                  <a:cubicBezTo>
                    <a:pt x="231" y="513"/>
                    <a:pt x="189" y="633"/>
                    <a:pt x="176" y="649"/>
                  </a:cubicBezTo>
                  <a:cubicBezTo>
                    <a:pt x="163" y="688"/>
                    <a:pt x="124" y="756"/>
                    <a:pt x="124" y="756"/>
                  </a:cubicBezTo>
                  <a:lnTo>
                    <a:pt x="27" y="876"/>
                  </a:lnTo>
                  <a:cubicBezTo>
                    <a:pt x="27" y="876"/>
                    <a:pt x="1" y="743"/>
                    <a:pt x="27" y="594"/>
                  </a:cubicBezTo>
                  <a:lnTo>
                    <a:pt x="205" y="53"/>
                  </a:lnTo>
                  <a:cubicBezTo>
                    <a:pt x="205" y="53"/>
                    <a:pt x="257" y="1"/>
                    <a:pt x="286" y="2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0"/>
            <p:cNvSpPr/>
            <p:nvPr/>
          </p:nvSpPr>
          <p:spPr>
            <a:xfrm>
              <a:off x="3584788" y="4216781"/>
              <a:ext cx="15909" cy="25971"/>
            </a:xfrm>
            <a:custGeom>
              <a:rect b="b" l="l" r="r" t="t"/>
              <a:pathLst>
                <a:path extrusionOk="0" h="795" w="487">
                  <a:moveTo>
                    <a:pt x="406" y="782"/>
                  </a:moveTo>
                  <a:cubicBezTo>
                    <a:pt x="312" y="688"/>
                    <a:pt x="192" y="526"/>
                    <a:pt x="176" y="500"/>
                  </a:cubicBezTo>
                  <a:cubicBezTo>
                    <a:pt x="163" y="471"/>
                    <a:pt x="150" y="445"/>
                    <a:pt x="137" y="432"/>
                  </a:cubicBezTo>
                  <a:cubicBezTo>
                    <a:pt x="124" y="390"/>
                    <a:pt x="111" y="364"/>
                    <a:pt x="95" y="338"/>
                  </a:cubicBezTo>
                  <a:cubicBezTo>
                    <a:pt x="43" y="228"/>
                    <a:pt x="1" y="53"/>
                    <a:pt x="1" y="53"/>
                  </a:cubicBezTo>
                  <a:lnTo>
                    <a:pt x="43" y="1"/>
                  </a:lnTo>
                  <a:cubicBezTo>
                    <a:pt x="43" y="1"/>
                    <a:pt x="124" y="1"/>
                    <a:pt x="299" y="351"/>
                  </a:cubicBezTo>
                  <a:cubicBezTo>
                    <a:pt x="461" y="662"/>
                    <a:pt x="312" y="390"/>
                    <a:pt x="487" y="743"/>
                  </a:cubicBezTo>
                  <a:lnTo>
                    <a:pt x="474" y="795"/>
                  </a:lnTo>
                  <a:cubicBezTo>
                    <a:pt x="474" y="795"/>
                    <a:pt x="435" y="795"/>
                    <a:pt x="406" y="782"/>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0"/>
            <p:cNvSpPr/>
            <p:nvPr/>
          </p:nvSpPr>
          <p:spPr>
            <a:xfrm>
              <a:off x="3696351" y="4202178"/>
              <a:ext cx="7122" cy="23423"/>
            </a:xfrm>
            <a:custGeom>
              <a:rect b="b" l="l" r="r" t="t"/>
              <a:pathLst>
                <a:path extrusionOk="0" h="717" w="218">
                  <a:moveTo>
                    <a:pt x="150" y="27"/>
                  </a:moveTo>
                  <a:lnTo>
                    <a:pt x="218" y="189"/>
                  </a:lnTo>
                  <a:lnTo>
                    <a:pt x="218" y="312"/>
                  </a:lnTo>
                  <a:cubicBezTo>
                    <a:pt x="192" y="649"/>
                    <a:pt x="192" y="581"/>
                    <a:pt x="179" y="610"/>
                  </a:cubicBezTo>
                  <a:lnTo>
                    <a:pt x="98" y="717"/>
                  </a:lnTo>
                  <a:lnTo>
                    <a:pt x="30" y="636"/>
                  </a:lnTo>
                  <a:cubicBezTo>
                    <a:pt x="1" y="419"/>
                    <a:pt x="17" y="529"/>
                    <a:pt x="30" y="325"/>
                  </a:cubicBezTo>
                  <a:lnTo>
                    <a:pt x="30" y="205"/>
                  </a:lnTo>
                  <a:cubicBezTo>
                    <a:pt x="56" y="95"/>
                    <a:pt x="98" y="69"/>
                    <a:pt x="98" y="69"/>
                  </a:cubicBezTo>
                  <a:cubicBezTo>
                    <a:pt x="98" y="69"/>
                    <a:pt x="124" y="1"/>
                    <a:pt x="150" y="2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0"/>
            <p:cNvSpPr/>
            <p:nvPr/>
          </p:nvSpPr>
          <p:spPr>
            <a:xfrm>
              <a:off x="3642579" y="4191594"/>
              <a:ext cx="9768" cy="35804"/>
            </a:xfrm>
            <a:custGeom>
              <a:rect b="b" l="l" r="r" t="t"/>
              <a:pathLst>
                <a:path extrusionOk="0" h="1096" w="299">
                  <a:moveTo>
                    <a:pt x="95" y="27"/>
                  </a:moveTo>
                  <a:lnTo>
                    <a:pt x="163" y="137"/>
                  </a:lnTo>
                  <a:cubicBezTo>
                    <a:pt x="189" y="286"/>
                    <a:pt x="124" y="43"/>
                    <a:pt x="244" y="594"/>
                  </a:cubicBezTo>
                  <a:cubicBezTo>
                    <a:pt x="286" y="743"/>
                    <a:pt x="299" y="905"/>
                    <a:pt x="299" y="905"/>
                  </a:cubicBezTo>
                  <a:cubicBezTo>
                    <a:pt x="257" y="1096"/>
                    <a:pt x="218" y="973"/>
                    <a:pt x="218" y="973"/>
                  </a:cubicBezTo>
                  <a:cubicBezTo>
                    <a:pt x="1" y="772"/>
                    <a:pt x="82" y="918"/>
                    <a:pt x="14" y="286"/>
                  </a:cubicBezTo>
                  <a:cubicBezTo>
                    <a:pt x="1" y="69"/>
                    <a:pt x="43" y="82"/>
                    <a:pt x="43" y="82"/>
                  </a:cubicBezTo>
                  <a:cubicBezTo>
                    <a:pt x="43" y="82"/>
                    <a:pt x="56" y="1"/>
                    <a:pt x="95" y="2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0"/>
            <p:cNvSpPr/>
            <p:nvPr/>
          </p:nvSpPr>
          <p:spPr>
            <a:xfrm>
              <a:off x="3593674" y="4188523"/>
              <a:ext cx="8396" cy="23847"/>
            </a:xfrm>
            <a:custGeom>
              <a:rect b="b" l="l" r="r" t="t"/>
              <a:pathLst>
                <a:path extrusionOk="0" h="730" w="257">
                  <a:moveTo>
                    <a:pt x="134" y="27"/>
                  </a:moveTo>
                  <a:cubicBezTo>
                    <a:pt x="134" y="27"/>
                    <a:pt x="228" y="351"/>
                    <a:pt x="257" y="581"/>
                  </a:cubicBezTo>
                  <a:lnTo>
                    <a:pt x="202" y="730"/>
                  </a:lnTo>
                  <a:lnTo>
                    <a:pt x="134" y="662"/>
                  </a:lnTo>
                  <a:cubicBezTo>
                    <a:pt x="27" y="568"/>
                    <a:pt x="82" y="607"/>
                    <a:pt x="53" y="513"/>
                  </a:cubicBezTo>
                  <a:cubicBezTo>
                    <a:pt x="1" y="283"/>
                    <a:pt x="27" y="27"/>
                    <a:pt x="27" y="27"/>
                  </a:cubicBezTo>
                  <a:cubicBezTo>
                    <a:pt x="27" y="27"/>
                    <a:pt x="82" y="1"/>
                    <a:pt x="134" y="2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0"/>
            <p:cNvSpPr/>
            <p:nvPr/>
          </p:nvSpPr>
          <p:spPr>
            <a:xfrm>
              <a:off x="3725034" y="4179212"/>
              <a:ext cx="7971" cy="30936"/>
            </a:xfrm>
            <a:custGeom>
              <a:rect b="b" l="l" r="r" t="t"/>
              <a:pathLst>
                <a:path extrusionOk="0" h="947" w="244">
                  <a:moveTo>
                    <a:pt x="163" y="17"/>
                  </a:moveTo>
                  <a:cubicBezTo>
                    <a:pt x="244" y="43"/>
                    <a:pt x="205" y="69"/>
                    <a:pt x="205" y="124"/>
                  </a:cubicBezTo>
                  <a:cubicBezTo>
                    <a:pt x="205" y="312"/>
                    <a:pt x="205" y="516"/>
                    <a:pt x="192" y="704"/>
                  </a:cubicBezTo>
                  <a:lnTo>
                    <a:pt x="150" y="879"/>
                  </a:lnTo>
                  <a:lnTo>
                    <a:pt x="82" y="947"/>
                  </a:lnTo>
                  <a:lnTo>
                    <a:pt x="30" y="866"/>
                  </a:lnTo>
                  <a:cubicBezTo>
                    <a:pt x="1" y="584"/>
                    <a:pt x="56" y="367"/>
                    <a:pt x="95" y="56"/>
                  </a:cubicBezTo>
                  <a:cubicBezTo>
                    <a:pt x="95" y="56"/>
                    <a:pt x="124" y="1"/>
                    <a:pt x="163" y="1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0"/>
            <p:cNvSpPr/>
            <p:nvPr/>
          </p:nvSpPr>
          <p:spPr>
            <a:xfrm>
              <a:off x="3739212" y="3931423"/>
              <a:ext cx="5325" cy="19404"/>
            </a:xfrm>
            <a:custGeom>
              <a:rect b="b" l="l" r="r" t="t"/>
              <a:pathLst>
                <a:path extrusionOk="0" h="594" w="163">
                  <a:moveTo>
                    <a:pt x="108" y="69"/>
                  </a:moveTo>
                  <a:cubicBezTo>
                    <a:pt x="108" y="69"/>
                    <a:pt x="147" y="312"/>
                    <a:pt x="163" y="526"/>
                  </a:cubicBezTo>
                  <a:lnTo>
                    <a:pt x="108" y="594"/>
                  </a:lnTo>
                  <a:cubicBezTo>
                    <a:pt x="108" y="594"/>
                    <a:pt x="14" y="296"/>
                    <a:pt x="14" y="108"/>
                  </a:cubicBezTo>
                  <a:cubicBezTo>
                    <a:pt x="1" y="27"/>
                    <a:pt x="40" y="1"/>
                    <a:pt x="108" y="69"/>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0"/>
            <p:cNvSpPr/>
            <p:nvPr/>
          </p:nvSpPr>
          <p:spPr>
            <a:xfrm>
              <a:off x="3727255" y="3881146"/>
              <a:ext cx="9343" cy="22475"/>
            </a:xfrm>
            <a:custGeom>
              <a:rect b="b" l="l" r="r" t="t"/>
              <a:pathLst>
                <a:path extrusionOk="0" h="688" w="286">
                  <a:moveTo>
                    <a:pt x="56" y="40"/>
                  </a:moveTo>
                  <a:lnTo>
                    <a:pt x="163" y="150"/>
                  </a:lnTo>
                  <a:cubicBezTo>
                    <a:pt x="218" y="283"/>
                    <a:pt x="270" y="474"/>
                    <a:pt x="270" y="474"/>
                  </a:cubicBezTo>
                  <a:cubicBezTo>
                    <a:pt x="286" y="513"/>
                    <a:pt x="270" y="539"/>
                    <a:pt x="270" y="539"/>
                  </a:cubicBezTo>
                  <a:cubicBezTo>
                    <a:pt x="270" y="539"/>
                    <a:pt x="270" y="688"/>
                    <a:pt x="150" y="526"/>
                  </a:cubicBezTo>
                  <a:lnTo>
                    <a:pt x="1" y="121"/>
                  </a:lnTo>
                  <a:cubicBezTo>
                    <a:pt x="14" y="1"/>
                    <a:pt x="27" y="27"/>
                    <a:pt x="56" y="4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0"/>
            <p:cNvSpPr/>
            <p:nvPr/>
          </p:nvSpPr>
          <p:spPr>
            <a:xfrm>
              <a:off x="3427817" y="3948574"/>
              <a:ext cx="202408" cy="347615"/>
            </a:xfrm>
            <a:custGeom>
              <a:rect b="b" l="l" r="r" t="t"/>
              <a:pathLst>
                <a:path extrusionOk="0" h="10641" w="6196">
                  <a:moveTo>
                    <a:pt x="3066" y="111"/>
                  </a:moveTo>
                  <a:cubicBezTo>
                    <a:pt x="1796" y="1"/>
                    <a:pt x="1122" y="3322"/>
                    <a:pt x="662" y="5279"/>
                  </a:cubicBezTo>
                  <a:cubicBezTo>
                    <a:pt x="1" y="8049"/>
                    <a:pt x="27" y="10641"/>
                    <a:pt x="2538" y="10560"/>
                  </a:cubicBezTo>
                  <a:cubicBezTo>
                    <a:pt x="4077" y="10505"/>
                    <a:pt x="6196" y="10544"/>
                    <a:pt x="5104" y="5457"/>
                  </a:cubicBezTo>
                  <a:cubicBezTo>
                    <a:pt x="4644" y="3283"/>
                    <a:pt x="4375" y="231"/>
                    <a:pt x="3066" y="11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0"/>
            <p:cNvSpPr/>
            <p:nvPr/>
          </p:nvSpPr>
          <p:spPr>
            <a:xfrm>
              <a:off x="3518210" y="4216781"/>
              <a:ext cx="4900" cy="18980"/>
            </a:xfrm>
            <a:custGeom>
              <a:rect b="b" l="l" r="r" t="t"/>
              <a:pathLst>
                <a:path extrusionOk="0" h="581" w="150">
                  <a:moveTo>
                    <a:pt x="95" y="82"/>
                  </a:moveTo>
                  <a:lnTo>
                    <a:pt x="150" y="147"/>
                  </a:lnTo>
                  <a:cubicBezTo>
                    <a:pt x="150" y="513"/>
                    <a:pt x="150" y="390"/>
                    <a:pt x="124" y="500"/>
                  </a:cubicBezTo>
                  <a:lnTo>
                    <a:pt x="69" y="581"/>
                  </a:lnTo>
                  <a:lnTo>
                    <a:pt x="1" y="419"/>
                  </a:lnTo>
                  <a:cubicBezTo>
                    <a:pt x="14" y="1"/>
                    <a:pt x="82" y="53"/>
                    <a:pt x="95" y="8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0"/>
            <p:cNvSpPr/>
            <p:nvPr/>
          </p:nvSpPr>
          <p:spPr>
            <a:xfrm>
              <a:off x="3547742" y="4213612"/>
              <a:ext cx="6272" cy="20777"/>
            </a:xfrm>
            <a:custGeom>
              <a:rect b="b" l="l" r="r" t="t"/>
              <a:pathLst>
                <a:path extrusionOk="0" h="636" w="192">
                  <a:moveTo>
                    <a:pt x="137" y="1"/>
                  </a:moveTo>
                  <a:lnTo>
                    <a:pt x="192" y="69"/>
                  </a:lnTo>
                  <a:cubicBezTo>
                    <a:pt x="176" y="150"/>
                    <a:pt x="176" y="273"/>
                    <a:pt x="176" y="273"/>
                  </a:cubicBezTo>
                  <a:cubicBezTo>
                    <a:pt x="163" y="380"/>
                    <a:pt x="150" y="503"/>
                    <a:pt x="150" y="503"/>
                  </a:cubicBezTo>
                  <a:cubicBezTo>
                    <a:pt x="137" y="542"/>
                    <a:pt x="111" y="597"/>
                    <a:pt x="111" y="597"/>
                  </a:cubicBezTo>
                  <a:lnTo>
                    <a:pt x="69" y="636"/>
                  </a:lnTo>
                  <a:lnTo>
                    <a:pt x="30" y="568"/>
                  </a:lnTo>
                  <a:cubicBezTo>
                    <a:pt x="1" y="406"/>
                    <a:pt x="43" y="273"/>
                    <a:pt x="69" y="69"/>
                  </a:cubicBezTo>
                  <a:lnTo>
                    <a:pt x="1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0"/>
            <p:cNvSpPr/>
            <p:nvPr/>
          </p:nvSpPr>
          <p:spPr>
            <a:xfrm>
              <a:off x="3478518" y="4211913"/>
              <a:ext cx="3103" cy="14537"/>
            </a:xfrm>
            <a:custGeom>
              <a:rect b="b" l="l" r="r" t="t"/>
              <a:pathLst>
                <a:path extrusionOk="0" h="445" w="95">
                  <a:moveTo>
                    <a:pt x="69" y="27"/>
                  </a:moveTo>
                  <a:lnTo>
                    <a:pt x="95" y="134"/>
                  </a:lnTo>
                  <a:cubicBezTo>
                    <a:pt x="95" y="189"/>
                    <a:pt x="95" y="244"/>
                    <a:pt x="82" y="296"/>
                  </a:cubicBezTo>
                  <a:lnTo>
                    <a:pt x="82" y="406"/>
                  </a:lnTo>
                  <a:lnTo>
                    <a:pt x="43" y="445"/>
                  </a:lnTo>
                  <a:lnTo>
                    <a:pt x="1" y="406"/>
                  </a:lnTo>
                  <a:cubicBezTo>
                    <a:pt x="14" y="40"/>
                    <a:pt x="1" y="134"/>
                    <a:pt x="43" y="40"/>
                  </a:cubicBezTo>
                  <a:cubicBezTo>
                    <a:pt x="43" y="40"/>
                    <a:pt x="43" y="1"/>
                    <a:pt x="69"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0"/>
            <p:cNvSpPr/>
            <p:nvPr/>
          </p:nvSpPr>
          <p:spPr>
            <a:xfrm>
              <a:off x="3445490" y="4207895"/>
              <a:ext cx="4802" cy="18130"/>
            </a:xfrm>
            <a:custGeom>
              <a:rect b="b" l="l" r="r" t="t"/>
              <a:pathLst>
                <a:path extrusionOk="0" h="555" w="147">
                  <a:moveTo>
                    <a:pt x="66" y="30"/>
                  </a:moveTo>
                  <a:lnTo>
                    <a:pt x="108" y="111"/>
                  </a:lnTo>
                  <a:cubicBezTo>
                    <a:pt x="121" y="244"/>
                    <a:pt x="121" y="367"/>
                    <a:pt x="147" y="500"/>
                  </a:cubicBezTo>
                  <a:lnTo>
                    <a:pt x="108" y="555"/>
                  </a:lnTo>
                  <a:cubicBezTo>
                    <a:pt x="108" y="555"/>
                    <a:pt x="82" y="529"/>
                    <a:pt x="53" y="529"/>
                  </a:cubicBezTo>
                  <a:cubicBezTo>
                    <a:pt x="1" y="325"/>
                    <a:pt x="1" y="137"/>
                    <a:pt x="14" y="111"/>
                  </a:cubicBezTo>
                  <a:cubicBezTo>
                    <a:pt x="14" y="82"/>
                    <a:pt x="1" y="95"/>
                    <a:pt x="27" y="56"/>
                  </a:cubicBezTo>
                  <a:cubicBezTo>
                    <a:pt x="27" y="56"/>
                    <a:pt x="40" y="1"/>
                    <a:pt x="66"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0"/>
            <p:cNvSpPr/>
            <p:nvPr/>
          </p:nvSpPr>
          <p:spPr>
            <a:xfrm>
              <a:off x="3500112" y="4192966"/>
              <a:ext cx="4051" cy="14112"/>
            </a:xfrm>
            <a:custGeom>
              <a:rect b="b" l="l" r="r" t="t"/>
              <a:pathLst>
                <a:path extrusionOk="0" h="432" w="124">
                  <a:moveTo>
                    <a:pt x="56" y="1"/>
                  </a:moveTo>
                  <a:lnTo>
                    <a:pt x="124" y="1"/>
                  </a:lnTo>
                  <a:lnTo>
                    <a:pt x="124" y="134"/>
                  </a:lnTo>
                  <a:cubicBezTo>
                    <a:pt x="124" y="325"/>
                    <a:pt x="95" y="351"/>
                    <a:pt x="95" y="351"/>
                  </a:cubicBezTo>
                  <a:lnTo>
                    <a:pt x="43" y="432"/>
                  </a:lnTo>
                  <a:lnTo>
                    <a:pt x="1" y="257"/>
                  </a:lnTo>
                  <a:cubicBezTo>
                    <a:pt x="1" y="163"/>
                    <a:pt x="14" y="14"/>
                    <a:pt x="14" y="14"/>
                  </a:cubicBezTo>
                  <a:cubicBezTo>
                    <a:pt x="14" y="14"/>
                    <a:pt x="30" y="1"/>
                    <a:pt x="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0"/>
            <p:cNvSpPr/>
            <p:nvPr/>
          </p:nvSpPr>
          <p:spPr>
            <a:xfrm>
              <a:off x="3531016" y="4188948"/>
              <a:ext cx="4475" cy="14635"/>
            </a:xfrm>
            <a:custGeom>
              <a:rect b="b" l="l" r="r" t="t"/>
              <a:pathLst>
                <a:path extrusionOk="0" h="448" w="137">
                  <a:moveTo>
                    <a:pt x="82" y="1"/>
                  </a:moveTo>
                  <a:lnTo>
                    <a:pt x="137" y="56"/>
                  </a:lnTo>
                  <a:cubicBezTo>
                    <a:pt x="137" y="218"/>
                    <a:pt x="95" y="406"/>
                    <a:pt x="95" y="406"/>
                  </a:cubicBezTo>
                  <a:lnTo>
                    <a:pt x="56" y="448"/>
                  </a:lnTo>
                  <a:lnTo>
                    <a:pt x="14" y="393"/>
                  </a:lnTo>
                  <a:cubicBezTo>
                    <a:pt x="1" y="367"/>
                    <a:pt x="1" y="351"/>
                    <a:pt x="1" y="351"/>
                  </a:cubicBezTo>
                  <a:cubicBezTo>
                    <a:pt x="14" y="205"/>
                    <a:pt x="40" y="27"/>
                    <a:pt x="40" y="27"/>
                  </a:cubicBezTo>
                  <a:cubicBezTo>
                    <a:pt x="40" y="27"/>
                    <a:pt x="56" y="1"/>
                    <a:pt x="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0"/>
            <p:cNvSpPr/>
            <p:nvPr/>
          </p:nvSpPr>
          <p:spPr>
            <a:xfrm>
              <a:off x="3456924" y="4187674"/>
              <a:ext cx="3953" cy="15909"/>
            </a:xfrm>
            <a:custGeom>
              <a:rect b="b" l="l" r="r" t="t"/>
              <a:pathLst>
                <a:path extrusionOk="0" h="487" w="121">
                  <a:moveTo>
                    <a:pt x="95" y="1"/>
                  </a:moveTo>
                  <a:lnTo>
                    <a:pt x="121" y="66"/>
                  </a:lnTo>
                  <a:lnTo>
                    <a:pt x="121" y="147"/>
                  </a:lnTo>
                  <a:cubicBezTo>
                    <a:pt x="121" y="176"/>
                    <a:pt x="121" y="215"/>
                    <a:pt x="108" y="257"/>
                  </a:cubicBezTo>
                  <a:cubicBezTo>
                    <a:pt x="108" y="338"/>
                    <a:pt x="95" y="390"/>
                    <a:pt x="82" y="445"/>
                  </a:cubicBezTo>
                  <a:lnTo>
                    <a:pt x="40" y="487"/>
                  </a:lnTo>
                  <a:lnTo>
                    <a:pt x="1" y="338"/>
                  </a:lnTo>
                  <a:cubicBezTo>
                    <a:pt x="14" y="270"/>
                    <a:pt x="14" y="176"/>
                    <a:pt x="14" y="176"/>
                  </a:cubicBezTo>
                  <a:cubicBezTo>
                    <a:pt x="14" y="163"/>
                    <a:pt x="27" y="134"/>
                    <a:pt x="27" y="108"/>
                  </a:cubicBezTo>
                  <a:cubicBezTo>
                    <a:pt x="27" y="14"/>
                    <a:pt x="40" y="27"/>
                    <a:pt x="40" y="27"/>
                  </a:cubicBezTo>
                  <a:cubicBezTo>
                    <a:pt x="40" y="27"/>
                    <a:pt x="69"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0"/>
            <p:cNvSpPr/>
            <p:nvPr/>
          </p:nvSpPr>
          <p:spPr>
            <a:xfrm>
              <a:off x="3549964" y="4177938"/>
              <a:ext cx="4900" cy="18130"/>
            </a:xfrm>
            <a:custGeom>
              <a:rect b="b" l="l" r="r" t="t"/>
              <a:pathLst>
                <a:path extrusionOk="0" h="555" w="150">
                  <a:moveTo>
                    <a:pt x="108" y="27"/>
                  </a:moveTo>
                  <a:cubicBezTo>
                    <a:pt x="108" y="27"/>
                    <a:pt x="150" y="108"/>
                    <a:pt x="150" y="244"/>
                  </a:cubicBezTo>
                  <a:lnTo>
                    <a:pt x="150" y="351"/>
                  </a:lnTo>
                  <a:cubicBezTo>
                    <a:pt x="137" y="419"/>
                    <a:pt x="124" y="487"/>
                    <a:pt x="69" y="555"/>
                  </a:cubicBezTo>
                  <a:lnTo>
                    <a:pt x="27" y="500"/>
                  </a:lnTo>
                  <a:cubicBezTo>
                    <a:pt x="1" y="406"/>
                    <a:pt x="1" y="500"/>
                    <a:pt x="14" y="351"/>
                  </a:cubicBezTo>
                  <a:cubicBezTo>
                    <a:pt x="14" y="351"/>
                    <a:pt x="14" y="189"/>
                    <a:pt x="43" y="69"/>
                  </a:cubicBezTo>
                  <a:cubicBezTo>
                    <a:pt x="43" y="69"/>
                    <a:pt x="82" y="1"/>
                    <a:pt x="108"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0"/>
            <p:cNvSpPr/>
            <p:nvPr/>
          </p:nvSpPr>
          <p:spPr>
            <a:xfrm>
              <a:off x="3478093" y="4170000"/>
              <a:ext cx="5749" cy="21201"/>
            </a:xfrm>
            <a:custGeom>
              <a:rect b="b" l="l" r="r" t="t"/>
              <a:pathLst>
                <a:path extrusionOk="0" h="649" w="176">
                  <a:moveTo>
                    <a:pt x="137" y="40"/>
                  </a:moveTo>
                  <a:cubicBezTo>
                    <a:pt x="176" y="69"/>
                    <a:pt x="163" y="95"/>
                    <a:pt x="163" y="95"/>
                  </a:cubicBezTo>
                  <a:cubicBezTo>
                    <a:pt x="163" y="121"/>
                    <a:pt x="150" y="150"/>
                    <a:pt x="150" y="163"/>
                  </a:cubicBezTo>
                  <a:cubicBezTo>
                    <a:pt x="137" y="283"/>
                    <a:pt x="121" y="461"/>
                    <a:pt x="121" y="461"/>
                  </a:cubicBezTo>
                  <a:cubicBezTo>
                    <a:pt x="56" y="649"/>
                    <a:pt x="1" y="513"/>
                    <a:pt x="1" y="513"/>
                  </a:cubicBezTo>
                  <a:cubicBezTo>
                    <a:pt x="1" y="419"/>
                    <a:pt x="40" y="270"/>
                    <a:pt x="40" y="270"/>
                  </a:cubicBezTo>
                  <a:cubicBezTo>
                    <a:pt x="56" y="189"/>
                    <a:pt x="69" y="82"/>
                    <a:pt x="69" y="82"/>
                  </a:cubicBezTo>
                  <a:cubicBezTo>
                    <a:pt x="108" y="1"/>
                    <a:pt x="82" y="40"/>
                    <a:pt x="137" y="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0"/>
            <p:cNvSpPr/>
            <p:nvPr/>
          </p:nvSpPr>
          <p:spPr>
            <a:xfrm>
              <a:off x="3512918" y="4165557"/>
              <a:ext cx="4475" cy="15060"/>
            </a:xfrm>
            <a:custGeom>
              <a:rect b="b" l="l" r="r" t="t"/>
              <a:pathLst>
                <a:path extrusionOk="0" h="461" w="137">
                  <a:moveTo>
                    <a:pt x="95" y="1"/>
                  </a:moveTo>
                  <a:lnTo>
                    <a:pt x="137" y="43"/>
                  </a:lnTo>
                  <a:cubicBezTo>
                    <a:pt x="137" y="231"/>
                    <a:pt x="124" y="367"/>
                    <a:pt x="124" y="367"/>
                  </a:cubicBezTo>
                  <a:cubicBezTo>
                    <a:pt x="108" y="419"/>
                    <a:pt x="95" y="419"/>
                    <a:pt x="95" y="419"/>
                  </a:cubicBezTo>
                  <a:lnTo>
                    <a:pt x="56" y="461"/>
                  </a:lnTo>
                  <a:lnTo>
                    <a:pt x="14" y="393"/>
                  </a:lnTo>
                  <a:cubicBezTo>
                    <a:pt x="1" y="286"/>
                    <a:pt x="27" y="163"/>
                    <a:pt x="43" y="43"/>
                  </a:cubicBezTo>
                  <a:cubicBezTo>
                    <a:pt x="43" y="43"/>
                    <a:pt x="69"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0"/>
            <p:cNvSpPr/>
            <p:nvPr/>
          </p:nvSpPr>
          <p:spPr>
            <a:xfrm>
              <a:off x="3446340" y="4159415"/>
              <a:ext cx="3528" cy="15484"/>
            </a:xfrm>
            <a:custGeom>
              <a:rect b="b" l="l" r="r" t="t"/>
              <a:pathLst>
                <a:path extrusionOk="0" h="474" w="108">
                  <a:moveTo>
                    <a:pt x="108" y="27"/>
                  </a:moveTo>
                  <a:lnTo>
                    <a:pt x="95" y="393"/>
                  </a:lnTo>
                  <a:cubicBezTo>
                    <a:pt x="82" y="419"/>
                    <a:pt x="69" y="445"/>
                    <a:pt x="69" y="445"/>
                  </a:cubicBezTo>
                  <a:lnTo>
                    <a:pt x="40" y="474"/>
                  </a:lnTo>
                  <a:lnTo>
                    <a:pt x="1" y="364"/>
                  </a:lnTo>
                  <a:cubicBezTo>
                    <a:pt x="14" y="257"/>
                    <a:pt x="40" y="95"/>
                    <a:pt x="40" y="95"/>
                  </a:cubicBezTo>
                  <a:cubicBezTo>
                    <a:pt x="69" y="40"/>
                    <a:pt x="69" y="56"/>
                    <a:pt x="69" y="56"/>
                  </a:cubicBezTo>
                  <a:cubicBezTo>
                    <a:pt x="69" y="56"/>
                    <a:pt x="82" y="1"/>
                    <a:pt x="108"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0"/>
            <p:cNvSpPr/>
            <p:nvPr/>
          </p:nvSpPr>
          <p:spPr>
            <a:xfrm>
              <a:off x="3563619" y="4157619"/>
              <a:ext cx="5749" cy="14635"/>
            </a:xfrm>
            <a:custGeom>
              <a:rect b="b" l="l" r="r" t="t"/>
              <a:pathLst>
                <a:path extrusionOk="0" h="448" w="176">
                  <a:moveTo>
                    <a:pt x="95" y="43"/>
                  </a:moveTo>
                  <a:cubicBezTo>
                    <a:pt x="176" y="137"/>
                    <a:pt x="163" y="14"/>
                    <a:pt x="163" y="205"/>
                  </a:cubicBezTo>
                  <a:lnTo>
                    <a:pt x="137" y="380"/>
                  </a:lnTo>
                  <a:lnTo>
                    <a:pt x="82" y="448"/>
                  </a:lnTo>
                  <a:lnTo>
                    <a:pt x="43" y="380"/>
                  </a:lnTo>
                  <a:lnTo>
                    <a:pt x="14" y="338"/>
                  </a:lnTo>
                  <a:cubicBezTo>
                    <a:pt x="1" y="124"/>
                    <a:pt x="1" y="176"/>
                    <a:pt x="1" y="124"/>
                  </a:cubicBezTo>
                  <a:cubicBezTo>
                    <a:pt x="1" y="124"/>
                    <a:pt x="56" y="1"/>
                    <a:pt x="95" y="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0"/>
            <p:cNvSpPr/>
            <p:nvPr/>
          </p:nvSpPr>
          <p:spPr>
            <a:xfrm>
              <a:off x="3537583" y="4154123"/>
              <a:ext cx="4900" cy="19404"/>
            </a:xfrm>
            <a:custGeom>
              <a:rect b="b" l="l" r="r" t="t"/>
              <a:pathLst>
                <a:path extrusionOk="0" h="594" w="150">
                  <a:moveTo>
                    <a:pt x="98" y="95"/>
                  </a:moveTo>
                  <a:cubicBezTo>
                    <a:pt x="150" y="108"/>
                    <a:pt x="150" y="137"/>
                    <a:pt x="150" y="137"/>
                  </a:cubicBezTo>
                  <a:cubicBezTo>
                    <a:pt x="150" y="202"/>
                    <a:pt x="98" y="487"/>
                    <a:pt x="98" y="487"/>
                  </a:cubicBezTo>
                  <a:cubicBezTo>
                    <a:pt x="30" y="594"/>
                    <a:pt x="30" y="500"/>
                    <a:pt x="30" y="500"/>
                  </a:cubicBezTo>
                  <a:cubicBezTo>
                    <a:pt x="1" y="461"/>
                    <a:pt x="1" y="500"/>
                    <a:pt x="1" y="419"/>
                  </a:cubicBezTo>
                  <a:cubicBezTo>
                    <a:pt x="1" y="393"/>
                    <a:pt x="17" y="244"/>
                    <a:pt x="17" y="244"/>
                  </a:cubicBezTo>
                  <a:cubicBezTo>
                    <a:pt x="30" y="1"/>
                    <a:pt x="56" y="82"/>
                    <a:pt x="98" y="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0"/>
            <p:cNvSpPr/>
            <p:nvPr/>
          </p:nvSpPr>
          <p:spPr>
            <a:xfrm>
              <a:off x="3463491" y="4148831"/>
              <a:ext cx="4900" cy="18980"/>
            </a:xfrm>
            <a:custGeom>
              <a:rect b="b" l="l" r="r" t="t"/>
              <a:pathLst>
                <a:path extrusionOk="0" h="581" w="150">
                  <a:moveTo>
                    <a:pt x="137" y="69"/>
                  </a:moveTo>
                  <a:lnTo>
                    <a:pt x="150" y="270"/>
                  </a:lnTo>
                  <a:cubicBezTo>
                    <a:pt x="150" y="325"/>
                    <a:pt x="137" y="406"/>
                    <a:pt x="137" y="406"/>
                  </a:cubicBezTo>
                  <a:cubicBezTo>
                    <a:pt x="1" y="581"/>
                    <a:pt x="30" y="393"/>
                    <a:pt x="30" y="393"/>
                  </a:cubicBezTo>
                  <a:cubicBezTo>
                    <a:pt x="30" y="364"/>
                    <a:pt x="30" y="325"/>
                    <a:pt x="43" y="283"/>
                  </a:cubicBezTo>
                  <a:cubicBezTo>
                    <a:pt x="82" y="1"/>
                    <a:pt x="98" y="95"/>
                    <a:pt x="111" y="69"/>
                  </a:cubicBezTo>
                  <a:cubicBezTo>
                    <a:pt x="111" y="69"/>
                    <a:pt x="111" y="56"/>
                    <a:pt x="137" y="6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0"/>
            <p:cNvSpPr/>
            <p:nvPr/>
          </p:nvSpPr>
          <p:spPr>
            <a:xfrm>
              <a:off x="3487829" y="4140892"/>
              <a:ext cx="4377" cy="15909"/>
            </a:xfrm>
            <a:custGeom>
              <a:rect b="b" l="l" r="r" t="t"/>
              <a:pathLst>
                <a:path extrusionOk="0" h="487" w="134">
                  <a:moveTo>
                    <a:pt x="95" y="27"/>
                  </a:moveTo>
                  <a:cubicBezTo>
                    <a:pt x="95" y="27"/>
                    <a:pt x="134" y="121"/>
                    <a:pt x="134" y="137"/>
                  </a:cubicBezTo>
                  <a:cubicBezTo>
                    <a:pt x="134" y="244"/>
                    <a:pt x="108" y="393"/>
                    <a:pt x="108" y="393"/>
                  </a:cubicBezTo>
                  <a:cubicBezTo>
                    <a:pt x="108" y="445"/>
                    <a:pt x="95" y="461"/>
                    <a:pt x="95" y="461"/>
                  </a:cubicBezTo>
                  <a:lnTo>
                    <a:pt x="82" y="487"/>
                  </a:lnTo>
                  <a:lnTo>
                    <a:pt x="14" y="487"/>
                  </a:lnTo>
                  <a:lnTo>
                    <a:pt x="1" y="380"/>
                  </a:lnTo>
                  <a:cubicBezTo>
                    <a:pt x="27" y="244"/>
                    <a:pt x="40" y="56"/>
                    <a:pt x="40" y="56"/>
                  </a:cubicBezTo>
                  <a:cubicBezTo>
                    <a:pt x="40" y="56"/>
                    <a:pt x="66" y="1"/>
                    <a:pt x="95"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0"/>
            <p:cNvSpPr/>
            <p:nvPr/>
          </p:nvSpPr>
          <p:spPr>
            <a:xfrm>
              <a:off x="3549964" y="4134751"/>
              <a:ext cx="4900" cy="16758"/>
            </a:xfrm>
            <a:custGeom>
              <a:rect b="b" l="l" r="r" t="t"/>
              <a:pathLst>
                <a:path extrusionOk="0" h="513" w="150">
                  <a:moveTo>
                    <a:pt x="95" y="14"/>
                  </a:moveTo>
                  <a:lnTo>
                    <a:pt x="137" y="27"/>
                  </a:lnTo>
                  <a:lnTo>
                    <a:pt x="150" y="390"/>
                  </a:lnTo>
                  <a:lnTo>
                    <a:pt x="82" y="513"/>
                  </a:lnTo>
                  <a:cubicBezTo>
                    <a:pt x="1" y="406"/>
                    <a:pt x="14" y="419"/>
                    <a:pt x="14" y="419"/>
                  </a:cubicBezTo>
                  <a:lnTo>
                    <a:pt x="1" y="338"/>
                  </a:lnTo>
                  <a:lnTo>
                    <a:pt x="1" y="40"/>
                  </a:lnTo>
                  <a:cubicBezTo>
                    <a:pt x="56" y="1"/>
                    <a:pt x="69" y="14"/>
                    <a:pt x="95"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0"/>
            <p:cNvSpPr/>
            <p:nvPr/>
          </p:nvSpPr>
          <p:spPr>
            <a:xfrm>
              <a:off x="3508475" y="4129883"/>
              <a:ext cx="5325" cy="16758"/>
            </a:xfrm>
            <a:custGeom>
              <a:rect b="b" l="l" r="r" t="t"/>
              <a:pathLst>
                <a:path extrusionOk="0" h="513" w="163">
                  <a:moveTo>
                    <a:pt x="124" y="40"/>
                  </a:moveTo>
                  <a:lnTo>
                    <a:pt x="163" y="176"/>
                  </a:lnTo>
                  <a:cubicBezTo>
                    <a:pt x="124" y="458"/>
                    <a:pt x="137" y="393"/>
                    <a:pt x="111" y="432"/>
                  </a:cubicBezTo>
                  <a:lnTo>
                    <a:pt x="56" y="513"/>
                  </a:lnTo>
                  <a:lnTo>
                    <a:pt x="17" y="458"/>
                  </a:lnTo>
                  <a:cubicBezTo>
                    <a:pt x="1" y="406"/>
                    <a:pt x="1" y="393"/>
                    <a:pt x="1" y="393"/>
                  </a:cubicBezTo>
                  <a:cubicBezTo>
                    <a:pt x="1" y="296"/>
                    <a:pt x="1" y="244"/>
                    <a:pt x="30" y="108"/>
                  </a:cubicBezTo>
                  <a:cubicBezTo>
                    <a:pt x="30" y="108"/>
                    <a:pt x="98" y="1"/>
                    <a:pt x="124" y="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0"/>
            <p:cNvSpPr/>
            <p:nvPr/>
          </p:nvSpPr>
          <p:spPr>
            <a:xfrm>
              <a:off x="3461367" y="4117927"/>
              <a:ext cx="4802" cy="14635"/>
            </a:xfrm>
            <a:custGeom>
              <a:rect b="b" l="l" r="r" t="t"/>
              <a:pathLst>
                <a:path extrusionOk="0" h="448" w="147">
                  <a:moveTo>
                    <a:pt x="121" y="30"/>
                  </a:moveTo>
                  <a:lnTo>
                    <a:pt x="147" y="111"/>
                  </a:lnTo>
                  <a:cubicBezTo>
                    <a:pt x="121" y="244"/>
                    <a:pt x="82" y="406"/>
                    <a:pt x="82" y="406"/>
                  </a:cubicBezTo>
                  <a:lnTo>
                    <a:pt x="40" y="448"/>
                  </a:lnTo>
                  <a:cubicBezTo>
                    <a:pt x="40" y="448"/>
                    <a:pt x="1" y="325"/>
                    <a:pt x="1" y="312"/>
                  </a:cubicBezTo>
                  <a:cubicBezTo>
                    <a:pt x="14" y="286"/>
                    <a:pt x="14" y="273"/>
                    <a:pt x="14" y="244"/>
                  </a:cubicBezTo>
                  <a:cubicBezTo>
                    <a:pt x="40" y="150"/>
                    <a:pt x="66" y="69"/>
                    <a:pt x="66" y="69"/>
                  </a:cubicBezTo>
                  <a:cubicBezTo>
                    <a:pt x="66" y="69"/>
                    <a:pt x="108" y="1"/>
                    <a:pt x="121"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0"/>
            <p:cNvSpPr/>
            <p:nvPr/>
          </p:nvSpPr>
          <p:spPr>
            <a:xfrm>
              <a:off x="3531866" y="4112634"/>
              <a:ext cx="4900" cy="16334"/>
            </a:xfrm>
            <a:custGeom>
              <a:rect b="b" l="l" r="r" t="t"/>
              <a:pathLst>
                <a:path extrusionOk="0" h="500" w="150">
                  <a:moveTo>
                    <a:pt x="95" y="30"/>
                  </a:moveTo>
                  <a:cubicBezTo>
                    <a:pt x="95" y="30"/>
                    <a:pt x="150" y="124"/>
                    <a:pt x="150" y="231"/>
                  </a:cubicBezTo>
                  <a:cubicBezTo>
                    <a:pt x="150" y="273"/>
                    <a:pt x="137" y="380"/>
                    <a:pt x="124" y="448"/>
                  </a:cubicBezTo>
                  <a:lnTo>
                    <a:pt x="82" y="500"/>
                  </a:lnTo>
                  <a:lnTo>
                    <a:pt x="43" y="419"/>
                  </a:lnTo>
                  <a:cubicBezTo>
                    <a:pt x="1" y="299"/>
                    <a:pt x="30" y="95"/>
                    <a:pt x="56" y="56"/>
                  </a:cubicBezTo>
                  <a:cubicBezTo>
                    <a:pt x="56" y="56"/>
                    <a:pt x="69" y="1"/>
                    <a:pt x="95"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0"/>
            <p:cNvSpPr/>
            <p:nvPr/>
          </p:nvSpPr>
          <p:spPr>
            <a:xfrm>
              <a:off x="3562770" y="4109139"/>
              <a:ext cx="5325" cy="16758"/>
            </a:xfrm>
            <a:custGeom>
              <a:rect b="b" l="l" r="r" t="t"/>
              <a:pathLst>
                <a:path extrusionOk="0" h="513" w="163">
                  <a:moveTo>
                    <a:pt x="108" y="14"/>
                  </a:moveTo>
                  <a:lnTo>
                    <a:pt x="150" y="40"/>
                  </a:lnTo>
                  <a:cubicBezTo>
                    <a:pt x="163" y="202"/>
                    <a:pt x="163" y="380"/>
                    <a:pt x="163" y="380"/>
                  </a:cubicBezTo>
                  <a:cubicBezTo>
                    <a:pt x="163" y="419"/>
                    <a:pt x="150" y="445"/>
                    <a:pt x="150" y="445"/>
                  </a:cubicBezTo>
                  <a:lnTo>
                    <a:pt x="108" y="513"/>
                  </a:lnTo>
                  <a:lnTo>
                    <a:pt x="56" y="461"/>
                  </a:lnTo>
                  <a:cubicBezTo>
                    <a:pt x="27" y="406"/>
                    <a:pt x="27" y="380"/>
                    <a:pt x="27" y="380"/>
                  </a:cubicBezTo>
                  <a:cubicBezTo>
                    <a:pt x="14" y="270"/>
                    <a:pt x="1" y="108"/>
                    <a:pt x="1" y="108"/>
                  </a:cubicBezTo>
                  <a:cubicBezTo>
                    <a:pt x="1" y="40"/>
                    <a:pt x="14" y="1"/>
                    <a:pt x="108"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0"/>
            <p:cNvSpPr/>
            <p:nvPr/>
          </p:nvSpPr>
          <p:spPr>
            <a:xfrm>
              <a:off x="3483810" y="4109139"/>
              <a:ext cx="5325" cy="11891"/>
            </a:xfrm>
            <a:custGeom>
              <a:rect b="b" l="l" r="r" t="t"/>
              <a:pathLst>
                <a:path extrusionOk="0" h="364" w="163">
                  <a:moveTo>
                    <a:pt x="137" y="1"/>
                  </a:moveTo>
                  <a:cubicBezTo>
                    <a:pt x="137" y="1"/>
                    <a:pt x="163" y="121"/>
                    <a:pt x="137" y="283"/>
                  </a:cubicBezTo>
                  <a:lnTo>
                    <a:pt x="82" y="364"/>
                  </a:lnTo>
                  <a:lnTo>
                    <a:pt x="14" y="325"/>
                  </a:lnTo>
                  <a:cubicBezTo>
                    <a:pt x="1" y="189"/>
                    <a:pt x="43" y="137"/>
                    <a:pt x="69" y="27"/>
                  </a:cubicBezTo>
                  <a:cubicBezTo>
                    <a:pt x="69" y="27"/>
                    <a:pt x="108" y="1"/>
                    <a:pt x="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0"/>
            <p:cNvSpPr/>
            <p:nvPr/>
          </p:nvSpPr>
          <p:spPr>
            <a:xfrm>
              <a:off x="3505829" y="4098129"/>
              <a:ext cx="7971" cy="11466"/>
            </a:xfrm>
            <a:custGeom>
              <a:rect b="b" l="l" r="r" t="t"/>
              <a:pathLst>
                <a:path extrusionOk="0" h="351" w="244">
                  <a:moveTo>
                    <a:pt x="192" y="14"/>
                  </a:moveTo>
                  <a:cubicBezTo>
                    <a:pt x="218" y="69"/>
                    <a:pt x="205" y="40"/>
                    <a:pt x="244" y="95"/>
                  </a:cubicBezTo>
                  <a:lnTo>
                    <a:pt x="218" y="270"/>
                  </a:lnTo>
                  <a:cubicBezTo>
                    <a:pt x="218" y="283"/>
                    <a:pt x="205" y="296"/>
                    <a:pt x="205" y="296"/>
                  </a:cubicBezTo>
                  <a:lnTo>
                    <a:pt x="163" y="351"/>
                  </a:lnTo>
                  <a:cubicBezTo>
                    <a:pt x="1" y="202"/>
                    <a:pt x="43" y="325"/>
                    <a:pt x="98" y="108"/>
                  </a:cubicBezTo>
                  <a:lnTo>
                    <a:pt x="137" y="53"/>
                  </a:lnTo>
                  <a:lnTo>
                    <a:pt x="163" y="14"/>
                  </a:lnTo>
                  <a:cubicBezTo>
                    <a:pt x="163" y="14"/>
                    <a:pt x="163" y="1"/>
                    <a:pt x="192"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0"/>
            <p:cNvSpPr/>
            <p:nvPr/>
          </p:nvSpPr>
          <p:spPr>
            <a:xfrm>
              <a:off x="3463491" y="4092837"/>
              <a:ext cx="4475" cy="13688"/>
            </a:xfrm>
            <a:custGeom>
              <a:rect b="b" l="l" r="r" t="t"/>
              <a:pathLst>
                <a:path extrusionOk="0" h="419" w="137">
                  <a:moveTo>
                    <a:pt x="69" y="14"/>
                  </a:moveTo>
                  <a:lnTo>
                    <a:pt x="124" y="108"/>
                  </a:lnTo>
                  <a:cubicBezTo>
                    <a:pt x="137" y="215"/>
                    <a:pt x="124" y="257"/>
                    <a:pt x="124" y="257"/>
                  </a:cubicBezTo>
                  <a:cubicBezTo>
                    <a:pt x="111" y="312"/>
                    <a:pt x="111" y="377"/>
                    <a:pt x="111" y="377"/>
                  </a:cubicBezTo>
                  <a:lnTo>
                    <a:pt x="56" y="419"/>
                  </a:lnTo>
                  <a:cubicBezTo>
                    <a:pt x="56" y="419"/>
                    <a:pt x="30" y="393"/>
                    <a:pt x="17" y="163"/>
                  </a:cubicBezTo>
                  <a:cubicBezTo>
                    <a:pt x="1" y="53"/>
                    <a:pt x="17" y="69"/>
                    <a:pt x="17" y="69"/>
                  </a:cubicBezTo>
                  <a:cubicBezTo>
                    <a:pt x="17" y="69"/>
                    <a:pt x="43" y="1"/>
                    <a:pt x="69"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0"/>
            <p:cNvSpPr/>
            <p:nvPr/>
          </p:nvSpPr>
          <p:spPr>
            <a:xfrm>
              <a:off x="3546893" y="4091040"/>
              <a:ext cx="4900" cy="14635"/>
            </a:xfrm>
            <a:custGeom>
              <a:rect b="b" l="l" r="r" t="t"/>
              <a:pathLst>
                <a:path extrusionOk="0" h="448" w="150">
                  <a:moveTo>
                    <a:pt x="82" y="14"/>
                  </a:moveTo>
                  <a:lnTo>
                    <a:pt x="137" y="82"/>
                  </a:lnTo>
                  <a:cubicBezTo>
                    <a:pt x="137" y="95"/>
                    <a:pt x="150" y="325"/>
                    <a:pt x="150" y="325"/>
                  </a:cubicBezTo>
                  <a:cubicBezTo>
                    <a:pt x="137" y="367"/>
                    <a:pt x="121" y="393"/>
                    <a:pt x="121" y="393"/>
                  </a:cubicBezTo>
                  <a:lnTo>
                    <a:pt x="82" y="448"/>
                  </a:lnTo>
                  <a:lnTo>
                    <a:pt x="14" y="325"/>
                  </a:lnTo>
                  <a:cubicBezTo>
                    <a:pt x="1" y="257"/>
                    <a:pt x="1" y="244"/>
                    <a:pt x="1" y="108"/>
                  </a:cubicBezTo>
                  <a:lnTo>
                    <a:pt x="40" y="43"/>
                  </a:lnTo>
                  <a:cubicBezTo>
                    <a:pt x="69" y="27"/>
                    <a:pt x="56" y="1"/>
                    <a:pt x="82"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0"/>
            <p:cNvSpPr/>
            <p:nvPr/>
          </p:nvSpPr>
          <p:spPr>
            <a:xfrm>
              <a:off x="3479368" y="4076960"/>
              <a:ext cx="4900" cy="17608"/>
            </a:xfrm>
            <a:custGeom>
              <a:rect b="b" l="l" r="r" t="t"/>
              <a:pathLst>
                <a:path extrusionOk="0" h="539" w="150">
                  <a:moveTo>
                    <a:pt x="111" y="14"/>
                  </a:moveTo>
                  <a:cubicBezTo>
                    <a:pt x="111" y="14"/>
                    <a:pt x="150" y="134"/>
                    <a:pt x="137" y="296"/>
                  </a:cubicBezTo>
                  <a:lnTo>
                    <a:pt x="98" y="445"/>
                  </a:lnTo>
                  <a:lnTo>
                    <a:pt x="43" y="539"/>
                  </a:lnTo>
                  <a:lnTo>
                    <a:pt x="1" y="351"/>
                  </a:lnTo>
                  <a:cubicBezTo>
                    <a:pt x="43" y="14"/>
                    <a:pt x="82" y="1"/>
                    <a:pt x="111"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0"/>
            <p:cNvSpPr/>
            <p:nvPr/>
          </p:nvSpPr>
          <p:spPr>
            <a:xfrm>
              <a:off x="3525299" y="4072517"/>
              <a:ext cx="7024" cy="14112"/>
            </a:xfrm>
            <a:custGeom>
              <a:rect b="b" l="l" r="r" t="t"/>
              <a:pathLst>
                <a:path extrusionOk="0" h="432" w="215">
                  <a:moveTo>
                    <a:pt x="108" y="69"/>
                  </a:moveTo>
                  <a:cubicBezTo>
                    <a:pt x="215" y="95"/>
                    <a:pt x="163" y="27"/>
                    <a:pt x="163" y="299"/>
                  </a:cubicBezTo>
                  <a:lnTo>
                    <a:pt x="163" y="380"/>
                  </a:lnTo>
                  <a:cubicBezTo>
                    <a:pt x="150" y="419"/>
                    <a:pt x="134" y="432"/>
                    <a:pt x="134" y="432"/>
                  </a:cubicBezTo>
                  <a:lnTo>
                    <a:pt x="53" y="432"/>
                  </a:lnTo>
                  <a:lnTo>
                    <a:pt x="27" y="338"/>
                  </a:lnTo>
                  <a:cubicBezTo>
                    <a:pt x="14" y="1"/>
                    <a:pt x="1" y="124"/>
                    <a:pt x="40" y="82"/>
                  </a:cubicBezTo>
                  <a:cubicBezTo>
                    <a:pt x="40" y="82"/>
                    <a:pt x="82" y="69"/>
                    <a:pt x="108" y="6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0"/>
            <p:cNvSpPr/>
            <p:nvPr/>
          </p:nvSpPr>
          <p:spPr>
            <a:xfrm>
              <a:off x="3551336" y="4065004"/>
              <a:ext cx="8396" cy="14635"/>
            </a:xfrm>
            <a:custGeom>
              <a:rect b="b" l="l" r="r" t="t"/>
              <a:pathLst>
                <a:path extrusionOk="0" h="448" w="257">
                  <a:moveTo>
                    <a:pt x="228" y="14"/>
                  </a:moveTo>
                  <a:cubicBezTo>
                    <a:pt x="257" y="218"/>
                    <a:pt x="244" y="231"/>
                    <a:pt x="257" y="286"/>
                  </a:cubicBezTo>
                  <a:lnTo>
                    <a:pt x="257" y="419"/>
                  </a:lnTo>
                  <a:lnTo>
                    <a:pt x="228" y="448"/>
                  </a:lnTo>
                  <a:lnTo>
                    <a:pt x="134" y="435"/>
                  </a:lnTo>
                  <a:cubicBezTo>
                    <a:pt x="134" y="435"/>
                    <a:pt x="108" y="205"/>
                    <a:pt x="95" y="56"/>
                  </a:cubicBezTo>
                  <a:cubicBezTo>
                    <a:pt x="95" y="56"/>
                    <a:pt x="1" y="1"/>
                    <a:pt x="228"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0"/>
            <p:cNvSpPr/>
            <p:nvPr/>
          </p:nvSpPr>
          <p:spPr>
            <a:xfrm>
              <a:off x="3501909" y="4057065"/>
              <a:ext cx="5325" cy="16334"/>
            </a:xfrm>
            <a:custGeom>
              <a:rect b="b" l="l" r="r" t="t"/>
              <a:pathLst>
                <a:path extrusionOk="0" h="500" w="163">
                  <a:moveTo>
                    <a:pt x="121" y="43"/>
                  </a:moveTo>
                  <a:lnTo>
                    <a:pt x="163" y="163"/>
                  </a:lnTo>
                  <a:cubicBezTo>
                    <a:pt x="163" y="218"/>
                    <a:pt x="163" y="163"/>
                    <a:pt x="150" y="257"/>
                  </a:cubicBezTo>
                  <a:lnTo>
                    <a:pt x="137" y="367"/>
                  </a:lnTo>
                  <a:cubicBezTo>
                    <a:pt x="121" y="406"/>
                    <a:pt x="108" y="448"/>
                    <a:pt x="108" y="448"/>
                  </a:cubicBezTo>
                  <a:lnTo>
                    <a:pt x="69" y="500"/>
                  </a:lnTo>
                  <a:lnTo>
                    <a:pt x="14" y="380"/>
                  </a:lnTo>
                  <a:cubicBezTo>
                    <a:pt x="1" y="299"/>
                    <a:pt x="1" y="380"/>
                    <a:pt x="14" y="218"/>
                  </a:cubicBezTo>
                  <a:cubicBezTo>
                    <a:pt x="27" y="95"/>
                    <a:pt x="95" y="1"/>
                    <a:pt x="121" y="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0"/>
            <p:cNvSpPr/>
            <p:nvPr/>
          </p:nvSpPr>
          <p:spPr>
            <a:xfrm>
              <a:off x="3536733" y="4046481"/>
              <a:ext cx="4900" cy="17281"/>
            </a:xfrm>
            <a:custGeom>
              <a:rect b="b" l="l" r="r" t="t"/>
              <a:pathLst>
                <a:path extrusionOk="0" h="529" w="150">
                  <a:moveTo>
                    <a:pt x="95" y="1"/>
                  </a:moveTo>
                  <a:cubicBezTo>
                    <a:pt x="150" y="30"/>
                    <a:pt x="150" y="56"/>
                    <a:pt x="150" y="56"/>
                  </a:cubicBezTo>
                  <a:cubicBezTo>
                    <a:pt x="137" y="150"/>
                    <a:pt x="137" y="257"/>
                    <a:pt x="137" y="273"/>
                  </a:cubicBezTo>
                  <a:cubicBezTo>
                    <a:pt x="137" y="406"/>
                    <a:pt x="95" y="487"/>
                    <a:pt x="95" y="487"/>
                  </a:cubicBezTo>
                  <a:lnTo>
                    <a:pt x="56" y="529"/>
                  </a:lnTo>
                  <a:lnTo>
                    <a:pt x="14" y="474"/>
                  </a:lnTo>
                  <a:cubicBezTo>
                    <a:pt x="1" y="312"/>
                    <a:pt x="1" y="461"/>
                    <a:pt x="1" y="273"/>
                  </a:cubicBezTo>
                  <a:lnTo>
                    <a:pt x="14" y="56"/>
                  </a:lnTo>
                  <a:lnTo>
                    <a:pt x="27" y="14"/>
                  </a:lnTo>
                  <a:cubicBezTo>
                    <a:pt x="27" y="14"/>
                    <a:pt x="69"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40"/>
            <p:cNvSpPr/>
            <p:nvPr/>
          </p:nvSpPr>
          <p:spPr>
            <a:xfrm>
              <a:off x="3472801" y="4041188"/>
              <a:ext cx="4900" cy="19927"/>
            </a:xfrm>
            <a:custGeom>
              <a:rect b="b" l="l" r="r" t="t"/>
              <a:pathLst>
                <a:path extrusionOk="0" h="610" w="150">
                  <a:moveTo>
                    <a:pt x="150" y="69"/>
                  </a:moveTo>
                  <a:cubicBezTo>
                    <a:pt x="150" y="69"/>
                    <a:pt x="150" y="273"/>
                    <a:pt x="108" y="448"/>
                  </a:cubicBezTo>
                  <a:lnTo>
                    <a:pt x="82" y="568"/>
                  </a:lnTo>
                  <a:lnTo>
                    <a:pt x="40" y="610"/>
                  </a:lnTo>
                  <a:lnTo>
                    <a:pt x="1" y="568"/>
                  </a:lnTo>
                  <a:cubicBezTo>
                    <a:pt x="14" y="406"/>
                    <a:pt x="40" y="244"/>
                    <a:pt x="69" y="82"/>
                  </a:cubicBezTo>
                  <a:cubicBezTo>
                    <a:pt x="69" y="82"/>
                    <a:pt x="95" y="1"/>
                    <a:pt x="150" y="6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0"/>
            <p:cNvSpPr/>
            <p:nvPr/>
          </p:nvSpPr>
          <p:spPr>
            <a:xfrm>
              <a:off x="3495244" y="4037268"/>
              <a:ext cx="4900" cy="10192"/>
            </a:xfrm>
            <a:custGeom>
              <a:rect b="b" l="l" r="r" t="t"/>
              <a:pathLst>
                <a:path extrusionOk="0" h="312" w="150">
                  <a:moveTo>
                    <a:pt x="98" y="1"/>
                  </a:moveTo>
                  <a:lnTo>
                    <a:pt x="150" y="40"/>
                  </a:lnTo>
                  <a:cubicBezTo>
                    <a:pt x="137" y="134"/>
                    <a:pt x="124" y="244"/>
                    <a:pt x="124" y="244"/>
                  </a:cubicBezTo>
                  <a:lnTo>
                    <a:pt x="98" y="270"/>
                  </a:lnTo>
                  <a:lnTo>
                    <a:pt x="56" y="312"/>
                  </a:lnTo>
                  <a:lnTo>
                    <a:pt x="1" y="231"/>
                  </a:lnTo>
                  <a:cubicBezTo>
                    <a:pt x="17" y="134"/>
                    <a:pt x="17" y="176"/>
                    <a:pt x="17" y="53"/>
                  </a:cubicBezTo>
                  <a:lnTo>
                    <a:pt x="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0"/>
            <p:cNvSpPr/>
            <p:nvPr/>
          </p:nvSpPr>
          <p:spPr>
            <a:xfrm>
              <a:off x="3518210" y="4033250"/>
              <a:ext cx="4051" cy="18555"/>
            </a:xfrm>
            <a:custGeom>
              <a:rect b="b" l="l" r="r" t="t"/>
              <a:pathLst>
                <a:path extrusionOk="0" h="568" w="124">
                  <a:moveTo>
                    <a:pt x="95" y="1"/>
                  </a:moveTo>
                  <a:lnTo>
                    <a:pt x="124" y="69"/>
                  </a:lnTo>
                  <a:lnTo>
                    <a:pt x="124" y="244"/>
                  </a:lnTo>
                  <a:lnTo>
                    <a:pt x="124" y="325"/>
                  </a:lnTo>
                  <a:cubicBezTo>
                    <a:pt x="1" y="568"/>
                    <a:pt x="1" y="312"/>
                    <a:pt x="1" y="312"/>
                  </a:cubicBezTo>
                  <a:cubicBezTo>
                    <a:pt x="14" y="137"/>
                    <a:pt x="14" y="14"/>
                    <a:pt x="14" y="14"/>
                  </a:cubicBezTo>
                  <a:cubicBezTo>
                    <a:pt x="14" y="14"/>
                    <a:pt x="43"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0"/>
            <p:cNvSpPr/>
            <p:nvPr/>
          </p:nvSpPr>
          <p:spPr>
            <a:xfrm>
              <a:off x="3551761" y="4023613"/>
              <a:ext cx="4377" cy="17183"/>
            </a:xfrm>
            <a:custGeom>
              <a:rect b="b" l="l" r="r" t="t"/>
              <a:pathLst>
                <a:path extrusionOk="0" h="526" w="134">
                  <a:moveTo>
                    <a:pt x="95" y="27"/>
                  </a:moveTo>
                  <a:lnTo>
                    <a:pt x="134" y="419"/>
                  </a:lnTo>
                  <a:cubicBezTo>
                    <a:pt x="121" y="458"/>
                    <a:pt x="95" y="487"/>
                    <a:pt x="82" y="526"/>
                  </a:cubicBezTo>
                  <a:lnTo>
                    <a:pt x="14" y="406"/>
                  </a:lnTo>
                  <a:cubicBezTo>
                    <a:pt x="1" y="228"/>
                    <a:pt x="1" y="163"/>
                    <a:pt x="1" y="66"/>
                  </a:cubicBezTo>
                  <a:lnTo>
                    <a:pt x="53" y="1"/>
                  </a:lnTo>
                  <a:cubicBezTo>
                    <a:pt x="69" y="1"/>
                    <a:pt x="82" y="14"/>
                    <a:pt x="95"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0"/>
            <p:cNvSpPr/>
            <p:nvPr/>
          </p:nvSpPr>
          <p:spPr>
            <a:xfrm>
              <a:off x="3534936" y="4013028"/>
              <a:ext cx="4475" cy="17183"/>
            </a:xfrm>
            <a:custGeom>
              <a:rect b="b" l="l" r="r" t="t"/>
              <a:pathLst>
                <a:path extrusionOk="0" h="526" w="137">
                  <a:moveTo>
                    <a:pt x="69" y="40"/>
                  </a:moveTo>
                  <a:lnTo>
                    <a:pt x="124" y="147"/>
                  </a:lnTo>
                  <a:cubicBezTo>
                    <a:pt x="124" y="244"/>
                    <a:pt x="137" y="309"/>
                    <a:pt x="98" y="432"/>
                  </a:cubicBezTo>
                  <a:cubicBezTo>
                    <a:pt x="98" y="432"/>
                    <a:pt x="82" y="471"/>
                    <a:pt x="43" y="526"/>
                  </a:cubicBezTo>
                  <a:lnTo>
                    <a:pt x="1" y="419"/>
                  </a:lnTo>
                  <a:lnTo>
                    <a:pt x="1" y="147"/>
                  </a:lnTo>
                  <a:lnTo>
                    <a:pt x="17" y="108"/>
                  </a:lnTo>
                  <a:cubicBezTo>
                    <a:pt x="17" y="108"/>
                    <a:pt x="43" y="1"/>
                    <a:pt x="69" y="4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0"/>
            <p:cNvSpPr/>
            <p:nvPr/>
          </p:nvSpPr>
          <p:spPr>
            <a:xfrm>
              <a:off x="3487829" y="4009435"/>
              <a:ext cx="4802" cy="15909"/>
            </a:xfrm>
            <a:custGeom>
              <a:rect b="b" l="l" r="r" t="t"/>
              <a:pathLst>
                <a:path extrusionOk="0" h="487" w="147">
                  <a:moveTo>
                    <a:pt x="121" y="14"/>
                  </a:moveTo>
                  <a:cubicBezTo>
                    <a:pt x="121" y="14"/>
                    <a:pt x="147" y="82"/>
                    <a:pt x="134" y="176"/>
                  </a:cubicBezTo>
                  <a:lnTo>
                    <a:pt x="121" y="273"/>
                  </a:lnTo>
                  <a:cubicBezTo>
                    <a:pt x="95" y="380"/>
                    <a:pt x="66" y="448"/>
                    <a:pt x="66" y="448"/>
                  </a:cubicBezTo>
                  <a:lnTo>
                    <a:pt x="27" y="487"/>
                  </a:lnTo>
                  <a:lnTo>
                    <a:pt x="1" y="312"/>
                  </a:lnTo>
                  <a:cubicBezTo>
                    <a:pt x="14" y="218"/>
                    <a:pt x="53" y="82"/>
                    <a:pt x="53" y="82"/>
                  </a:cubicBezTo>
                  <a:cubicBezTo>
                    <a:pt x="66" y="1"/>
                    <a:pt x="66" y="56"/>
                    <a:pt x="108" y="14"/>
                  </a:cubicBezTo>
                  <a:cubicBezTo>
                    <a:pt x="108" y="14"/>
                    <a:pt x="108" y="1"/>
                    <a:pt x="121"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0"/>
            <p:cNvSpPr/>
            <p:nvPr/>
          </p:nvSpPr>
          <p:spPr>
            <a:xfrm>
              <a:off x="3512493" y="3999798"/>
              <a:ext cx="7546" cy="18555"/>
            </a:xfrm>
            <a:custGeom>
              <a:rect b="b" l="l" r="r" t="t"/>
              <a:pathLst>
                <a:path extrusionOk="0" h="568" w="231">
                  <a:moveTo>
                    <a:pt x="108" y="108"/>
                  </a:moveTo>
                  <a:cubicBezTo>
                    <a:pt x="189" y="215"/>
                    <a:pt x="231" y="1"/>
                    <a:pt x="137" y="419"/>
                  </a:cubicBezTo>
                  <a:cubicBezTo>
                    <a:pt x="137" y="458"/>
                    <a:pt x="95" y="513"/>
                    <a:pt x="95" y="513"/>
                  </a:cubicBezTo>
                  <a:lnTo>
                    <a:pt x="56" y="568"/>
                  </a:lnTo>
                  <a:lnTo>
                    <a:pt x="1" y="406"/>
                  </a:lnTo>
                  <a:cubicBezTo>
                    <a:pt x="1" y="147"/>
                    <a:pt x="40" y="134"/>
                    <a:pt x="40" y="134"/>
                  </a:cubicBezTo>
                  <a:cubicBezTo>
                    <a:pt x="40" y="134"/>
                    <a:pt x="95" y="82"/>
                    <a:pt x="108" y="1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40"/>
            <p:cNvSpPr/>
            <p:nvPr/>
          </p:nvSpPr>
          <p:spPr>
            <a:xfrm>
              <a:off x="3535884" y="3980752"/>
              <a:ext cx="4900" cy="16432"/>
            </a:xfrm>
            <a:custGeom>
              <a:rect b="b" l="l" r="r" t="t"/>
              <a:pathLst>
                <a:path extrusionOk="0" h="503" w="150">
                  <a:moveTo>
                    <a:pt x="108" y="30"/>
                  </a:moveTo>
                  <a:lnTo>
                    <a:pt x="150" y="111"/>
                  </a:lnTo>
                  <a:lnTo>
                    <a:pt x="150" y="163"/>
                  </a:lnTo>
                  <a:cubicBezTo>
                    <a:pt x="150" y="163"/>
                    <a:pt x="134" y="325"/>
                    <a:pt x="134" y="461"/>
                  </a:cubicBezTo>
                  <a:lnTo>
                    <a:pt x="121" y="503"/>
                  </a:lnTo>
                  <a:lnTo>
                    <a:pt x="27" y="487"/>
                  </a:lnTo>
                  <a:cubicBezTo>
                    <a:pt x="1" y="354"/>
                    <a:pt x="14" y="312"/>
                    <a:pt x="27" y="205"/>
                  </a:cubicBezTo>
                  <a:cubicBezTo>
                    <a:pt x="27" y="205"/>
                    <a:pt x="82" y="1"/>
                    <a:pt x="108" y="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40"/>
            <p:cNvSpPr/>
            <p:nvPr/>
          </p:nvSpPr>
          <p:spPr>
            <a:xfrm>
              <a:off x="3495244" y="3979903"/>
              <a:ext cx="6697" cy="14635"/>
            </a:xfrm>
            <a:custGeom>
              <a:rect b="b" l="l" r="r" t="t"/>
              <a:pathLst>
                <a:path extrusionOk="0" h="448" w="205">
                  <a:moveTo>
                    <a:pt x="192" y="14"/>
                  </a:moveTo>
                  <a:lnTo>
                    <a:pt x="205" y="124"/>
                  </a:lnTo>
                  <a:cubicBezTo>
                    <a:pt x="163" y="231"/>
                    <a:pt x="150" y="286"/>
                    <a:pt x="98" y="406"/>
                  </a:cubicBezTo>
                  <a:lnTo>
                    <a:pt x="30" y="448"/>
                  </a:lnTo>
                  <a:cubicBezTo>
                    <a:pt x="30" y="448"/>
                    <a:pt x="1" y="380"/>
                    <a:pt x="30" y="286"/>
                  </a:cubicBezTo>
                  <a:lnTo>
                    <a:pt x="111" y="82"/>
                  </a:lnTo>
                  <a:cubicBezTo>
                    <a:pt x="137" y="14"/>
                    <a:pt x="137" y="27"/>
                    <a:pt x="137" y="27"/>
                  </a:cubicBezTo>
                  <a:cubicBezTo>
                    <a:pt x="137" y="27"/>
                    <a:pt x="179" y="1"/>
                    <a:pt x="192" y="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40"/>
            <p:cNvSpPr/>
            <p:nvPr/>
          </p:nvSpPr>
          <p:spPr>
            <a:xfrm>
              <a:off x="3512918" y="3969318"/>
              <a:ext cx="6174" cy="14112"/>
            </a:xfrm>
            <a:custGeom>
              <a:rect b="b" l="l" r="r" t="t"/>
              <a:pathLst>
                <a:path extrusionOk="0" h="432" w="189">
                  <a:moveTo>
                    <a:pt x="189" y="27"/>
                  </a:moveTo>
                  <a:cubicBezTo>
                    <a:pt x="189" y="27"/>
                    <a:pt x="176" y="231"/>
                    <a:pt x="124" y="367"/>
                  </a:cubicBezTo>
                  <a:lnTo>
                    <a:pt x="56" y="432"/>
                  </a:lnTo>
                  <a:lnTo>
                    <a:pt x="27" y="367"/>
                  </a:lnTo>
                  <a:cubicBezTo>
                    <a:pt x="1" y="312"/>
                    <a:pt x="27" y="325"/>
                    <a:pt x="43" y="286"/>
                  </a:cubicBezTo>
                  <a:cubicBezTo>
                    <a:pt x="69" y="163"/>
                    <a:pt x="108" y="43"/>
                    <a:pt x="108" y="43"/>
                  </a:cubicBezTo>
                  <a:cubicBezTo>
                    <a:pt x="108" y="43"/>
                    <a:pt x="163" y="1"/>
                    <a:pt x="189"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40"/>
            <p:cNvSpPr/>
            <p:nvPr/>
          </p:nvSpPr>
          <p:spPr>
            <a:xfrm>
              <a:off x="3526998" y="3957884"/>
              <a:ext cx="3626" cy="14537"/>
            </a:xfrm>
            <a:custGeom>
              <a:rect b="b" l="l" r="r" t="t"/>
              <a:pathLst>
                <a:path extrusionOk="0" h="445" w="111">
                  <a:moveTo>
                    <a:pt x="82" y="27"/>
                  </a:moveTo>
                  <a:lnTo>
                    <a:pt x="111" y="108"/>
                  </a:lnTo>
                  <a:cubicBezTo>
                    <a:pt x="98" y="283"/>
                    <a:pt x="98" y="270"/>
                    <a:pt x="82" y="296"/>
                  </a:cubicBezTo>
                  <a:lnTo>
                    <a:pt x="56" y="419"/>
                  </a:lnTo>
                  <a:lnTo>
                    <a:pt x="30" y="445"/>
                  </a:lnTo>
                  <a:lnTo>
                    <a:pt x="1" y="312"/>
                  </a:lnTo>
                  <a:cubicBezTo>
                    <a:pt x="1" y="163"/>
                    <a:pt x="1" y="231"/>
                    <a:pt x="17" y="95"/>
                  </a:cubicBezTo>
                  <a:cubicBezTo>
                    <a:pt x="30" y="27"/>
                    <a:pt x="43" y="40"/>
                    <a:pt x="43" y="40"/>
                  </a:cubicBezTo>
                  <a:cubicBezTo>
                    <a:pt x="43" y="40"/>
                    <a:pt x="69" y="1"/>
                    <a:pt x="82" y="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40"/>
            <p:cNvSpPr/>
            <p:nvPr/>
          </p:nvSpPr>
          <p:spPr>
            <a:xfrm>
              <a:off x="3514715" y="4276695"/>
              <a:ext cx="27767" cy="66609"/>
            </a:xfrm>
            <a:custGeom>
              <a:rect b="b" l="l" r="r" t="t"/>
              <a:pathLst>
                <a:path extrusionOk="0" h="2039" w="850">
                  <a:moveTo>
                    <a:pt x="1" y="2039"/>
                  </a:moveTo>
                  <a:lnTo>
                    <a:pt x="1" y="419"/>
                  </a:lnTo>
                  <a:cubicBezTo>
                    <a:pt x="1" y="192"/>
                    <a:pt x="189" y="1"/>
                    <a:pt x="419" y="1"/>
                  </a:cubicBezTo>
                  <a:cubicBezTo>
                    <a:pt x="662" y="1"/>
                    <a:pt x="850" y="192"/>
                    <a:pt x="850" y="419"/>
                  </a:cubicBezTo>
                  <a:lnTo>
                    <a:pt x="850" y="1974"/>
                  </a:lnTo>
                  <a:lnTo>
                    <a:pt x="769" y="1974"/>
                  </a:lnTo>
                  <a:cubicBezTo>
                    <a:pt x="555" y="1987"/>
                    <a:pt x="325" y="2000"/>
                    <a:pt x="108" y="2026"/>
                  </a:cubicBezTo>
                  <a:cubicBezTo>
                    <a:pt x="69" y="2026"/>
                    <a:pt x="40" y="2039"/>
                    <a:pt x="1" y="2039"/>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40"/>
            <p:cNvSpPr/>
            <p:nvPr/>
          </p:nvSpPr>
          <p:spPr>
            <a:xfrm>
              <a:off x="3504555" y="4273624"/>
              <a:ext cx="38352" cy="20352"/>
            </a:xfrm>
            <a:custGeom>
              <a:rect b="b" l="l" r="r" t="t"/>
              <a:pathLst>
                <a:path extrusionOk="0" h="623" w="1174">
                  <a:moveTo>
                    <a:pt x="137" y="312"/>
                  </a:moveTo>
                  <a:cubicBezTo>
                    <a:pt x="95" y="367"/>
                    <a:pt x="56" y="419"/>
                    <a:pt x="27" y="474"/>
                  </a:cubicBezTo>
                  <a:cubicBezTo>
                    <a:pt x="27" y="474"/>
                    <a:pt x="1" y="529"/>
                    <a:pt x="14" y="529"/>
                  </a:cubicBezTo>
                  <a:cubicBezTo>
                    <a:pt x="95" y="555"/>
                    <a:pt x="218" y="474"/>
                    <a:pt x="270" y="432"/>
                  </a:cubicBezTo>
                  <a:lnTo>
                    <a:pt x="325" y="380"/>
                  </a:lnTo>
                  <a:lnTo>
                    <a:pt x="351" y="351"/>
                  </a:lnTo>
                  <a:cubicBezTo>
                    <a:pt x="338" y="380"/>
                    <a:pt x="325" y="406"/>
                    <a:pt x="299" y="432"/>
                  </a:cubicBezTo>
                  <a:cubicBezTo>
                    <a:pt x="283" y="474"/>
                    <a:pt x="231" y="581"/>
                    <a:pt x="299" y="581"/>
                  </a:cubicBezTo>
                  <a:cubicBezTo>
                    <a:pt x="364" y="581"/>
                    <a:pt x="432" y="529"/>
                    <a:pt x="474" y="487"/>
                  </a:cubicBezTo>
                  <a:cubicBezTo>
                    <a:pt x="487" y="474"/>
                    <a:pt x="500" y="461"/>
                    <a:pt x="526" y="432"/>
                  </a:cubicBezTo>
                  <a:cubicBezTo>
                    <a:pt x="526" y="432"/>
                    <a:pt x="526" y="406"/>
                    <a:pt x="542" y="406"/>
                  </a:cubicBezTo>
                  <a:cubicBezTo>
                    <a:pt x="594" y="432"/>
                    <a:pt x="688" y="623"/>
                    <a:pt x="756" y="513"/>
                  </a:cubicBezTo>
                  <a:cubicBezTo>
                    <a:pt x="756" y="500"/>
                    <a:pt x="769" y="474"/>
                    <a:pt x="769" y="461"/>
                  </a:cubicBezTo>
                  <a:lnTo>
                    <a:pt x="769" y="393"/>
                  </a:lnTo>
                  <a:cubicBezTo>
                    <a:pt x="769" y="393"/>
                    <a:pt x="785" y="406"/>
                    <a:pt x="785" y="419"/>
                  </a:cubicBezTo>
                  <a:cubicBezTo>
                    <a:pt x="798" y="419"/>
                    <a:pt x="798" y="432"/>
                    <a:pt x="811" y="432"/>
                  </a:cubicBezTo>
                  <a:cubicBezTo>
                    <a:pt x="837" y="461"/>
                    <a:pt x="866" y="487"/>
                    <a:pt x="892" y="500"/>
                  </a:cubicBezTo>
                  <a:cubicBezTo>
                    <a:pt x="973" y="555"/>
                    <a:pt x="1080" y="555"/>
                    <a:pt x="1135" y="474"/>
                  </a:cubicBezTo>
                  <a:cubicBezTo>
                    <a:pt x="1174" y="432"/>
                    <a:pt x="1161" y="367"/>
                    <a:pt x="1135" y="325"/>
                  </a:cubicBezTo>
                  <a:cubicBezTo>
                    <a:pt x="1080" y="205"/>
                    <a:pt x="931" y="124"/>
                    <a:pt x="785" y="82"/>
                  </a:cubicBezTo>
                  <a:cubicBezTo>
                    <a:pt x="500" y="1"/>
                    <a:pt x="244" y="137"/>
                    <a:pt x="95" y="325"/>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40"/>
            <p:cNvSpPr/>
            <p:nvPr/>
          </p:nvSpPr>
          <p:spPr>
            <a:xfrm>
              <a:off x="3517361" y="4262615"/>
              <a:ext cx="5325" cy="13263"/>
            </a:xfrm>
            <a:custGeom>
              <a:rect b="b" l="l" r="r" t="t"/>
              <a:pathLst>
                <a:path extrusionOk="0" h="406" w="163">
                  <a:moveTo>
                    <a:pt x="95" y="27"/>
                  </a:moveTo>
                  <a:lnTo>
                    <a:pt x="150" y="82"/>
                  </a:lnTo>
                  <a:cubicBezTo>
                    <a:pt x="163" y="121"/>
                    <a:pt x="163" y="82"/>
                    <a:pt x="163" y="189"/>
                  </a:cubicBezTo>
                  <a:cubicBezTo>
                    <a:pt x="163" y="189"/>
                    <a:pt x="134" y="325"/>
                    <a:pt x="134" y="351"/>
                  </a:cubicBezTo>
                  <a:lnTo>
                    <a:pt x="95" y="406"/>
                  </a:lnTo>
                  <a:lnTo>
                    <a:pt x="40" y="312"/>
                  </a:lnTo>
                  <a:cubicBezTo>
                    <a:pt x="1" y="163"/>
                    <a:pt x="1" y="202"/>
                    <a:pt x="14" y="108"/>
                  </a:cubicBezTo>
                  <a:cubicBezTo>
                    <a:pt x="14" y="108"/>
                    <a:pt x="69" y="1"/>
                    <a:pt x="95" y="2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40"/>
            <p:cNvSpPr/>
            <p:nvPr/>
          </p:nvSpPr>
          <p:spPr>
            <a:xfrm>
              <a:off x="3551336" y="4263464"/>
              <a:ext cx="4377" cy="11564"/>
            </a:xfrm>
            <a:custGeom>
              <a:rect b="b" l="l" r="r" t="t"/>
              <a:pathLst>
                <a:path extrusionOk="0" h="354" w="134">
                  <a:moveTo>
                    <a:pt x="121" y="43"/>
                  </a:moveTo>
                  <a:lnTo>
                    <a:pt x="134" y="111"/>
                  </a:lnTo>
                  <a:cubicBezTo>
                    <a:pt x="121" y="205"/>
                    <a:pt x="82" y="325"/>
                    <a:pt x="82" y="325"/>
                  </a:cubicBezTo>
                  <a:lnTo>
                    <a:pt x="27" y="354"/>
                  </a:lnTo>
                  <a:cubicBezTo>
                    <a:pt x="27" y="354"/>
                    <a:pt x="1" y="325"/>
                    <a:pt x="1" y="299"/>
                  </a:cubicBezTo>
                  <a:cubicBezTo>
                    <a:pt x="66" y="1"/>
                    <a:pt x="95" y="43"/>
                    <a:pt x="121" y="43"/>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40"/>
            <p:cNvSpPr/>
            <p:nvPr/>
          </p:nvSpPr>
          <p:spPr>
            <a:xfrm>
              <a:off x="3484235" y="4255101"/>
              <a:ext cx="8918" cy="17281"/>
            </a:xfrm>
            <a:custGeom>
              <a:rect b="b" l="l" r="r" t="t"/>
              <a:pathLst>
                <a:path extrusionOk="0" h="529" w="273">
                  <a:moveTo>
                    <a:pt x="124" y="27"/>
                  </a:moveTo>
                  <a:cubicBezTo>
                    <a:pt x="124" y="27"/>
                    <a:pt x="137" y="82"/>
                    <a:pt x="218" y="257"/>
                  </a:cubicBezTo>
                  <a:lnTo>
                    <a:pt x="257" y="419"/>
                  </a:lnTo>
                  <a:cubicBezTo>
                    <a:pt x="273" y="432"/>
                    <a:pt x="273" y="448"/>
                    <a:pt x="273" y="461"/>
                  </a:cubicBezTo>
                  <a:lnTo>
                    <a:pt x="257" y="529"/>
                  </a:lnTo>
                  <a:cubicBezTo>
                    <a:pt x="257" y="529"/>
                    <a:pt x="205" y="529"/>
                    <a:pt x="111" y="393"/>
                  </a:cubicBezTo>
                  <a:lnTo>
                    <a:pt x="69" y="325"/>
                  </a:lnTo>
                  <a:cubicBezTo>
                    <a:pt x="30" y="231"/>
                    <a:pt x="14" y="176"/>
                    <a:pt x="1" y="69"/>
                  </a:cubicBezTo>
                  <a:lnTo>
                    <a:pt x="30" y="27"/>
                  </a:lnTo>
                  <a:cubicBezTo>
                    <a:pt x="30" y="27"/>
                    <a:pt x="95" y="1"/>
                    <a:pt x="124" y="2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40"/>
            <p:cNvSpPr/>
            <p:nvPr/>
          </p:nvSpPr>
          <p:spPr>
            <a:xfrm>
              <a:off x="3565416" y="4249809"/>
              <a:ext cx="7971" cy="21201"/>
            </a:xfrm>
            <a:custGeom>
              <a:rect b="b" l="l" r="r" t="t"/>
              <a:pathLst>
                <a:path extrusionOk="0" h="649" w="244">
                  <a:moveTo>
                    <a:pt x="202" y="27"/>
                  </a:moveTo>
                  <a:cubicBezTo>
                    <a:pt x="231" y="95"/>
                    <a:pt x="244" y="56"/>
                    <a:pt x="231" y="108"/>
                  </a:cubicBezTo>
                  <a:lnTo>
                    <a:pt x="189" y="270"/>
                  </a:lnTo>
                  <a:cubicBezTo>
                    <a:pt x="163" y="380"/>
                    <a:pt x="137" y="474"/>
                    <a:pt x="137" y="474"/>
                  </a:cubicBezTo>
                  <a:cubicBezTo>
                    <a:pt x="108" y="513"/>
                    <a:pt x="95" y="568"/>
                    <a:pt x="95" y="568"/>
                  </a:cubicBezTo>
                  <a:lnTo>
                    <a:pt x="14" y="649"/>
                  </a:lnTo>
                  <a:cubicBezTo>
                    <a:pt x="14" y="649"/>
                    <a:pt x="1" y="555"/>
                    <a:pt x="14" y="448"/>
                  </a:cubicBezTo>
                  <a:lnTo>
                    <a:pt x="150" y="56"/>
                  </a:lnTo>
                  <a:cubicBezTo>
                    <a:pt x="150" y="56"/>
                    <a:pt x="189" y="1"/>
                    <a:pt x="202" y="2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40"/>
            <p:cNvSpPr/>
            <p:nvPr/>
          </p:nvSpPr>
          <p:spPr>
            <a:xfrm>
              <a:off x="3456075" y="4249809"/>
              <a:ext cx="11891" cy="19404"/>
            </a:xfrm>
            <a:custGeom>
              <a:rect b="b" l="l" r="r" t="t"/>
              <a:pathLst>
                <a:path extrusionOk="0" h="594" w="364">
                  <a:moveTo>
                    <a:pt x="309" y="581"/>
                  </a:moveTo>
                  <a:cubicBezTo>
                    <a:pt x="228" y="513"/>
                    <a:pt x="147" y="393"/>
                    <a:pt x="134" y="380"/>
                  </a:cubicBezTo>
                  <a:cubicBezTo>
                    <a:pt x="121" y="351"/>
                    <a:pt x="121" y="338"/>
                    <a:pt x="108" y="325"/>
                  </a:cubicBezTo>
                  <a:cubicBezTo>
                    <a:pt x="95" y="299"/>
                    <a:pt x="82" y="270"/>
                    <a:pt x="82" y="257"/>
                  </a:cubicBezTo>
                  <a:cubicBezTo>
                    <a:pt x="40" y="176"/>
                    <a:pt x="1" y="56"/>
                    <a:pt x="1" y="56"/>
                  </a:cubicBezTo>
                  <a:lnTo>
                    <a:pt x="40" y="1"/>
                  </a:lnTo>
                  <a:cubicBezTo>
                    <a:pt x="40" y="1"/>
                    <a:pt x="95" y="1"/>
                    <a:pt x="228" y="270"/>
                  </a:cubicBezTo>
                  <a:cubicBezTo>
                    <a:pt x="351" y="500"/>
                    <a:pt x="244" y="299"/>
                    <a:pt x="364" y="555"/>
                  </a:cubicBezTo>
                  <a:lnTo>
                    <a:pt x="364" y="594"/>
                  </a:lnTo>
                  <a:cubicBezTo>
                    <a:pt x="364" y="594"/>
                    <a:pt x="325" y="594"/>
                    <a:pt x="309" y="58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40"/>
            <p:cNvSpPr/>
            <p:nvPr/>
          </p:nvSpPr>
          <p:spPr>
            <a:xfrm>
              <a:off x="3538955" y="4239224"/>
              <a:ext cx="4900" cy="17281"/>
            </a:xfrm>
            <a:custGeom>
              <a:rect b="b" l="l" r="r" t="t"/>
              <a:pathLst>
                <a:path extrusionOk="0" h="529" w="150">
                  <a:moveTo>
                    <a:pt x="95" y="14"/>
                  </a:moveTo>
                  <a:lnTo>
                    <a:pt x="150" y="137"/>
                  </a:lnTo>
                  <a:lnTo>
                    <a:pt x="150" y="231"/>
                  </a:lnTo>
                  <a:cubicBezTo>
                    <a:pt x="137" y="474"/>
                    <a:pt x="121" y="419"/>
                    <a:pt x="121" y="448"/>
                  </a:cubicBezTo>
                  <a:lnTo>
                    <a:pt x="56" y="529"/>
                  </a:lnTo>
                  <a:lnTo>
                    <a:pt x="14" y="474"/>
                  </a:lnTo>
                  <a:cubicBezTo>
                    <a:pt x="1" y="299"/>
                    <a:pt x="1" y="393"/>
                    <a:pt x="14" y="244"/>
                  </a:cubicBezTo>
                  <a:lnTo>
                    <a:pt x="14" y="150"/>
                  </a:lnTo>
                  <a:cubicBezTo>
                    <a:pt x="27" y="69"/>
                    <a:pt x="56" y="43"/>
                    <a:pt x="56" y="43"/>
                  </a:cubicBezTo>
                  <a:cubicBezTo>
                    <a:pt x="56" y="43"/>
                    <a:pt x="82" y="1"/>
                    <a:pt x="95" y="14"/>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40"/>
            <p:cNvSpPr/>
            <p:nvPr/>
          </p:nvSpPr>
          <p:spPr>
            <a:xfrm>
              <a:off x="3498838" y="4231286"/>
              <a:ext cx="7546" cy="26493"/>
            </a:xfrm>
            <a:custGeom>
              <a:rect b="b" l="l" r="r" t="t"/>
              <a:pathLst>
                <a:path extrusionOk="0" h="811" w="231">
                  <a:moveTo>
                    <a:pt x="82" y="27"/>
                  </a:moveTo>
                  <a:lnTo>
                    <a:pt x="121" y="108"/>
                  </a:lnTo>
                  <a:cubicBezTo>
                    <a:pt x="150" y="205"/>
                    <a:pt x="95" y="27"/>
                    <a:pt x="189" y="448"/>
                  </a:cubicBezTo>
                  <a:cubicBezTo>
                    <a:pt x="215" y="542"/>
                    <a:pt x="231" y="675"/>
                    <a:pt x="231" y="675"/>
                  </a:cubicBezTo>
                  <a:cubicBezTo>
                    <a:pt x="189" y="811"/>
                    <a:pt x="163" y="717"/>
                    <a:pt x="163" y="717"/>
                  </a:cubicBezTo>
                  <a:cubicBezTo>
                    <a:pt x="1" y="568"/>
                    <a:pt x="69" y="691"/>
                    <a:pt x="14" y="218"/>
                  </a:cubicBezTo>
                  <a:cubicBezTo>
                    <a:pt x="1" y="56"/>
                    <a:pt x="40" y="69"/>
                    <a:pt x="40" y="69"/>
                  </a:cubicBezTo>
                  <a:cubicBezTo>
                    <a:pt x="40" y="69"/>
                    <a:pt x="40" y="1"/>
                    <a:pt x="82" y="2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0"/>
            <p:cNvSpPr/>
            <p:nvPr/>
          </p:nvSpPr>
          <p:spPr>
            <a:xfrm>
              <a:off x="3462641" y="4229064"/>
              <a:ext cx="6174" cy="17706"/>
            </a:xfrm>
            <a:custGeom>
              <a:rect b="b" l="l" r="r" t="t"/>
              <a:pathLst>
                <a:path extrusionOk="0" h="542" w="189">
                  <a:moveTo>
                    <a:pt x="108" y="30"/>
                  </a:moveTo>
                  <a:cubicBezTo>
                    <a:pt x="108" y="30"/>
                    <a:pt x="176" y="257"/>
                    <a:pt x="189" y="435"/>
                  </a:cubicBezTo>
                  <a:lnTo>
                    <a:pt x="163" y="542"/>
                  </a:lnTo>
                  <a:lnTo>
                    <a:pt x="108" y="487"/>
                  </a:lnTo>
                  <a:cubicBezTo>
                    <a:pt x="27" y="419"/>
                    <a:pt x="56" y="461"/>
                    <a:pt x="43" y="380"/>
                  </a:cubicBezTo>
                  <a:cubicBezTo>
                    <a:pt x="1" y="205"/>
                    <a:pt x="27" y="30"/>
                    <a:pt x="27" y="30"/>
                  </a:cubicBezTo>
                  <a:cubicBezTo>
                    <a:pt x="27" y="30"/>
                    <a:pt x="69" y="1"/>
                    <a:pt x="108" y="3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0"/>
            <p:cNvSpPr/>
            <p:nvPr/>
          </p:nvSpPr>
          <p:spPr>
            <a:xfrm>
              <a:off x="3560124" y="4222498"/>
              <a:ext cx="5749" cy="22475"/>
            </a:xfrm>
            <a:custGeom>
              <a:rect b="b" l="l" r="r" t="t"/>
              <a:pathLst>
                <a:path extrusionOk="0" h="688" w="176">
                  <a:moveTo>
                    <a:pt x="108" y="1"/>
                  </a:moveTo>
                  <a:cubicBezTo>
                    <a:pt x="176" y="27"/>
                    <a:pt x="137" y="40"/>
                    <a:pt x="137" y="82"/>
                  </a:cubicBezTo>
                  <a:lnTo>
                    <a:pt x="137" y="513"/>
                  </a:lnTo>
                  <a:lnTo>
                    <a:pt x="108" y="636"/>
                  </a:lnTo>
                  <a:lnTo>
                    <a:pt x="56" y="688"/>
                  </a:lnTo>
                  <a:lnTo>
                    <a:pt x="14" y="636"/>
                  </a:lnTo>
                  <a:cubicBezTo>
                    <a:pt x="1" y="432"/>
                    <a:pt x="27" y="270"/>
                    <a:pt x="56" y="40"/>
                  </a:cubicBezTo>
                  <a:cubicBezTo>
                    <a:pt x="56" y="40"/>
                    <a:pt x="82" y="1"/>
                    <a:pt x="108" y="1"/>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0"/>
            <p:cNvSpPr/>
            <p:nvPr/>
          </p:nvSpPr>
          <p:spPr>
            <a:xfrm>
              <a:off x="3570284" y="4039490"/>
              <a:ext cx="3953" cy="14112"/>
            </a:xfrm>
            <a:custGeom>
              <a:rect b="b" l="l" r="r" t="t"/>
              <a:pathLst>
                <a:path extrusionOk="0" h="432" w="121">
                  <a:moveTo>
                    <a:pt x="82" y="40"/>
                  </a:moveTo>
                  <a:cubicBezTo>
                    <a:pt x="82" y="40"/>
                    <a:pt x="108" y="228"/>
                    <a:pt x="121" y="390"/>
                  </a:cubicBezTo>
                  <a:lnTo>
                    <a:pt x="82" y="432"/>
                  </a:lnTo>
                  <a:cubicBezTo>
                    <a:pt x="82" y="432"/>
                    <a:pt x="14" y="215"/>
                    <a:pt x="1" y="82"/>
                  </a:cubicBezTo>
                  <a:cubicBezTo>
                    <a:pt x="1" y="27"/>
                    <a:pt x="27" y="1"/>
                    <a:pt x="82" y="4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0"/>
            <p:cNvSpPr/>
            <p:nvPr/>
          </p:nvSpPr>
          <p:spPr>
            <a:xfrm>
              <a:off x="3561398" y="4002444"/>
              <a:ext cx="6697" cy="16758"/>
            </a:xfrm>
            <a:custGeom>
              <a:rect b="b" l="l" r="r" t="t"/>
              <a:pathLst>
                <a:path extrusionOk="0" h="513" w="205">
                  <a:moveTo>
                    <a:pt x="43" y="27"/>
                  </a:moveTo>
                  <a:lnTo>
                    <a:pt x="124" y="108"/>
                  </a:lnTo>
                  <a:cubicBezTo>
                    <a:pt x="163" y="202"/>
                    <a:pt x="205" y="351"/>
                    <a:pt x="205" y="351"/>
                  </a:cubicBezTo>
                  <a:cubicBezTo>
                    <a:pt x="205" y="377"/>
                    <a:pt x="192" y="406"/>
                    <a:pt x="192" y="406"/>
                  </a:cubicBezTo>
                  <a:cubicBezTo>
                    <a:pt x="192" y="406"/>
                    <a:pt x="205" y="513"/>
                    <a:pt x="111" y="377"/>
                  </a:cubicBezTo>
                  <a:lnTo>
                    <a:pt x="1" y="95"/>
                  </a:lnTo>
                  <a:cubicBezTo>
                    <a:pt x="17" y="1"/>
                    <a:pt x="30" y="14"/>
                    <a:pt x="43" y="27"/>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0"/>
            <p:cNvSpPr/>
            <p:nvPr/>
          </p:nvSpPr>
          <p:spPr>
            <a:xfrm>
              <a:off x="3183947" y="3809700"/>
              <a:ext cx="311844" cy="455581"/>
            </a:xfrm>
            <a:custGeom>
              <a:rect b="b" l="l" r="r" t="t"/>
              <a:pathLst>
                <a:path extrusionOk="0" h="13946" w="9546">
                  <a:moveTo>
                    <a:pt x="6170" y="13946"/>
                  </a:moveTo>
                  <a:lnTo>
                    <a:pt x="3374" y="13946"/>
                  </a:lnTo>
                  <a:cubicBezTo>
                    <a:pt x="1203" y="13758"/>
                    <a:pt x="1" y="10813"/>
                    <a:pt x="2376" y="9274"/>
                  </a:cubicBezTo>
                  <a:cubicBezTo>
                    <a:pt x="4751" y="7722"/>
                    <a:pt x="419" y="7087"/>
                    <a:pt x="2376" y="5253"/>
                  </a:cubicBezTo>
                  <a:cubicBezTo>
                    <a:pt x="4346" y="3429"/>
                    <a:pt x="3510" y="4009"/>
                    <a:pt x="3374" y="2094"/>
                  </a:cubicBezTo>
                  <a:cubicBezTo>
                    <a:pt x="3322" y="1446"/>
                    <a:pt x="3523" y="176"/>
                    <a:pt x="4563" y="95"/>
                  </a:cubicBezTo>
                  <a:cubicBezTo>
                    <a:pt x="5940" y="1"/>
                    <a:pt x="6225" y="1349"/>
                    <a:pt x="6170" y="2094"/>
                  </a:cubicBezTo>
                  <a:cubicBezTo>
                    <a:pt x="6034" y="4009"/>
                    <a:pt x="5198" y="3429"/>
                    <a:pt x="7168" y="5253"/>
                  </a:cubicBezTo>
                  <a:cubicBezTo>
                    <a:pt x="9125" y="7087"/>
                    <a:pt x="4793" y="7722"/>
                    <a:pt x="7168" y="9274"/>
                  </a:cubicBezTo>
                  <a:cubicBezTo>
                    <a:pt x="9546" y="10813"/>
                    <a:pt x="8344" y="13758"/>
                    <a:pt x="6170" y="13946"/>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40"/>
            <p:cNvSpPr/>
            <p:nvPr/>
          </p:nvSpPr>
          <p:spPr>
            <a:xfrm>
              <a:off x="3279208" y="4119723"/>
              <a:ext cx="71901" cy="54751"/>
            </a:xfrm>
            <a:custGeom>
              <a:rect b="b" l="l" r="r" t="t"/>
              <a:pathLst>
                <a:path extrusionOk="0" h="1676" w="2201">
                  <a:moveTo>
                    <a:pt x="95" y="40"/>
                  </a:moveTo>
                  <a:lnTo>
                    <a:pt x="163" y="95"/>
                  </a:lnTo>
                  <a:lnTo>
                    <a:pt x="244" y="150"/>
                  </a:lnTo>
                  <a:lnTo>
                    <a:pt x="312" y="189"/>
                  </a:lnTo>
                  <a:lnTo>
                    <a:pt x="351" y="231"/>
                  </a:lnTo>
                  <a:lnTo>
                    <a:pt x="377" y="244"/>
                  </a:lnTo>
                  <a:lnTo>
                    <a:pt x="445" y="299"/>
                  </a:lnTo>
                  <a:lnTo>
                    <a:pt x="513" y="338"/>
                  </a:lnTo>
                  <a:lnTo>
                    <a:pt x="581" y="393"/>
                  </a:lnTo>
                  <a:lnTo>
                    <a:pt x="620" y="419"/>
                  </a:lnTo>
                  <a:lnTo>
                    <a:pt x="649" y="432"/>
                  </a:lnTo>
                  <a:lnTo>
                    <a:pt x="717" y="487"/>
                  </a:lnTo>
                  <a:lnTo>
                    <a:pt x="863" y="581"/>
                  </a:lnTo>
                  <a:lnTo>
                    <a:pt x="892" y="607"/>
                  </a:lnTo>
                  <a:lnTo>
                    <a:pt x="999" y="675"/>
                  </a:lnTo>
                  <a:lnTo>
                    <a:pt x="1135" y="785"/>
                  </a:lnTo>
                  <a:lnTo>
                    <a:pt x="1203" y="837"/>
                  </a:lnTo>
                  <a:lnTo>
                    <a:pt x="1404" y="973"/>
                  </a:lnTo>
                  <a:lnTo>
                    <a:pt x="1540" y="1080"/>
                  </a:lnTo>
                  <a:lnTo>
                    <a:pt x="1579" y="1109"/>
                  </a:lnTo>
                  <a:lnTo>
                    <a:pt x="1673" y="1174"/>
                  </a:lnTo>
                  <a:lnTo>
                    <a:pt x="1741" y="1229"/>
                  </a:lnTo>
                  <a:lnTo>
                    <a:pt x="1809" y="1284"/>
                  </a:lnTo>
                  <a:lnTo>
                    <a:pt x="1877" y="1336"/>
                  </a:lnTo>
                  <a:lnTo>
                    <a:pt x="1945" y="1391"/>
                  </a:lnTo>
                  <a:lnTo>
                    <a:pt x="2013" y="1433"/>
                  </a:lnTo>
                  <a:lnTo>
                    <a:pt x="2078" y="1485"/>
                  </a:lnTo>
                  <a:lnTo>
                    <a:pt x="2146" y="1540"/>
                  </a:lnTo>
                  <a:lnTo>
                    <a:pt x="2175" y="1553"/>
                  </a:lnTo>
                  <a:lnTo>
                    <a:pt x="2201" y="1621"/>
                  </a:lnTo>
                  <a:lnTo>
                    <a:pt x="2201" y="1676"/>
                  </a:lnTo>
                  <a:lnTo>
                    <a:pt x="2146" y="1676"/>
                  </a:lnTo>
                  <a:lnTo>
                    <a:pt x="2094" y="1660"/>
                  </a:lnTo>
                  <a:lnTo>
                    <a:pt x="2065" y="1647"/>
                  </a:lnTo>
                  <a:lnTo>
                    <a:pt x="1997" y="1595"/>
                  </a:lnTo>
                  <a:lnTo>
                    <a:pt x="1932" y="1540"/>
                  </a:lnTo>
                  <a:lnTo>
                    <a:pt x="1864" y="1498"/>
                  </a:lnTo>
                  <a:lnTo>
                    <a:pt x="1796" y="1446"/>
                  </a:lnTo>
                  <a:lnTo>
                    <a:pt x="1728" y="1391"/>
                  </a:lnTo>
                  <a:lnTo>
                    <a:pt x="1660" y="1336"/>
                  </a:lnTo>
                  <a:lnTo>
                    <a:pt x="1592" y="1297"/>
                  </a:lnTo>
                  <a:lnTo>
                    <a:pt x="1498" y="1216"/>
                  </a:lnTo>
                  <a:lnTo>
                    <a:pt x="1459" y="1190"/>
                  </a:lnTo>
                  <a:lnTo>
                    <a:pt x="1323" y="1093"/>
                  </a:lnTo>
                  <a:lnTo>
                    <a:pt x="1135" y="947"/>
                  </a:lnTo>
                  <a:lnTo>
                    <a:pt x="1054" y="892"/>
                  </a:lnTo>
                  <a:lnTo>
                    <a:pt x="918" y="785"/>
                  </a:lnTo>
                  <a:lnTo>
                    <a:pt x="811" y="704"/>
                  </a:lnTo>
                  <a:lnTo>
                    <a:pt x="782" y="688"/>
                  </a:lnTo>
                  <a:lnTo>
                    <a:pt x="649" y="581"/>
                  </a:lnTo>
                  <a:lnTo>
                    <a:pt x="581" y="526"/>
                  </a:lnTo>
                  <a:lnTo>
                    <a:pt x="568" y="513"/>
                  </a:lnTo>
                  <a:lnTo>
                    <a:pt x="526" y="474"/>
                  </a:lnTo>
                  <a:lnTo>
                    <a:pt x="458" y="419"/>
                  </a:lnTo>
                  <a:lnTo>
                    <a:pt x="393" y="364"/>
                  </a:lnTo>
                  <a:lnTo>
                    <a:pt x="325" y="312"/>
                  </a:lnTo>
                  <a:lnTo>
                    <a:pt x="296" y="283"/>
                  </a:lnTo>
                  <a:lnTo>
                    <a:pt x="257" y="257"/>
                  </a:lnTo>
                  <a:lnTo>
                    <a:pt x="189" y="202"/>
                  </a:lnTo>
                  <a:lnTo>
                    <a:pt x="134" y="150"/>
                  </a:lnTo>
                  <a:lnTo>
                    <a:pt x="69" y="95"/>
                  </a:lnTo>
                  <a:lnTo>
                    <a:pt x="1" y="27"/>
                  </a:lnTo>
                  <a:lnTo>
                    <a:pt x="1" y="1"/>
                  </a:lnTo>
                  <a:lnTo>
                    <a:pt x="27"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40"/>
            <p:cNvSpPr/>
            <p:nvPr/>
          </p:nvSpPr>
          <p:spPr>
            <a:xfrm>
              <a:off x="3348857" y="4133803"/>
              <a:ext cx="80264" cy="67981"/>
            </a:xfrm>
            <a:custGeom>
              <a:rect b="b" l="l" r="r" t="t"/>
              <a:pathLst>
                <a:path extrusionOk="0" h="2081" w="2457">
                  <a:moveTo>
                    <a:pt x="2444" y="56"/>
                  </a:moveTo>
                  <a:lnTo>
                    <a:pt x="2295" y="192"/>
                  </a:lnTo>
                  <a:lnTo>
                    <a:pt x="2201" y="273"/>
                  </a:lnTo>
                  <a:lnTo>
                    <a:pt x="2149" y="312"/>
                  </a:lnTo>
                  <a:lnTo>
                    <a:pt x="2013" y="448"/>
                  </a:lnTo>
                  <a:lnTo>
                    <a:pt x="2000" y="448"/>
                  </a:lnTo>
                  <a:lnTo>
                    <a:pt x="1864" y="568"/>
                  </a:lnTo>
                  <a:lnTo>
                    <a:pt x="1838" y="597"/>
                  </a:lnTo>
                  <a:lnTo>
                    <a:pt x="1783" y="636"/>
                  </a:lnTo>
                  <a:lnTo>
                    <a:pt x="1715" y="704"/>
                  </a:lnTo>
                  <a:lnTo>
                    <a:pt x="1634" y="772"/>
                  </a:lnTo>
                  <a:lnTo>
                    <a:pt x="1566" y="824"/>
                  </a:lnTo>
                  <a:lnTo>
                    <a:pt x="1485" y="892"/>
                  </a:lnTo>
                  <a:lnTo>
                    <a:pt x="1420" y="960"/>
                  </a:lnTo>
                  <a:lnTo>
                    <a:pt x="1391" y="986"/>
                  </a:lnTo>
                  <a:lnTo>
                    <a:pt x="1339" y="1028"/>
                  </a:lnTo>
                  <a:lnTo>
                    <a:pt x="1271" y="1096"/>
                  </a:lnTo>
                  <a:lnTo>
                    <a:pt x="1190" y="1148"/>
                  </a:lnTo>
                  <a:lnTo>
                    <a:pt x="1122" y="1216"/>
                  </a:lnTo>
                  <a:lnTo>
                    <a:pt x="1041" y="1284"/>
                  </a:lnTo>
                  <a:lnTo>
                    <a:pt x="973" y="1352"/>
                  </a:lnTo>
                  <a:lnTo>
                    <a:pt x="918" y="1391"/>
                  </a:lnTo>
                  <a:lnTo>
                    <a:pt x="892" y="1420"/>
                  </a:lnTo>
                  <a:lnTo>
                    <a:pt x="824" y="1472"/>
                  </a:lnTo>
                  <a:lnTo>
                    <a:pt x="743" y="1540"/>
                  </a:lnTo>
                  <a:lnTo>
                    <a:pt x="675" y="1608"/>
                  </a:lnTo>
                  <a:lnTo>
                    <a:pt x="594" y="1676"/>
                  </a:lnTo>
                  <a:lnTo>
                    <a:pt x="529" y="1731"/>
                  </a:lnTo>
                  <a:lnTo>
                    <a:pt x="487" y="1770"/>
                  </a:lnTo>
                  <a:lnTo>
                    <a:pt x="461" y="1796"/>
                  </a:lnTo>
                  <a:lnTo>
                    <a:pt x="380" y="1864"/>
                  </a:lnTo>
                  <a:lnTo>
                    <a:pt x="312" y="1932"/>
                  </a:lnTo>
                  <a:lnTo>
                    <a:pt x="286" y="1945"/>
                  </a:lnTo>
                  <a:lnTo>
                    <a:pt x="244" y="1987"/>
                  </a:lnTo>
                  <a:lnTo>
                    <a:pt x="163" y="2055"/>
                  </a:lnTo>
                  <a:lnTo>
                    <a:pt x="150" y="2081"/>
                  </a:lnTo>
                  <a:lnTo>
                    <a:pt x="56" y="2081"/>
                  </a:lnTo>
                  <a:lnTo>
                    <a:pt x="1" y="2081"/>
                  </a:lnTo>
                  <a:lnTo>
                    <a:pt x="1" y="2026"/>
                  </a:lnTo>
                  <a:lnTo>
                    <a:pt x="14" y="1945"/>
                  </a:lnTo>
                  <a:lnTo>
                    <a:pt x="43" y="1919"/>
                  </a:lnTo>
                  <a:lnTo>
                    <a:pt x="108" y="1851"/>
                  </a:lnTo>
                  <a:lnTo>
                    <a:pt x="150" y="1796"/>
                  </a:lnTo>
                  <a:lnTo>
                    <a:pt x="176" y="1783"/>
                  </a:lnTo>
                  <a:lnTo>
                    <a:pt x="244" y="1715"/>
                  </a:lnTo>
                  <a:lnTo>
                    <a:pt x="312" y="1650"/>
                  </a:lnTo>
                  <a:lnTo>
                    <a:pt x="338" y="1621"/>
                  </a:lnTo>
                  <a:lnTo>
                    <a:pt x="380" y="1582"/>
                  </a:lnTo>
                  <a:lnTo>
                    <a:pt x="461" y="1514"/>
                  </a:lnTo>
                  <a:lnTo>
                    <a:pt x="529" y="1446"/>
                  </a:lnTo>
                  <a:lnTo>
                    <a:pt x="610" y="1378"/>
                  </a:lnTo>
                  <a:lnTo>
                    <a:pt x="675" y="1310"/>
                  </a:lnTo>
                  <a:lnTo>
                    <a:pt x="756" y="1258"/>
                  </a:lnTo>
                  <a:lnTo>
                    <a:pt x="772" y="1229"/>
                  </a:lnTo>
                  <a:lnTo>
                    <a:pt x="824" y="1190"/>
                  </a:lnTo>
                  <a:lnTo>
                    <a:pt x="905" y="1122"/>
                  </a:lnTo>
                  <a:lnTo>
                    <a:pt x="986" y="1054"/>
                  </a:lnTo>
                  <a:lnTo>
                    <a:pt x="1054" y="1002"/>
                  </a:lnTo>
                  <a:lnTo>
                    <a:pt x="1135" y="934"/>
                  </a:lnTo>
                  <a:lnTo>
                    <a:pt x="1216" y="879"/>
                  </a:lnTo>
                  <a:lnTo>
                    <a:pt x="1271" y="840"/>
                  </a:lnTo>
                  <a:lnTo>
                    <a:pt x="1297" y="811"/>
                  </a:lnTo>
                  <a:lnTo>
                    <a:pt x="1378" y="743"/>
                  </a:lnTo>
                  <a:lnTo>
                    <a:pt x="1446" y="691"/>
                  </a:lnTo>
                  <a:lnTo>
                    <a:pt x="1527" y="636"/>
                  </a:lnTo>
                  <a:lnTo>
                    <a:pt x="1608" y="568"/>
                  </a:lnTo>
                  <a:lnTo>
                    <a:pt x="1689" y="516"/>
                  </a:lnTo>
                  <a:lnTo>
                    <a:pt x="1744" y="474"/>
                  </a:lnTo>
                  <a:lnTo>
                    <a:pt x="1770" y="448"/>
                  </a:lnTo>
                  <a:lnTo>
                    <a:pt x="1919" y="338"/>
                  </a:lnTo>
                  <a:lnTo>
                    <a:pt x="1932" y="338"/>
                  </a:lnTo>
                  <a:lnTo>
                    <a:pt x="2081" y="231"/>
                  </a:lnTo>
                  <a:lnTo>
                    <a:pt x="2133" y="192"/>
                  </a:lnTo>
                  <a:lnTo>
                    <a:pt x="2243" y="124"/>
                  </a:lnTo>
                  <a:lnTo>
                    <a:pt x="2405" y="1"/>
                  </a:lnTo>
                  <a:lnTo>
                    <a:pt x="2457"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40"/>
            <p:cNvSpPr/>
            <p:nvPr/>
          </p:nvSpPr>
          <p:spPr>
            <a:xfrm>
              <a:off x="3292439" y="3976407"/>
              <a:ext cx="55600" cy="49361"/>
            </a:xfrm>
            <a:custGeom>
              <a:rect b="b" l="l" r="r" t="t"/>
              <a:pathLst>
                <a:path extrusionOk="0" h="1511" w="1702">
                  <a:moveTo>
                    <a:pt x="53" y="1"/>
                  </a:moveTo>
                  <a:lnTo>
                    <a:pt x="163" y="82"/>
                  </a:lnTo>
                  <a:lnTo>
                    <a:pt x="270" y="176"/>
                  </a:lnTo>
                  <a:lnTo>
                    <a:pt x="364" y="257"/>
                  </a:lnTo>
                  <a:lnTo>
                    <a:pt x="458" y="325"/>
                  </a:lnTo>
                  <a:lnTo>
                    <a:pt x="474" y="338"/>
                  </a:lnTo>
                  <a:lnTo>
                    <a:pt x="636" y="458"/>
                  </a:lnTo>
                  <a:lnTo>
                    <a:pt x="688" y="500"/>
                  </a:lnTo>
                  <a:lnTo>
                    <a:pt x="798" y="594"/>
                  </a:lnTo>
                  <a:lnTo>
                    <a:pt x="837" y="636"/>
                  </a:lnTo>
                  <a:lnTo>
                    <a:pt x="892" y="675"/>
                  </a:lnTo>
                  <a:lnTo>
                    <a:pt x="999" y="769"/>
                  </a:lnTo>
                  <a:lnTo>
                    <a:pt x="1067" y="837"/>
                  </a:lnTo>
                  <a:lnTo>
                    <a:pt x="1093" y="850"/>
                  </a:lnTo>
                  <a:lnTo>
                    <a:pt x="1203" y="944"/>
                  </a:lnTo>
                  <a:lnTo>
                    <a:pt x="1255" y="986"/>
                  </a:lnTo>
                  <a:lnTo>
                    <a:pt x="1297" y="1025"/>
                  </a:lnTo>
                  <a:lnTo>
                    <a:pt x="1349" y="1067"/>
                  </a:lnTo>
                  <a:lnTo>
                    <a:pt x="1404" y="1122"/>
                  </a:lnTo>
                  <a:lnTo>
                    <a:pt x="1459" y="1161"/>
                  </a:lnTo>
                  <a:lnTo>
                    <a:pt x="1472" y="1174"/>
                  </a:lnTo>
                  <a:lnTo>
                    <a:pt x="1511" y="1203"/>
                  </a:lnTo>
                  <a:lnTo>
                    <a:pt x="1566" y="1242"/>
                  </a:lnTo>
                  <a:lnTo>
                    <a:pt x="1592" y="1268"/>
                  </a:lnTo>
                  <a:lnTo>
                    <a:pt x="1608" y="1284"/>
                  </a:lnTo>
                  <a:lnTo>
                    <a:pt x="1660" y="1323"/>
                  </a:lnTo>
                  <a:lnTo>
                    <a:pt x="1702" y="1365"/>
                  </a:lnTo>
                  <a:lnTo>
                    <a:pt x="1689" y="1417"/>
                  </a:lnTo>
                  <a:lnTo>
                    <a:pt x="1634" y="1472"/>
                  </a:lnTo>
                  <a:lnTo>
                    <a:pt x="1592" y="1511"/>
                  </a:lnTo>
                  <a:lnTo>
                    <a:pt x="1553" y="1472"/>
                  </a:lnTo>
                  <a:lnTo>
                    <a:pt x="1498" y="1430"/>
                  </a:lnTo>
                  <a:lnTo>
                    <a:pt x="1472" y="1417"/>
                  </a:lnTo>
                  <a:lnTo>
                    <a:pt x="1446" y="1391"/>
                  </a:lnTo>
                  <a:lnTo>
                    <a:pt x="1391" y="1336"/>
                  </a:lnTo>
                  <a:lnTo>
                    <a:pt x="1349" y="1310"/>
                  </a:lnTo>
                  <a:lnTo>
                    <a:pt x="1336" y="1297"/>
                  </a:lnTo>
                  <a:lnTo>
                    <a:pt x="1284" y="1255"/>
                  </a:lnTo>
                  <a:lnTo>
                    <a:pt x="1242" y="1216"/>
                  </a:lnTo>
                  <a:lnTo>
                    <a:pt x="1187" y="1161"/>
                  </a:lnTo>
                  <a:lnTo>
                    <a:pt x="1135" y="1122"/>
                  </a:lnTo>
                  <a:lnTo>
                    <a:pt x="1080" y="1080"/>
                  </a:lnTo>
                  <a:lnTo>
                    <a:pt x="986" y="986"/>
                  </a:lnTo>
                  <a:lnTo>
                    <a:pt x="960" y="960"/>
                  </a:lnTo>
                  <a:lnTo>
                    <a:pt x="879" y="892"/>
                  </a:lnTo>
                  <a:lnTo>
                    <a:pt x="782" y="811"/>
                  </a:lnTo>
                  <a:lnTo>
                    <a:pt x="730" y="756"/>
                  </a:lnTo>
                  <a:lnTo>
                    <a:pt x="675" y="717"/>
                  </a:lnTo>
                  <a:lnTo>
                    <a:pt x="581" y="620"/>
                  </a:lnTo>
                  <a:lnTo>
                    <a:pt x="526" y="568"/>
                  </a:lnTo>
                  <a:lnTo>
                    <a:pt x="393" y="432"/>
                  </a:lnTo>
                  <a:lnTo>
                    <a:pt x="377" y="419"/>
                  </a:lnTo>
                  <a:lnTo>
                    <a:pt x="296" y="338"/>
                  </a:lnTo>
                  <a:lnTo>
                    <a:pt x="202" y="244"/>
                  </a:lnTo>
                  <a:lnTo>
                    <a:pt x="202" y="244"/>
                  </a:lnTo>
                  <a:lnTo>
                    <a:pt x="108" y="150"/>
                  </a:lnTo>
                  <a:lnTo>
                    <a:pt x="14" y="53"/>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40"/>
            <p:cNvSpPr/>
            <p:nvPr/>
          </p:nvSpPr>
          <p:spPr>
            <a:xfrm>
              <a:off x="3347061" y="3962229"/>
              <a:ext cx="29139" cy="32733"/>
            </a:xfrm>
            <a:custGeom>
              <a:rect b="b" l="l" r="r" t="t"/>
              <a:pathLst>
                <a:path extrusionOk="0" h="1002" w="892">
                  <a:moveTo>
                    <a:pt x="892" y="30"/>
                  </a:moveTo>
                  <a:lnTo>
                    <a:pt x="866" y="56"/>
                  </a:lnTo>
                  <a:lnTo>
                    <a:pt x="840" y="82"/>
                  </a:lnTo>
                  <a:lnTo>
                    <a:pt x="811" y="124"/>
                  </a:lnTo>
                  <a:lnTo>
                    <a:pt x="785" y="150"/>
                  </a:lnTo>
                  <a:lnTo>
                    <a:pt x="746" y="218"/>
                  </a:lnTo>
                  <a:lnTo>
                    <a:pt x="730" y="218"/>
                  </a:lnTo>
                  <a:lnTo>
                    <a:pt x="691" y="273"/>
                  </a:lnTo>
                  <a:lnTo>
                    <a:pt x="636" y="341"/>
                  </a:lnTo>
                  <a:lnTo>
                    <a:pt x="597" y="393"/>
                  </a:lnTo>
                  <a:lnTo>
                    <a:pt x="584" y="393"/>
                  </a:lnTo>
                  <a:lnTo>
                    <a:pt x="529" y="461"/>
                  </a:lnTo>
                  <a:lnTo>
                    <a:pt x="487" y="516"/>
                  </a:lnTo>
                  <a:lnTo>
                    <a:pt x="474" y="529"/>
                  </a:lnTo>
                  <a:lnTo>
                    <a:pt x="435" y="584"/>
                  </a:lnTo>
                  <a:lnTo>
                    <a:pt x="380" y="636"/>
                  </a:lnTo>
                  <a:lnTo>
                    <a:pt x="367" y="649"/>
                  </a:lnTo>
                  <a:lnTo>
                    <a:pt x="354" y="665"/>
                  </a:lnTo>
                  <a:lnTo>
                    <a:pt x="325" y="691"/>
                  </a:lnTo>
                  <a:lnTo>
                    <a:pt x="299" y="717"/>
                  </a:lnTo>
                  <a:lnTo>
                    <a:pt x="273" y="759"/>
                  </a:lnTo>
                  <a:lnTo>
                    <a:pt x="244" y="785"/>
                  </a:lnTo>
                  <a:lnTo>
                    <a:pt x="244" y="785"/>
                  </a:lnTo>
                  <a:lnTo>
                    <a:pt x="218" y="811"/>
                  </a:lnTo>
                  <a:lnTo>
                    <a:pt x="192" y="840"/>
                  </a:lnTo>
                  <a:lnTo>
                    <a:pt x="163" y="866"/>
                  </a:lnTo>
                  <a:lnTo>
                    <a:pt x="137" y="908"/>
                  </a:lnTo>
                  <a:lnTo>
                    <a:pt x="111" y="934"/>
                  </a:lnTo>
                  <a:lnTo>
                    <a:pt x="98" y="960"/>
                  </a:lnTo>
                  <a:lnTo>
                    <a:pt x="69" y="989"/>
                  </a:lnTo>
                  <a:lnTo>
                    <a:pt x="69" y="989"/>
                  </a:lnTo>
                  <a:lnTo>
                    <a:pt x="17" y="1002"/>
                  </a:lnTo>
                  <a:lnTo>
                    <a:pt x="1" y="947"/>
                  </a:lnTo>
                  <a:lnTo>
                    <a:pt x="1" y="947"/>
                  </a:lnTo>
                  <a:lnTo>
                    <a:pt x="30" y="921"/>
                  </a:lnTo>
                  <a:lnTo>
                    <a:pt x="56" y="879"/>
                  </a:lnTo>
                  <a:lnTo>
                    <a:pt x="69" y="853"/>
                  </a:lnTo>
                  <a:lnTo>
                    <a:pt x="98" y="811"/>
                  </a:lnTo>
                  <a:lnTo>
                    <a:pt x="124" y="785"/>
                  </a:lnTo>
                  <a:lnTo>
                    <a:pt x="150" y="759"/>
                  </a:lnTo>
                  <a:lnTo>
                    <a:pt x="179" y="717"/>
                  </a:lnTo>
                  <a:lnTo>
                    <a:pt x="179" y="717"/>
                  </a:lnTo>
                  <a:lnTo>
                    <a:pt x="192" y="691"/>
                  </a:lnTo>
                  <a:lnTo>
                    <a:pt x="218" y="665"/>
                  </a:lnTo>
                  <a:lnTo>
                    <a:pt x="244" y="623"/>
                  </a:lnTo>
                  <a:lnTo>
                    <a:pt x="273" y="597"/>
                  </a:lnTo>
                  <a:lnTo>
                    <a:pt x="286" y="584"/>
                  </a:lnTo>
                  <a:lnTo>
                    <a:pt x="299" y="568"/>
                  </a:lnTo>
                  <a:lnTo>
                    <a:pt x="354" y="516"/>
                  </a:lnTo>
                  <a:lnTo>
                    <a:pt x="393" y="461"/>
                  </a:lnTo>
                  <a:lnTo>
                    <a:pt x="406" y="448"/>
                  </a:lnTo>
                  <a:lnTo>
                    <a:pt x="461" y="393"/>
                  </a:lnTo>
                  <a:lnTo>
                    <a:pt x="529" y="341"/>
                  </a:lnTo>
                  <a:lnTo>
                    <a:pt x="529" y="325"/>
                  </a:lnTo>
                  <a:lnTo>
                    <a:pt x="584" y="286"/>
                  </a:lnTo>
                  <a:lnTo>
                    <a:pt x="636" y="231"/>
                  </a:lnTo>
                  <a:lnTo>
                    <a:pt x="691" y="179"/>
                  </a:lnTo>
                  <a:lnTo>
                    <a:pt x="691" y="179"/>
                  </a:lnTo>
                  <a:lnTo>
                    <a:pt x="759" y="124"/>
                  </a:lnTo>
                  <a:lnTo>
                    <a:pt x="785" y="82"/>
                  </a:lnTo>
                  <a:lnTo>
                    <a:pt x="811" y="56"/>
                  </a:lnTo>
                  <a:lnTo>
                    <a:pt x="840" y="30"/>
                  </a:lnTo>
                  <a:lnTo>
                    <a:pt x="866" y="1"/>
                  </a:lnTo>
                  <a:lnTo>
                    <a:pt x="892"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40"/>
            <p:cNvSpPr/>
            <p:nvPr/>
          </p:nvSpPr>
          <p:spPr>
            <a:xfrm>
              <a:off x="3336999" y="3868340"/>
              <a:ext cx="20679" cy="473679"/>
            </a:xfrm>
            <a:custGeom>
              <a:rect b="b" l="l" r="r" t="t"/>
              <a:pathLst>
                <a:path extrusionOk="0" h="14500" w="633">
                  <a:moveTo>
                    <a:pt x="82" y="40"/>
                  </a:moveTo>
                  <a:lnTo>
                    <a:pt x="108" y="150"/>
                  </a:lnTo>
                  <a:lnTo>
                    <a:pt x="121" y="257"/>
                  </a:lnTo>
                  <a:lnTo>
                    <a:pt x="147" y="364"/>
                  </a:lnTo>
                  <a:lnTo>
                    <a:pt x="147" y="393"/>
                  </a:lnTo>
                  <a:lnTo>
                    <a:pt x="163" y="487"/>
                  </a:lnTo>
                  <a:lnTo>
                    <a:pt x="176" y="594"/>
                  </a:lnTo>
                  <a:lnTo>
                    <a:pt x="189" y="704"/>
                  </a:lnTo>
                  <a:lnTo>
                    <a:pt x="202" y="811"/>
                  </a:lnTo>
                  <a:lnTo>
                    <a:pt x="215" y="931"/>
                  </a:lnTo>
                  <a:lnTo>
                    <a:pt x="228" y="1041"/>
                  </a:lnTo>
                  <a:lnTo>
                    <a:pt x="244" y="1148"/>
                  </a:lnTo>
                  <a:lnTo>
                    <a:pt x="244" y="1271"/>
                  </a:lnTo>
                  <a:lnTo>
                    <a:pt x="257" y="1378"/>
                  </a:lnTo>
                  <a:lnTo>
                    <a:pt x="270" y="1472"/>
                  </a:lnTo>
                  <a:lnTo>
                    <a:pt x="270" y="1485"/>
                  </a:lnTo>
                  <a:lnTo>
                    <a:pt x="283" y="1608"/>
                  </a:lnTo>
                  <a:lnTo>
                    <a:pt x="283" y="1715"/>
                  </a:lnTo>
                  <a:lnTo>
                    <a:pt x="296" y="1822"/>
                  </a:lnTo>
                  <a:lnTo>
                    <a:pt x="309" y="1945"/>
                  </a:lnTo>
                  <a:lnTo>
                    <a:pt x="309" y="2052"/>
                  </a:lnTo>
                  <a:lnTo>
                    <a:pt x="325" y="2282"/>
                  </a:lnTo>
                  <a:lnTo>
                    <a:pt x="338" y="2499"/>
                  </a:lnTo>
                  <a:lnTo>
                    <a:pt x="351" y="2729"/>
                  </a:lnTo>
                  <a:lnTo>
                    <a:pt x="364" y="2956"/>
                  </a:lnTo>
                  <a:lnTo>
                    <a:pt x="377" y="3186"/>
                  </a:lnTo>
                  <a:lnTo>
                    <a:pt x="390" y="3403"/>
                  </a:lnTo>
                  <a:lnTo>
                    <a:pt x="406" y="3633"/>
                  </a:lnTo>
                  <a:lnTo>
                    <a:pt x="406" y="3863"/>
                  </a:lnTo>
                  <a:lnTo>
                    <a:pt x="419" y="4077"/>
                  </a:lnTo>
                  <a:lnTo>
                    <a:pt x="432" y="4307"/>
                  </a:lnTo>
                  <a:lnTo>
                    <a:pt x="432" y="4537"/>
                  </a:lnTo>
                  <a:lnTo>
                    <a:pt x="445" y="4767"/>
                  </a:lnTo>
                  <a:lnTo>
                    <a:pt x="458" y="4916"/>
                  </a:lnTo>
                  <a:lnTo>
                    <a:pt x="458" y="4981"/>
                  </a:lnTo>
                  <a:lnTo>
                    <a:pt x="458" y="5211"/>
                  </a:lnTo>
                  <a:lnTo>
                    <a:pt x="471" y="5441"/>
                  </a:lnTo>
                  <a:lnTo>
                    <a:pt x="471" y="5658"/>
                  </a:lnTo>
                  <a:lnTo>
                    <a:pt x="487" y="5888"/>
                  </a:lnTo>
                  <a:lnTo>
                    <a:pt x="487" y="6115"/>
                  </a:lnTo>
                  <a:lnTo>
                    <a:pt x="487" y="6345"/>
                  </a:lnTo>
                  <a:lnTo>
                    <a:pt x="500" y="6562"/>
                  </a:lnTo>
                  <a:lnTo>
                    <a:pt x="500" y="6792"/>
                  </a:lnTo>
                  <a:lnTo>
                    <a:pt x="500" y="7022"/>
                  </a:lnTo>
                  <a:lnTo>
                    <a:pt x="513" y="7249"/>
                  </a:lnTo>
                  <a:lnTo>
                    <a:pt x="513" y="7696"/>
                  </a:lnTo>
                  <a:lnTo>
                    <a:pt x="526" y="8140"/>
                  </a:lnTo>
                  <a:lnTo>
                    <a:pt x="526" y="8600"/>
                  </a:lnTo>
                  <a:lnTo>
                    <a:pt x="539" y="8804"/>
                  </a:lnTo>
                  <a:lnTo>
                    <a:pt x="539" y="9047"/>
                  </a:lnTo>
                  <a:lnTo>
                    <a:pt x="539" y="9504"/>
                  </a:lnTo>
                  <a:lnTo>
                    <a:pt x="552" y="9734"/>
                  </a:lnTo>
                  <a:lnTo>
                    <a:pt x="552" y="9951"/>
                  </a:lnTo>
                  <a:lnTo>
                    <a:pt x="552" y="10003"/>
                  </a:lnTo>
                  <a:lnTo>
                    <a:pt x="552" y="10181"/>
                  </a:lnTo>
                  <a:lnTo>
                    <a:pt x="552" y="10408"/>
                  </a:lnTo>
                  <a:lnTo>
                    <a:pt x="568" y="10625"/>
                  </a:lnTo>
                  <a:lnTo>
                    <a:pt x="568" y="10855"/>
                  </a:lnTo>
                  <a:lnTo>
                    <a:pt x="568" y="11085"/>
                  </a:lnTo>
                  <a:lnTo>
                    <a:pt x="581" y="11299"/>
                  </a:lnTo>
                  <a:lnTo>
                    <a:pt x="581" y="11299"/>
                  </a:lnTo>
                  <a:lnTo>
                    <a:pt x="581" y="11529"/>
                  </a:lnTo>
                  <a:lnTo>
                    <a:pt x="581" y="11759"/>
                  </a:lnTo>
                  <a:lnTo>
                    <a:pt x="594" y="11989"/>
                  </a:lnTo>
                  <a:lnTo>
                    <a:pt x="594" y="12206"/>
                  </a:lnTo>
                  <a:lnTo>
                    <a:pt x="607" y="12433"/>
                  </a:lnTo>
                  <a:lnTo>
                    <a:pt x="607" y="12475"/>
                  </a:lnTo>
                  <a:lnTo>
                    <a:pt x="607" y="12663"/>
                  </a:lnTo>
                  <a:lnTo>
                    <a:pt x="607" y="12880"/>
                  </a:lnTo>
                  <a:lnTo>
                    <a:pt x="620" y="13110"/>
                  </a:lnTo>
                  <a:lnTo>
                    <a:pt x="633" y="13340"/>
                  </a:lnTo>
                  <a:lnTo>
                    <a:pt x="633" y="13353"/>
                  </a:lnTo>
                  <a:lnTo>
                    <a:pt x="633" y="13554"/>
                  </a:lnTo>
                  <a:lnTo>
                    <a:pt x="633" y="13784"/>
                  </a:lnTo>
                  <a:lnTo>
                    <a:pt x="633" y="13891"/>
                  </a:lnTo>
                  <a:lnTo>
                    <a:pt x="633" y="13972"/>
                  </a:lnTo>
                  <a:lnTo>
                    <a:pt x="633" y="14014"/>
                  </a:lnTo>
                  <a:lnTo>
                    <a:pt x="633" y="14121"/>
                  </a:lnTo>
                  <a:lnTo>
                    <a:pt x="633" y="14231"/>
                  </a:lnTo>
                  <a:lnTo>
                    <a:pt x="633" y="14351"/>
                  </a:lnTo>
                  <a:lnTo>
                    <a:pt x="633" y="14458"/>
                  </a:lnTo>
                  <a:lnTo>
                    <a:pt x="607" y="14500"/>
                  </a:lnTo>
                  <a:lnTo>
                    <a:pt x="581" y="14458"/>
                  </a:lnTo>
                  <a:lnTo>
                    <a:pt x="568" y="14351"/>
                  </a:lnTo>
                  <a:lnTo>
                    <a:pt x="552" y="14244"/>
                  </a:lnTo>
                  <a:lnTo>
                    <a:pt x="539" y="14121"/>
                  </a:lnTo>
                  <a:lnTo>
                    <a:pt x="526" y="14014"/>
                  </a:lnTo>
                  <a:lnTo>
                    <a:pt x="526" y="13972"/>
                  </a:lnTo>
                  <a:lnTo>
                    <a:pt x="513" y="13907"/>
                  </a:lnTo>
                  <a:lnTo>
                    <a:pt x="500" y="13797"/>
                  </a:lnTo>
                  <a:lnTo>
                    <a:pt x="471" y="13567"/>
                  </a:lnTo>
                  <a:lnTo>
                    <a:pt x="445" y="13366"/>
                  </a:lnTo>
                  <a:lnTo>
                    <a:pt x="445" y="13340"/>
                  </a:lnTo>
                  <a:lnTo>
                    <a:pt x="432" y="13123"/>
                  </a:lnTo>
                  <a:lnTo>
                    <a:pt x="419" y="12893"/>
                  </a:lnTo>
                  <a:lnTo>
                    <a:pt x="406" y="12663"/>
                  </a:lnTo>
                  <a:lnTo>
                    <a:pt x="390" y="12488"/>
                  </a:lnTo>
                  <a:lnTo>
                    <a:pt x="390" y="12449"/>
                  </a:lnTo>
                  <a:lnTo>
                    <a:pt x="377" y="12219"/>
                  </a:lnTo>
                  <a:lnTo>
                    <a:pt x="364" y="11989"/>
                  </a:lnTo>
                  <a:lnTo>
                    <a:pt x="364" y="11759"/>
                  </a:lnTo>
                  <a:lnTo>
                    <a:pt x="351" y="11542"/>
                  </a:lnTo>
                  <a:lnTo>
                    <a:pt x="338" y="11315"/>
                  </a:lnTo>
                  <a:lnTo>
                    <a:pt x="338" y="11299"/>
                  </a:lnTo>
                  <a:lnTo>
                    <a:pt x="338" y="11085"/>
                  </a:lnTo>
                  <a:lnTo>
                    <a:pt x="325" y="10868"/>
                  </a:lnTo>
                  <a:lnTo>
                    <a:pt x="309" y="10638"/>
                  </a:lnTo>
                  <a:lnTo>
                    <a:pt x="309" y="10408"/>
                  </a:lnTo>
                  <a:lnTo>
                    <a:pt x="296" y="10181"/>
                  </a:lnTo>
                  <a:lnTo>
                    <a:pt x="296" y="10019"/>
                  </a:lnTo>
                  <a:lnTo>
                    <a:pt x="296" y="9964"/>
                  </a:lnTo>
                  <a:lnTo>
                    <a:pt x="283" y="9734"/>
                  </a:lnTo>
                  <a:lnTo>
                    <a:pt x="283" y="9504"/>
                  </a:lnTo>
                  <a:lnTo>
                    <a:pt x="270" y="9060"/>
                  </a:lnTo>
                  <a:lnTo>
                    <a:pt x="270" y="8804"/>
                  </a:lnTo>
                  <a:lnTo>
                    <a:pt x="270" y="8600"/>
                  </a:lnTo>
                  <a:lnTo>
                    <a:pt x="257" y="8156"/>
                  </a:lnTo>
                  <a:lnTo>
                    <a:pt x="257" y="7696"/>
                  </a:lnTo>
                  <a:lnTo>
                    <a:pt x="244" y="7249"/>
                  </a:lnTo>
                  <a:lnTo>
                    <a:pt x="244" y="7022"/>
                  </a:lnTo>
                  <a:lnTo>
                    <a:pt x="244" y="6792"/>
                  </a:lnTo>
                  <a:lnTo>
                    <a:pt x="228" y="6575"/>
                  </a:lnTo>
                  <a:lnTo>
                    <a:pt x="228" y="6345"/>
                  </a:lnTo>
                  <a:lnTo>
                    <a:pt x="228" y="6115"/>
                  </a:lnTo>
                  <a:lnTo>
                    <a:pt x="228" y="5901"/>
                  </a:lnTo>
                  <a:lnTo>
                    <a:pt x="215" y="5671"/>
                  </a:lnTo>
                  <a:lnTo>
                    <a:pt x="215" y="5441"/>
                  </a:lnTo>
                  <a:lnTo>
                    <a:pt x="215" y="5211"/>
                  </a:lnTo>
                  <a:lnTo>
                    <a:pt x="202" y="4997"/>
                  </a:lnTo>
                  <a:lnTo>
                    <a:pt x="202" y="4929"/>
                  </a:lnTo>
                  <a:lnTo>
                    <a:pt x="202" y="4767"/>
                  </a:lnTo>
                  <a:lnTo>
                    <a:pt x="202" y="4537"/>
                  </a:lnTo>
                  <a:lnTo>
                    <a:pt x="189" y="4320"/>
                  </a:lnTo>
                  <a:lnTo>
                    <a:pt x="189" y="4090"/>
                  </a:lnTo>
                  <a:lnTo>
                    <a:pt x="176" y="3863"/>
                  </a:lnTo>
                  <a:lnTo>
                    <a:pt x="176" y="3646"/>
                  </a:lnTo>
                  <a:lnTo>
                    <a:pt x="163" y="3416"/>
                  </a:lnTo>
                  <a:lnTo>
                    <a:pt x="147" y="3186"/>
                  </a:lnTo>
                  <a:lnTo>
                    <a:pt x="147" y="2972"/>
                  </a:lnTo>
                  <a:lnTo>
                    <a:pt x="134" y="2742"/>
                  </a:lnTo>
                  <a:lnTo>
                    <a:pt x="121" y="2512"/>
                  </a:lnTo>
                  <a:lnTo>
                    <a:pt x="108" y="2295"/>
                  </a:lnTo>
                  <a:lnTo>
                    <a:pt x="95" y="2065"/>
                  </a:lnTo>
                  <a:lnTo>
                    <a:pt x="95" y="1958"/>
                  </a:lnTo>
                  <a:lnTo>
                    <a:pt x="82" y="1838"/>
                  </a:lnTo>
                  <a:lnTo>
                    <a:pt x="82" y="1728"/>
                  </a:lnTo>
                  <a:lnTo>
                    <a:pt x="66" y="1621"/>
                  </a:lnTo>
                  <a:lnTo>
                    <a:pt x="66" y="1498"/>
                  </a:lnTo>
                  <a:lnTo>
                    <a:pt x="66" y="1485"/>
                  </a:lnTo>
                  <a:lnTo>
                    <a:pt x="53" y="1391"/>
                  </a:lnTo>
                  <a:lnTo>
                    <a:pt x="53" y="1284"/>
                  </a:lnTo>
                  <a:lnTo>
                    <a:pt x="53" y="1161"/>
                  </a:lnTo>
                  <a:lnTo>
                    <a:pt x="40" y="1054"/>
                  </a:lnTo>
                  <a:lnTo>
                    <a:pt x="40" y="947"/>
                  </a:lnTo>
                  <a:lnTo>
                    <a:pt x="27" y="837"/>
                  </a:lnTo>
                  <a:lnTo>
                    <a:pt x="27" y="717"/>
                  </a:lnTo>
                  <a:lnTo>
                    <a:pt x="14" y="607"/>
                  </a:lnTo>
                  <a:lnTo>
                    <a:pt x="14" y="500"/>
                  </a:lnTo>
                  <a:lnTo>
                    <a:pt x="1" y="406"/>
                  </a:lnTo>
                  <a:lnTo>
                    <a:pt x="1" y="380"/>
                  </a:lnTo>
                  <a:lnTo>
                    <a:pt x="1" y="270"/>
                  </a:lnTo>
                  <a:lnTo>
                    <a:pt x="14" y="150"/>
                  </a:lnTo>
                  <a:lnTo>
                    <a:pt x="1" y="40"/>
                  </a:lnTo>
                  <a:lnTo>
                    <a:pt x="4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40"/>
            <p:cNvSpPr/>
            <p:nvPr/>
          </p:nvSpPr>
          <p:spPr>
            <a:xfrm>
              <a:off x="3055985" y="3914174"/>
              <a:ext cx="250135" cy="366137"/>
            </a:xfrm>
            <a:custGeom>
              <a:rect b="b" l="l" r="r" t="t"/>
              <a:pathLst>
                <a:path extrusionOk="0" h="11208" w="7657">
                  <a:moveTo>
                    <a:pt x="4958" y="11208"/>
                  </a:moveTo>
                  <a:lnTo>
                    <a:pt x="2703" y="11208"/>
                  </a:lnTo>
                  <a:cubicBezTo>
                    <a:pt x="960" y="11059"/>
                    <a:pt x="1" y="8697"/>
                    <a:pt x="1906" y="7453"/>
                  </a:cubicBezTo>
                  <a:cubicBezTo>
                    <a:pt x="3808" y="6212"/>
                    <a:pt x="325" y="5700"/>
                    <a:pt x="1906" y="4226"/>
                  </a:cubicBezTo>
                  <a:cubicBezTo>
                    <a:pt x="3484" y="2755"/>
                    <a:pt x="2810" y="3228"/>
                    <a:pt x="2703" y="1689"/>
                  </a:cubicBezTo>
                  <a:cubicBezTo>
                    <a:pt x="2661" y="1164"/>
                    <a:pt x="2823" y="137"/>
                    <a:pt x="3662" y="82"/>
                  </a:cubicBezTo>
                  <a:cubicBezTo>
                    <a:pt x="4767" y="1"/>
                    <a:pt x="4997" y="1096"/>
                    <a:pt x="4958" y="1689"/>
                  </a:cubicBezTo>
                  <a:cubicBezTo>
                    <a:pt x="4835" y="3228"/>
                    <a:pt x="4174" y="2755"/>
                    <a:pt x="5752" y="4226"/>
                  </a:cubicBezTo>
                  <a:cubicBezTo>
                    <a:pt x="7333" y="5700"/>
                    <a:pt x="3850" y="6212"/>
                    <a:pt x="5752" y="7453"/>
                  </a:cubicBezTo>
                  <a:cubicBezTo>
                    <a:pt x="7657" y="8697"/>
                    <a:pt x="6698" y="11059"/>
                    <a:pt x="4958" y="11208"/>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40"/>
            <p:cNvSpPr/>
            <p:nvPr/>
          </p:nvSpPr>
          <p:spPr>
            <a:xfrm>
              <a:off x="3132299" y="4163336"/>
              <a:ext cx="57821" cy="44166"/>
            </a:xfrm>
            <a:custGeom>
              <a:rect b="b" l="l" r="r" t="t"/>
              <a:pathLst>
                <a:path extrusionOk="0" h="1352" w="1770">
                  <a:moveTo>
                    <a:pt x="82" y="43"/>
                  </a:moveTo>
                  <a:lnTo>
                    <a:pt x="137" y="82"/>
                  </a:lnTo>
                  <a:lnTo>
                    <a:pt x="192" y="124"/>
                  </a:lnTo>
                  <a:lnTo>
                    <a:pt x="244" y="163"/>
                  </a:lnTo>
                  <a:lnTo>
                    <a:pt x="286" y="179"/>
                  </a:lnTo>
                  <a:lnTo>
                    <a:pt x="299" y="205"/>
                  </a:lnTo>
                  <a:lnTo>
                    <a:pt x="354" y="244"/>
                  </a:lnTo>
                  <a:lnTo>
                    <a:pt x="406" y="273"/>
                  </a:lnTo>
                  <a:lnTo>
                    <a:pt x="474" y="312"/>
                  </a:lnTo>
                  <a:lnTo>
                    <a:pt x="500" y="341"/>
                  </a:lnTo>
                  <a:lnTo>
                    <a:pt x="529" y="354"/>
                  </a:lnTo>
                  <a:lnTo>
                    <a:pt x="581" y="393"/>
                  </a:lnTo>
                  <a:lnTo>
                    <a:pt x="691" y="474"/>
                  </a:lnTo>
                  <a:lnTo>
                    <a:pt x="717" y="487"/>
                  </a:lnTo>
                  <a:lnTo>
                    <a:pt x="798" y="555"/>
                  </a:lnTo>
                  <a:lnTo>
                    <a:pt x="905" y="636"/>
                  </a:lnTo>
                  <a:lnTo>
                    <a:pt x="973" y="678"/>
                  </a:lnTo>
                  <a:lnTo>
                    <a:pt x="1135" y="785"/>
                  </a:lnTo>
                  <a:lnTo>
                    <a:pt x="1245" y="866"/>
                  </a:lnTo>
                  <a:lnTo>
                    <a:pt x="1271" y="892"/>
                  </a:lnTo>
                  <a:lnTo>
                    <a:pt x="1352" y="947"/>
                  </a:lnTo>
                  <a:lnTo>
                    <a:pt x="1407" y="989"/>
                  </a:lnTo>
                  <a:lnTo>
                    <a:pt x="1459" y="1028"/>
                  </a:lnTo>
                  <a:lnTo>
                    <a:pt x="1514" y="1070"/>
                  </a:lnTo>
                  <a:lnTo>
                    <a:pt x="1569" y="1122"/>
                  </a:lnTo>
                  <a:lnTo>
                    <a:pt x="1621" y="1164"/>
                  </a:lnTo>
                  <a:lnTo>
                    <a:pt x="1676" y="1203"/>
                  </a:lnTo>
                  <a:lnTo>
                    <a:pt x="1731" y="1245"/>
                  </a:lnTo>
                  <a:lnTo>
                    <a:pt x="1744" y="1258"/>
                  </a:lnTo>
                  <a:lnTo>
                    <a:pt x="1770" y="1297"/>
                  </a:lnTo>
                  <a:lnTo>
                    <a:pt x="1770" y="1339"/>
                  </a:lnTo>
                  <a:lnTo>
                    <a:pt x="1731" y="1352"/>
                  </a:lnTo>
                  <a:lnTo>
                    <a:pt x="1676" y="1339"/>
                  </a:lnTo>
                  <a:lnTo>
                    <a:pt x="1663" y="1326"/>
                  </a:lnTo>
                  <a:lnTo>
                    <a:pt x="1608" y="1284"/>
                  </a:lnTo>
                  <a:lnTo>
                    <a:pt x="1553" y="1245"/>
                  </a:lnTo>
                  <a:lnTo>
                    <a:pt x="1501" y="1203"/>
                  </a:lnTo>
                  <a:lnTo>
                    <a:pt x="1446" y="1164"/>
                  </a:lnTo>
                  <a:lnTo>
                    <a:pt x="1391" y="1122"/>
                  </a:lnTo>
                  <a:lnTo>
                    <a:pt x="1339" y="1083"/>
                  </a:lnTo>
                  <a:lnTo>
                    <a:pt x="1284" y="1041"/>
                  </a:lnTo>
                  <a:lnTo>
                    <a:pt x="1203" y="989"/>
                  </a:lnTo>
                  <a:lnTo>
                    <a:pt x="1177" y="960"/>
                  </a:lnTo>
                  <a:lnTo>
                    <a:pt x="1067" y="879"/>
                  </a:lnTo>
                  <a:lnTo>
                    <a:pt x="905" y="759"/>
                  </a:lnTo>
                  <a:lnTo>
                    <a:pt x="853" y="717"/>
                  </a:lnTo>
                  <a:lnTo>
                    <a:pt x="743" y="636"/>
                  </a:lnTo>
                  <a:lnTo>
                    <a:pt x="649" y="568"/>
                  </a:lnTo>
                  <a:lnTo>
                    <a:pt x="636" y="555"/>
                  </a:lnTo>
                  <a:lnTo>
                    <a:pt x="529" y="461"/>
                  </a:lnTo>
                  <a:lnTo>
                    <a:pt x="474" y="422"/>
                  </a:lnTo>
                  <a:lnTo>
                    <a:pt x="448" y="406"/>
                  </a:lnTo>
                  <a:lnTo>
                    <a:pt x="419" y="380"/>
                  </a:lnTo>
                  <a:lnTo>
                    <a:pt x="367" y="341"/>
                  </a:lnTo>
                  <a:lnTo>
                    <a:pt x="312" y="299"/>
                  </a:lnTo>
                  <a:lnTo>
                    <a:pt x="257" y="244"/>
                  </a:lnTo>
                  <a:lnTo>
                    <a:pt x="244" y="231"/>
                  </a:lnTo>
                  <a:lnTo>
                    <a:pt x="205" y="205"/>
                  </a:lnTo>
                  <a:lnTo>
                    <a:pt x="163" y="163"/>
                  </a:lnTo>
                  <a:lnTo>
                    <a:pt x="111" y="124"/>
                  </a:lnTo>
                  <a:lnTo>
                    <a:pt x="56" y="69"/>
                  </a:lnTo>
                  <a:lnTo>
                    <a:pt x="1" y="30"/>
                  </a:lnTo>
                  <a:lnTo>
                    <a:pt x="1" y="1"/>
                  </a:lnTo>
                  <a:lnTo>
                    <a:pt x="3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40"/>
            <p:cNvSpPr/>
            <p:nvPr/>
          </p:nvSpPr>
          <p:spPr>
            <a:xfrm>
              <a:off x="3188292" y="4174868"/>
              <a:ext cx="64486" cy="54653"/>
            </a:xfrm>
            <a:custGeom>
              <a:rect b="b" l="l" r="r" t="t"/>
              <a:pathLst>
                <a:path extrusionOk="0" h="1673" w="1974">
                  <a:moveTo>
                    <a:pt x="1961" y="40"/>
                  </a:moveTo>
                  <a:lnTo>
                    <a:pt x="1851" y="150"/>
                  </a:lnTo>
                  <a:lnTo>
                    <a:pt x="1770" y="215"/>
                  </a:lnTo>
                  <a:lnTo>
                    <a:pt x="1731" y="244"/>
                  </a:lnTo>
                  <a:lnTo>
                    <a:pt x="1608" y="351"/>
                  </a:lnTo>
                  <a:lnTo>
                    <a:pt x="1608" y="351"/>
                  </a:lnTo>
                  <a:lnTo>
                    <a:pt x="1501" y="458"/>
                  </a:lnTo>
                  <a:lnTo>
                    <a:pt x="1475" y="474"/>
                  </a:lnTo>
                  <a:lnTo>
                    <a:pt x="1433" y="513"/>
                  </a:lnTo>
                  <a:lnTo>
                    <a:pt x="1378" y="555"/>
                  </a:lnTo>
                  <a:lnTo>
                    <a:pt x="1313" y="607"/>
                  </a:lnTo>
                  <a:lnTo>
                    <a:pt x="1258" y="662"/>
                  </a:lnTo>
                  <a:lnTo>
                    <a:pt x="1190" y="717"/>
                  </a:lnTo>
                  <a:lnTo>
                    <a:pt x="1135" y="769"/>
                  </a:lnTo>
                  <a:lnTo>
                    <a:pt x="1109" y="782"/>
                  </a:lnTo>
                  <a:lnTo>
                    <a:pt x="1083" y="824"/>
                  </a:lnTo>
                  <a:lnTo>
                    <a:pt x="1015" y="863"/>
                  </a:lnTo>
                  <a:lnTo>
                    <a:pt x="960" y="918"/>
                  </a:lnTo>
                  <a:lnTo>
                    <a:pt x="892" y="973"/>
                  </a:lnTo>
                  <a:lnTo>
                    <a:pt x="840" y="1025"/>
                  </a:lnTo>
                  <a:lnTo>
                    <a:pt x="772" y="1080"/>
                  </a:lnTo>
                  <a:lnTo>
                    <a:pt x="730" y="1122"/>
                  </a:lnTo>
                  <a:lnTo>
                    <a:pt x="717" y="1135"/>
                  </a:lnTo>
                  <a:lnTo>
                    <a:pt x="665" y="1187"/>
                  </a:lnTo>
                  <a:lnTo>
                    <a:pt x="597" y="1229"/>
                  </a:lnTo>
                  <a:lnTo>
                    <a:pt x="542" y="1284"/>
                  </a:lnTo>
                  <a:lnTo>
                    <a:pt x="487" y="1336"/>
                  </a:lnTo>
                  <a:lnTo>
                    <a:pt x="422" y="1391"/>
                  </a:lnTo>
                  <a:lnTo>
                    <a:pt x="393" y="1417"/>
                  </a:lnTo>
                  <a:lnTo>
                    <a:pt x="367" y="1446"/>
                  </a:lnTo>
                  <a:lnTo>
                    <a:pt x="312" y="1498"/>
                  </a:lnTo>
                  <a:lnTo>
                    <a:pt x="244" y="1540"/>
                  </a:lnTo>
                  <a:lnTo>
                    <a:pt x="231" y="1566"/>
                  </a:lnTo>
                  <a:lnTo>
                    <a:pt x="192" y="1592"/>
                  </a:lnTo>
                  <a:lnTo>
                    <a:pt x="137" y="1647"/>
                  </a:lnTo>
                  <a:lnTo>
                    <a:pt x="124" y="1660"/>
                  </a:lnTo>
                  <a:lnTo>
                    <a:pt x="43" y="1673"/>
                  </a:lnTo>
                  <a:lnTo>
                    <a:pt x="1" y="1660"/>
                  </a:lnTo>
                  <a:lnTo>
                    <a:pt x="1" y="1621"/>
                  </a:lnTo>
                  <a:lnTo>
                    <a:pt x="17" y="1553"/>
                  </a:lnTo>
                  <a:lnTo>
                    <a:pt x="30" y="1540"/>
                  </a:lnTo>
                  <a:lnTo>
                    <a:pt x="82" y="1485"/>
                  </a:lnTo>
                  <a:lnTo>
                    <a:pt x="124" y="1446"/>
                  </a:lnTo>
                  <a:lnTo>
                    <a:pt x="137" y="1430"/>
                  </a:lnTo>
                  <a:lnTo>
                    <a:pt x="192" y="1378"/>
                  </a:lnTo>
                  <a:lnTo>
                    <a:pt x="244" y="1323"/>
                  </a:lnTo>
                  <a:lnTo>
                    <a:pt x="273" y="1297"/>
                  </a:lnTo>
                  <a:lnTo>
                    <a:pt x="312" y="1268"/>
                  </a:lnTo>
                  <a:lnTo>
                    <a:pt x="367" y="1216"/>
                  </a:lnTo>
                  <a:lnTo>
                    <a:pt x="422" y="1161"/>
                  </a:lnTo>
                  <a:lnTo>
                    <a:pt x="487" y="1106"/>
                  </a:lnTo>
                  <a:lnTo>
                    <a:pt x="542" y="1054"/>
                  </a:lnTo>
                  <a:lnTo>
                    <a:pt x="610" y="999"/>
                  </a:lnTo>
                  <a:lnTo>
                    <a:pt x="623" y="986"/>
                  </a:lnTo>
                  <a:lnTo>
                    <a:pt x="665" y="944"/>
                  </a:lnTo>
                  <a:lnTo>
                    <a:pt x="730" y="905"/>
                  </a:lnTo>
                  <a:lnTo>
                    <a:pt x="785" y="850"/>
                  </a:lnTo>
                  <a:lnTo>
                    <a:pt x="853" y="798"/>
                  </a:lnTo>
                  <a:lnTo>
                    <a:pt x="921" y="743"/>
                  </a:lnTo>
                  <a:lnTo>
                    <a:pt x="973" y="701"/>
                  </a:lnTo>
                  <a:lnTo>
                    <a:pt x="1015" y="662"/>
                  </a:lnTo>
                  <a:lnTo>
                    <a:pt x="1041" y="649"/>
                  </a:lnTo>
                  <a:lnTo>
                    <a:pt x="1096" y="594"/>
                  </a:lnTo>
                  <a:lnTo>
                    <a:pt x="1164" y="555"/>
                  </a:lnTo>
                  <a:lnTo>
                    <a:pt x="1232" y="500"/>
                  </a:lnTo>
                  <a:lnTo>
                    <a:pt x="1284" y="458"/>
                  </a:lnTo>
                  <a:lnTo>
                    <a:pt x="1352" y="406"/>
                  </a:lnTo>
                  <a:lnTo>
                    <a:pt x="1407" y="377"/>
                  </a:lnTo>
                  <a:lnTo>
                    <a:pt x="1420" y="364"/>
                  </a:lnTo>
                  <a:lnTo>
                    <a:pt x="1540" y="270"/>
                  </a:lnTo>
                  <a:lnTo>
                    <a:pt x="1540" y="270"/>
                  </a:lnTo>
                  <a:lnTo>
                    <a:pt x="1676" y="176"/>
                  </a:lnTo>
                  <a:lnTo>
                    <a:pt x="1718" y="150"/>
                  </a:lnTo>
                  <a:lnTo>
                    <a:pt x="1799" y="95"/>
                  </a:lnTo>
                  <a:lnTo>
                    <a:pt x="1932" y="1"/>
                  </a:lnTo>
                  <a:lnTo>
                    <a:pt x="197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40"/>
            <p:cNvSpPr/>
            <p:nvPr/>
          </p:nvSpPr>
          <p:spPr>
            <a:xfrm>
              <a:off x="3142883" y="4048277"/>
              <a:ext cx="45016" cy="39724"/>
            </a:xfrm>
            <a:custGeom>
              <a:rect b="b" l="l" r="r" t="t"/>
              <a:pathLst>
                <a:path extrusionOk="0" h="1216" w="1378">
                  <a:moveTo>
                    <a:pt x="43" y="1"/>
                  </a:moveTo>
                  <a:lnTo>
                    <a:pt x="124" y="69"/>
                  </a:lnTo>
                  <a:lnTo>
                    <a:pt x="218" y="137"/>
                  </a:lnTo>
                  <a:lnTo>
                    <a:pt x="299" y="202"/>
                  </a:lnTo>
                  <a:lnTo>
                    <a:pt x="367" y="257"/>
                  </a:lnTo>
                  <a:lnTo>
                    <a:pt x="380" y="270"/>
                  </a:lnTo>
                  <a:lnTo>
                    <a:pt x="516" y="364"/>
                  </a:lnTo>
                  <a:lnTo>
                    <a:pt x="555" y="406"/>
                  </a:lnTo>
                  <a:lnTo>
                    <a:pt x="636" y="474"/>
                  </a:lnTo>
                  <a:lnTo>
                    <a:pt x="678" y="513"/>
                  </a:lnTo>
                  <a:lnTo>
                    <a:pt x="717" y="542"/>
                  </a:lnTo>
                  <a:lnTo>
                    <a:pt x="798" y="623"/>
                  </a:lnTo>
                  <a:lnTo>
                    <a:pt x="866" y="675"/>
                  </a:lnTo>
                  <a:lnTo>
                    <a:pt x="879" y="688"/>
                  </a:lnTo>
                  <a:lnTo>
                    <a:pt x="960" y="756"/>
                  </a:lnTo>
                  <a:lnTo>
                    <a:pt x="1002" y="798"/>
                  </a:lnTo>
                  <a:lnTo>
                    <a:pt x="1041" y="824"/>
                  </a:lnTo>
                  <a:lnTo>
                    <a:pt x="1096" y="866"/>
                  </a:lnTo>
                  <a:lnTo>
                    <a:pt x="1135" y="892"/>
                  </a:lnTo>
                  <a:lnTo>
                    <a:pt x="1177" y="931"/>
                  </a:lnTo>
                  <a:lnTo>
                    <a:pt x="1177" y="947"/>
                  </a:lnTo>
                  <a:lnTo>
                    <a:pt x="1216" y="960"/>
                  </a:lnTo>
                  <a:lnTo>
                    <a:pt x="1258" y="999"/>
                  </a:lnTo>
                  <a:lnTo>
                    <a:pt x="1284" y="1028"/>
                  </a:lnTo>
                  <a:lnTo>
                    <a:pt x="1297" y="1028"/>
                  </a:lnTo>
                  <a:lnTo>
                    <a:pt x="1339" y="1067"/>
                  </a:lnTo>
                  <a:lnTo>
                    <a:pt x="1378" y="1093"/>
                  </a:lnTo>
                  <a:lnTo>
                    <a:pt x="1352" y="1135"/>
                  </a:lnTo>
                  <a:lnTo>
                    <a:pt x="1310" y="1190"/>
                  </a:lnTo>
                  <a:lnTo>
                    <a:pt x="1284" y="1216"/>
                  </a:lnTo>
                  <a:lnTo>
                    <a:pt x="1245" y="1174"/>
                  </a:lnTo>
                  <a:lnTo>
                    <a:pt x="1203" y="1148"/>
                  </a:lnTo>
                  <a:lnTo>
                    <a:pt x="1190" y="1135"/>
                  </a:lnTo>
                  <a:lnTo>
                    <a:pt x="1164" y="1109"/>
                  </a:lnTo>
                  <a:lnTo>
                    <a:pt x="1122" y="1080"/>
                  </a:lnTo>
                  <a:lnTo>
                    <a:pt x="1083" y="1054"/>
                  </a:lnTo>
                  <a:lnTo>
                    <a:pt x="1083" y="1041"/>
                  </a:lnTo>
                  <a:lnTo>
                    <a:pt x="1041" y="1012"/>
                  </a:lnTo>
                  <a:lnTo>
                    <a:pt x="1002" y="973"/>
                  </a:lnTo>
                  <a:lnTo>
                    <a:pt x="960" y="931"/>
                  </a:lnTo>
                  <a:lnTo>
                    <a:pt x="905" y="905"/>
                  </a:lnTo>
                  <a:lnTo>
                    <a:pt x="866" y="866"/>
                  </a:lnTo>
                  <a:lnTo>
                    <a:pt x="785" y="798"/>
                  </a:lnTo>
                  <a:lnTo>
                    <a:pt x="772" y="769"/>
                  </a:lnTo>
                  <a:lnTo>
                    <a:pt x="704" y="717"/>
                  </a:lnTo>
                  <a:lnTo>
                    <a:pt x="623" y="649"/>
                  </a:lnTo>
                  <a:lnTo>
                    <a:pt x="581" y="607"/>
                  </a:lnTo>
                  <a:lnTo>
                    <a:pt x="555" y="568"/>
                  </a:lnTo>
                  <a:lnTo>
                    <a:pt x="474" y="500"/>
                  </a:lnTo>
                  <a:lnTo>
                    <a:pt x="435" y="461"/>
                  </a:lnTo>
                  <a:lnTo>
                    <a:pt x="312" y="351"/>
                  </a:lnTo>
                  <a:lnTo>
                    <a:pt x="299" y="338"/>
                  </a:lnTo>
                  <a:lnTo>
                    <a:pt x="244" y="270"/>
                  </a:lnTo>
                  <a:lnTo>
                    <a:pt x="163" y="189"/>
                  </a:lnTo>
                  <a:lnTo>
                    <a:pt x="163" y="189"/>
                  </a:lnTo>
                  <a:lnTo>
                    <a:pt x="82" y="121"/>
                  </a:lnTo>
                  <a:lnTo>
                    <a:pt x="14" y="40"/>
                  </a:lnTo>
                  <a:lnTo>
                    <a:pt x="1"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40"/>
            <p:cNvSpPr/>
            <p:nvPr/>
          </p:nvSpPr>
          <p:spPr>
            <a:xfrm>
              <a:off x="3187018" y="4036844"/>
              <a:ext cx="22998" cy="26493"/>
            </a:xfrm>
            <a:custGeom>
              <a:rect b="b" l="l" r="r" t="t"/>
              <a:pathLst>
                <a:path extrusionOk="0" h="811" w="704">
                  <a:moveTo>
                    <a:pt x="704" y="27"/>
                  </a:moveTo>
                  <a:lnTo>
                    <a:pt x="688" y="53"/>
                  </a:lnTo>
                  <a:lnTo>
                    <a:pt x="675" y="66"/>
                  </a:lnTo>
                  <a:lnTo>
                    <a:pt x="649" y="95"/>
                  </a:lnTo>
                  <a:lnTo>
                    <a:pt x="636" y="121"/>
                  </a:lnTo>
                  <a:lnTo>
                    <a:pt x="594" y="176"/>
                  </a:lnTo>
                  <a:lnTo>
                    <a:pt x="581" y="176"/>
                  </a:lnTo>
                  <a:lnTo>
                    <a:pt x="542" y="228"/>
                  </a:lnTo>
                  <a:lnTo>
                    <a:pt x="500" y="270"/>
                  </a:lnTo>
                  <a:lnTo>
                    <a:pt x="474" y="309"/>
                  </a:lnTo>
                  <a:lnTo>
                    <a:pt x="461" y="325"/>
                  </a:lnTo>
                  <a:lnTo>
                    <a:pt x="419" y="364"/>
                  </a:lnTo>
                  <a:lnTo>
                    <a:pt x="380" y="419"/>
                  </a:lnTo>
                  <a:lnTo>
                    <a:pt x="364" y="432"/>
                  </a:lnTo>
                  <a:lnTo>
                    <a:pt x="338" y="458"/>
                  </a:lnTo>
                  <a:lnTo>
                    <a:pt x="299" y="513"/>
                  </a:lnTo>
                  <a:lnTo>
                    <a:pt x="283" y="526"/>
                  </a:lnTo>
                  <a:lnTo>
                    <a:pt x="270" y="539"/>
                  </a:lnTo>
                  <a:lnTo>
                    <a:pt x="257" y="552"/>
                  </a:lnTo>
                  <a:lnTo>
                    <a:pt x="231" y="581"/>
                  </a:lnTo>
                  <a:lnTo>
                    <a:pt x="218" y="607"/>
                  </a:lnTo>
                  <a:lnTo>
                    <a:pt x="189" y="633"/>
                  </a:lnTo>
                  <a:lnTo>
                    <a:pt x="189" y="633"/>
                  </a:lnTo>
                  <a:lnTo>
                    <a:pt x="176" y="649"/>
                  </a:lnTo>
                  <a:lnTo>
                    <a:pt x="150" y="675"/>
                  </a:lnTo>
                  <a:lnTo>
                    <a:pt x="121" y="701"/>
                  </a:lnTo>
                  <a:lnTo>
                    <a:pt x="108" y="730"/>
                  </a:lnTo>
                  <a:lnTo>
                    <a:pt x="82" y="756"/>
                  </a:lnTo>
                  <a:lnTo>
                    <a:pt x="69" y="769"/>
                  </a:lnTo>
                  <a:lnTo>
                    <a:pt x="56" y="795"/>
                  </a:lnTo>
                  <a:lnTo>
                    <a:pt x="40" y="795"/>
                  </a:lnTo>
                  <a:lnTo>
                    <a:pt x="1" y="811"/>
                  </a:lnTo>
                  <a:lnTo>
                    <a:pt x="1" y="769"/>
                  </a:lnTo>
                  <a:lnTo>
                    <a:pt x="1" y="756"/>
                  </a:lnTo>
                  <a:lnTo>
                    <a:pt x="14" y="743"/>
                  </a:lnTo>
                  <a:lnTo>
                    <a:pt x="40" y="714"/>
                  </a:lnTo>
                  <a:lnTo>
                    <a:pt x="56" y="688"/>
                  </a:lnTo>
                  <a:lnTo>
                    <a:pt x="69" y="662"/>
                  </a:lnTo>
                  <a:lnTo>
                    <a:pt x="95" y="633"/>
                  </a:lnTo>
                  <a:lnTo>
                    <a:pt x="108" y="607"/>
                  </a:lnTo>
                  <a:lnTo>
                    <a:pt x="137" y="581"/>
                  </a:lnTo>
                  <a:lnTo>
                    <a:pt x="137" y="581"/>
                  </a:lnTo>
                  <a:lnTo>
                    <a:pt x="150" y="552"/>
                  </a:lnTo>
                  <a:lnTo>
                    <a:pt x="176" y="526"/>
                  </a:lnTo>
                  <a:lnTo>
                    <a:pt x="189" y="513"/>
                  </a:lnTo>
                  <a:lnTo>
                    <a:pt x="218" y="487"/>
                  </a:lnTo>
                  <a:lnTo>
                    <a:pt x="218" y="471"/>
                  </a:lnTo>
                  <a:lnTo>
                    <a:pt x="231" y="458"/>
                  </a:lnTo>
                  <a:lnTo>
                    <a:pt x="283" y="406"/>
                  </a:lnTo>
                  <a:lnTo>
                    <a:pt x="312" y="377"/>
                  </a:lnTo>
                  <a:lnTo>
                    <a:pt x="325" y="364"/>
                  </a:lnTo>
                  <a:lnTo>
                    <a:pt x="364" y="325"/>
                  </a:lnTo>
                  <a:lnTo>
                    <a:pt x="419" y="270"/>
                  </a:lnTo>
                  <a:lnTo>
                    <a:pt x="419" y="270"/>
                  </a:lnTo>
                  <a:lnTo>
                    <a:pt x="461" y="228"/>
                  </a:lnTo>
                  <a:lnTo>
                    <a:pt x="513" y="189"/>
                  </a:lnTo>
                  <a:lnTo>
                    <a:pt x="555" y="147"/>
                  </a:lnTo>
                  <a:lnTo>
                    <a:pt x="555" y="134"/>
                  </a:lnTo>
                  <a:lnTo>
                    <a:pt x="594" y="95"/>
                  </a:lnTo>
                  <a:lnTo>
                    <a:pt x="623" y="66"/>
                  </a:lnTo>
                  <a:lnTo>
                    <a:pt x="649" y="53"/>
                  </a:lnTo>
                  <a:lnTo>
                    <a:pt x="662" y="27"/>
                  </a:lnTo>
                  <a:lnTo>
                    <a:pt x="688" y="1"/>
                  </a:lnTo>
                  <a:lnTo>
                    <a:pt x="704"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40"/>
            <p:cNvSpPr/>
            <p:nvPr/>
          </p:nvSpPr>
          <p:spPr>
            <a:xfrm>
              <a:off x="3178655" y="3961380"/>
              <a:ext cx="16758" cy="380642"/>
            </a:xfrm>
            <a:custGeom>
              <a:rect b="b" l="l" r="r" t="t"/>
              <a:pathLst>
                <a:path extrusionOk="0" h="11652" w="513">
                  <a:moveTo>
                    <a:pt x="69" y="27"/>
                  </a:moveTo>
                  <a:lnTo>
                    <a:pt x="82" y="124"/>
                  </a:lnTo>
                  <a:lnTo>
                    <a:pt x="108" y="205"/>
                  </a:lnTo>
                  <a:lnTo>
                    <a:pt x="121" y="299"/>
                  </a:lnTo>
                  <a:lnTo>
                    <a:pt x="121" y="312"/>
                  </a:lnTo>
                  <a:lnTo>
                    <a:pt x="134" y="393"/>
                  </a:lnTo>
                  <a:lnTo>
                    <a:pt x="150" y="474"/>
                  </a:lnTo>
                  <a:lnTo>
                    <a:pt x="150" y="568"/>
                  </a:lnTo>
                  <a:lnTo>
                    <a:pt x="163" y="662"/>
                  </a:lnTo>
                  <a:lnTo>
                    <a:pt x="176" y="743"/>
                  </a:lnTo>
                  <a:lnTo>
                    <a:pt x="189" y="837"/>
                  </a:lnTo>
                  <a:lnTo>
                    <a:pt x="189" y="934"/>
                  </a:lnTo>
                  <a:lnTo>
                    <a:pt x="202" y="1015"/>
                  </a:lnTo>
                  <a:lnTo>
                    <a:pt x="215" y="1109"/>
                  </a:lnTo>
                  <a:lnTo>
                    <a:pt x="215" y="1190"/>
                  </a:lnTo>
                  <a:lnTo>
                    <a:pt x="215" y="1203"/>
                  </a:lnTo>
                  <a:lnTo>
                    <a:pt x="231" y="1284"/>
                  </a:lnTo>
                  <a:lnTo>
                    <a:pt x="231" y="1378"/>
                  </a:lnTo>
                  <a:lnTo>
                    <a:pt x="244" y="1472"/>
                  </a:lnTo>
                  <a:lnTo>
                    <a:pt x="244" y="1566"/>
                  </a:lnTo>
                  <a:lnTo>
                    <a:pt x="257" y="1647"/>
                  </a:lnTo>
                  <a:lnTo>
                    <a:pt x="270" y="1838"/>
                  </a:lnTo>
                  <a:lnTo>
                    <a:pt x="270" y="2013"/>
                  </a:lnTo>
                  <a:lnTo>
                    <a:pt x="283" y="2201"/>
                  </a:lnTo>
                  <a:lnTo>
                    <a:pt x="296" y="2376"/>
                  </a:lnTo>
                  <a:lnTo>
                    <a:pt x="312" y="2554"/>
                  </a:lnTo>
                  <a:lnTo>
                    <a:pt x="312" y="2742"/>
                  </a:lnTo>
                  <a:lnTo>
                    <a:pt x="325" y="2917"/>
                  </a:lnTo>
                  <a:lnTo>
                    <a:pt x="338" y="3105"/>
                  </a:lnTo>
                  <a:lnTo>
                    <a:pt x="338" y="3283"/>
                  </a:lnTo>
                  <a:lnTo>
                    <a:pt x="351" y="3458"/>
                  </a:lnTo>
                  <a:lnTo>
                    <a:pt x="351" y="3646"/>
                  </a:lnTo>
                  <a:lnTo>
                    <a:pt x="364" y="3821"/>
                  </a:lnTo>
                  <a:lnTo>
                    <a:pt x="364" y="3957"/>
                  </a:lnTo>
                  <a:lnTo>
                    <a:pt x="364" y="4012"/>
                  </a:lnTo>
                  <a:lnTo>
                    <a:pt x="377" y="4187"/>
                  </a:lnTo>
                  <a:lnTo>
                    <a:pt x="377" y="4375"/>
                  </a:lnTo>
                  <a:lnTo>
                    <a:pt x="377" y="4550"/>
                  </a:lnTo>
                  <a:lnTo>
                    <a:pt x="393" y="4741"/>
                  </a:lnTo>
                  <a:lnTo>
                    <a:pt x="393" y="4916"/>
                  </a:lnTo>
                  <a:lnTo>
                    <a:pt x="393" y="5091"/>
                  </a:lnTo>
                  <a:lnTo>
                    <a:pt x="406" y="5279"/>
                  </a:lnTo>
                  <a:lnTo>
                    <a:pt x="406" y="5454"/>
                  </a:lnTo>
                  <a:lnTo>
                    <a:pt x="406" y="5645"/>
                  </a:lnTo>
                  <a:lnTo>
                    <a:pt x="419" y="5820"/>
                  </a:lnTo>
                  <a:lnTo>
                    <a:pt x="419" y="6183"/>
                  </a:lnTo>
                  <a:lnTo>
                    <a:pt x="419" y="6549"/>
                  </a:lnTo>
                  <a:lnTo>
                    <a:pt x="432" y="6912"/>
                  </a:lnTo>
                  <a:lnTo>
                    <a:pt x="432" y="7074"/>
                  </a:lnTo>
                  <a:lnTo>
                    <a:pt x="432" y="7278"/>
                  </a:lnTo>
                  <a:lnTo>
                    <a:pt x="445" y="7641"/>
                  </a:lnTo>
                  <a:lnTo>
                    <a:pt x="445" y="7819"/>
                  </a:lnTo>
                  <a:lnTo>
                    <a:pt x="445" y="7994"/>
                  </a:lnTo>
                  <a:lnTo>
                    <a:pt x="445" y="8046"/>
                  </a:lnTo>
                  <a:lnTo>
                    <a:pt x="445" y="8182"/>
                  </a:lnTo>
                  <a:lnTo>
                    <a:pt x="445" y="8357"/>
                  </a:lnTo>
                  <a:lnTo>
                    <a:pt x="458" y="8548"/>
                  </a:lnTo>
                  <a:lnTo>
                    <a:pt x="458" y="8723"/>
                  </a:lnTo>
                  <a:lnTo>
                    <a:pt x="458" y="8911"/>
                  </a:lnTo>
                  <a:lnTo>
                    <a:pt x="458" y="9073"/>
                  </a:lnTo>
                  <a:lnTo>
                    <a:pt x="458" y="9086"/>
                  </a:lnTo>
                  <a:lnTo>
                    <a:pt x="474" y="9261"/>
                  </a:lnTo>
                  <a:lnTo>
                    <a:pt x="474" y="9452"/>
                  </a:lnTo>
                  <a:lnTo>
                    <a:pt x="474" y="9627"/>
                  </a:lnTo>
                  <a:lnTo>
                    <a:pt x="487" y="9815"/>
                  </a:lnTo>
                  <a:lnTo>
                    <a:pt x="487" y="9990"/>
                  </a:lnTo>
                  <a:lnTo>
                    <a:pt x="487" y="10032"/>
                  </a:lnTo>
                  <a:lnTo>
                    <a:pt x="487" y="10168"/>
                  </a:lnTo>
                  <a:lnTo>
                    <a:pt x="500" y="10356"/>
                  </a:lnTo>
                  <a:lnTo>
                    <a:pt x="500" y="10531"/>
                  </a:lnTo>
                  <a:lnTo>
                    <a:pt x="513" y="10719"/>
                  </a:lnTo>
                  <a:lnTo>
                    <a:pt x="513" y="10735"/>
                  </a:lnTo>
                  <a:lnTo>
                    <a:pt x="513" y="10897"/>
                  </a:lnTo>
                  <a:lnTo>
                    <a:pt x="513" y="11072"/>
                  </a:lnTo>
                  <a:lnTo>
                    <a:pt x="513" y="11166"/>
                  </a:lnTo>
                  <a:lnTo>
                    <a:pt x="513" y="11221"/>
                  </a:lnTo>
                  <a:lnTo>
                    <a:pt x="513" y="11260"/>
                  </a:lnTo>
                  <a:lnTo>
                    <a:pt x="513" y="11354"/>
                  </a:lnTo>
                  <a:lnTo>
                    <a:pt x="513" y="11435"/>
                  </a:lnTo>
                  <a:lnTo>
                    <a:pt x="513" y="11529"/>
                  </a:lnTo>
                  <a:lnTo>
                    <a:pt x="513" y="11626"/>
                  </a:lnTo>
                  <a:lnTo>
                    <a:pt x="500" y="11652"/>
                  </a:lnTo>
                  <a:lnTo>
                    <a:pt x="474" y="11626"/>
                  </a:lnTo>
                  <a:lnTo>
                    <a:pt x="458" y="11529"/>
                  </a:lnTo>
                  <a:lnTo>
                    <a:pt x="445" y="11448"/>
                  </a:lnTo>
                  <a:lnTo>
                    <a:pt x="432" y="11354"/>
                  </a:lnTo>
                  <a:lnTo>
                    <a:pt x="419" y="11260"/>
                  </a:lnTo>
                  <a:lnTo>
                    <a:pt x="419" y="11234"/>
                  </a:lnTo>
                  <a:lnTo>
                    <a:pt x="419" y="11179"/>
                  </a:lnTo>
                  <a:lnTo>
                    <a:pt x="406" y="11085"/>
                  </a:lnTo>
                  <a:lnTo>
                    <a:pt x="377" y="10897"/>
                  </a:lnTo>
                  <a:lnTo>
                    <a:pt x="364" y="10748"/>
                  </a:lnTo>
                  <a:lnTo>
                    <a:pt x="364" y="10719"/>
                  </a:lnTo>
                  <a:lnTo>
                    <a:pt x="351" y="10544"/>
                  </a:lnTo>
                  <a:lnTo>
                    <a:pt x="338" y="10356"/>
                  </a:lnTo>
                  <a:lnTo>
                    <a:pt x="325" y="10181"/>
                  </a:lnTo>
                  <a:lnTo>
                    <a:pt x="325" y="10032"/>
                  </a:lnTo>
                  <a:lnTo>
                    <a:pt x="325" y="9990"/>
                  </a:lnTo>
                  <a:lnTo>
                    <a:pt x="312" y="9815"/>
                  </a:lnTo>
                  <a:lnTo>
                    <a:pt x="296" y="9640"/>
                  </a:lnTo>
                  <a:lnTo>
                    <a:pt x="296" y="9452"/>
                  </a:lnTo>
                  <a:lnTo>
                    <a:pt x="283" y="9277"/>
                  </a:lnTo>
                  <a:lnTo>
                    <a:pt x="270" y="9086"/>
                  </a:lnTo>
                  <a:lnTo>
                    <a:pt x="270" y="9086"/>
                  </a:lnTo>
                  <a:lnTo>
                    <a:pt x="270" y="8911"/>
                  </a:lnTo>
                  <a:lnTo>
                    <a:pt x="257" y="8723"/>
                  </a:lnTo>
                  <a:lnTo>
                    <a:pt x="257" y="8548"/>
                  </a:lnTo>
                  <a:lnTo>
                    <a:pt x="244" y="8370"/>
                  </a:lnTo>
                  <a:lnTo>
                    <a:pt x="244" y="8182"/>
                  </a:lnTo>
                  <a:lnTo>
                    <a:pt x="244" y="8046"/>
                  </a:lnTo>
                  <a:lnTo>
                    <a:pt x="244" y="8007"/>
                  </a:lnTo>
                  <a:lnTo>
                    <a:pt x="231" y="7819"/>
                  </a:lnTo>
                  <a:lnTo>
                    <a:pt x="231" y="7641"/>
                  </a:lnTo>
                  <a:lnTo>
                    <a:pt x="215" y="7278"/>
                  </a:lnTo>
                  <a:lnTo>
                    <a:pt x="215" y="7074"/>
                  </a:lnTo>
                  <a:lnTo>
                    <a:pt x="215" y="6912"/>
                  </a:lnTo>
                  <a:lnTo>
                    <a:pt x="215" y="6549"/>
                  </a:lnTo>
                  <a:lnTo>
                    <a:pt x="202" y="6183"/>
                  </a:lnTo>
                  <a:lnTo>
                    <a:pt x="202" y="5820"/>
                  </a:lnTo>
                  <a:lnTo>
                    <a:pt x="202" y="5645"/>
                  </a:lnTo>
                  <a:lnTo>
                    <a:pt x="189" y="5470"/>
                  </a:lnTo>
                  <a:lnTo>
                    <a:pt x="189" y="5279"/>
                  </a:lnTo>
                  <a:lnTo>
                    <a:pt x="189" y="5104"/>
                  </a:lnTo>
                  <a:lnTo>
                    <a:pt x="189" y="4916"/>
                  </a:lnTo>
                  <a:lnTo>
                    <a:pt x="189" y="4741"/>
                  </a:lnTo>
                  <a:lnTo>
                    <a:pt x="176" y="4550"/>
                  </a:lnTo>
                  <a:lnTo>
                    <a:pt x="176" y="4375"/>
                  </a:lnTo>
                  <a:lnTo>
                    <a:pt x="176" y="4200"/>
                  </a:lnTo>
                  <a:lnTo>
                    <a:pt x="163" y="4012"/>
                  </a:lnTo>
                  <a:lnTo>
                    <a:pt x="163" y="3957"/>
                  </a:lnTo>
                  <a:lnTo>
                    <a:pt x="163" y="3834"/>
                  </a:lnTo>
                  <a:lnTo>
                    <a:pt x="163" y="3646"/>
                  </a:lnTo>
                  <a:lnTo>
                    <a:pt x="150" y="3471"/>
                  </a:lnTo>
                  <a:lnTo>
                    <a:pt x="150" y="3296"/>
                  </a:lnTo>
                  <a:lnTo>
                    <a:pt x="150" y="3105"/>
                  </a:lnTo>
                  <a:lnTo>
                    <a:pt x="134" y="2930"/>
                  </a:lnTo>
                  <a:lnTo>
                    <a:pt x="134" y="2742"/>
                  </a:lnTo>
                  <a:lnTo>
                    <a:pt x="121" y="2567"/>
                  </a:lnTo>
                  <a:lnTo>
                    <a:pt x="121" y="2392"/>
                  </a:lnTo>
                  <a:lnTo>
                    <a:pt x="108" y="2201"/>
                  </a:lnTo>
                  <a:lnTo>
                    <a:pt x="95" y="2026"/>
                  </a:lnTo>
                  <a:lnTo>
                    <a:pt x="95" y="1838"/>
                  </a:lnTo>
                  <a:lnTo>
                    <a:pt x="82" y="1663"/>
                  </a:lnTo>
                  <a:lnTo>
                    <a:pt x="82" y="1566"/>
                  </a:lnTo>
                  <a:lnTo>
                    <a:pt x="69" y="1485"/>
                  </a:lnTo>
                  <a:lnTo>
                    <a:pt x="69" y="1391"/>
                  </a:lnTo>
                  <a:lnTo>
                    <a:pt x="53" y="1297"/>
                  </a:lnTo>
                  <a:lnTo>
                    <a:pt x="53" y="1216"/>
                  </a:lnTo>
                  <a:lnTo>
                    <a:pt x="53" y="1203"/>
                  </a:lnTo>
                  <a:lnTo>
                    <a:pt x="53" y="1122"/>
                  </a:lnTo>
                  <a:lnTo>
                    <a:pt x="40" y="1028"/>
                  </a:lnTo>
                  <a:lnTo>
                    <a:pt x="40" y="947"/>
                  </a:lnTo>
                  <a:lnTo>
                    <a:pt x="40" y="853"/>
                  </a:lnTo>
                  <a:lnTo>
                    <a:pt x="27" y="756"/>
                  </a:lnTo>
                  <a:lnTo>
                    <a:pt x="27" y="675"/>
                  </a:lnTo>
                  <a:lnTo>
                    <a:pt x="27" y="581"/>
                  </a:lnTo>
                  <a:lnTo>
                    <a:pt x="14" y="487"/>
                  </a:lnTo>
                  <a:lnTo>
                    <a:pt x="14" y="393"/>
                  </a:lnTo>
                  <a:lnTo>
                    <a:pt x="1" y="325"/>
                  </a:lnTo>
                  <a:lnTo>
                    <a:pt x="1" y="312"/>
                  </a:lnTo>
                  <a:lnTo>
                    <a:pt x="14" y="218"/>
                  </a:lnTo>
                  <a:lnTo>
                    <a:pt x="14" y="124"/>
                  </a:lnTo>
                  <a:lnTo>
                    <a:pt x="14" y="43"/>
                  </a:lnTo>
                  <a:lnTo>
                    <a:pt x="40" y="1"/>
                  </a:ln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40"/>
            <p:cNvSpPr/>
            <p:nvPr/>
          </p:nvSpPr>
          <p:spPr>
            <a:xfrm>
              <a:off x="2618413" y="3885508"/>
              <a:ext cx="33582" cy="490503"/>
            </a:xfrm>
            <a:custGeom>
              <a:rect b="b" l="l" r="r" t="t"/>
              <a:pathLst>
                <a:path extrusionOk="0" h="15015" w="1028">
                  <a:moveTo>
                    <a:pt x="137" y="1"/>
                  </a:moveTo>
                  <a:lnTo>
                    <a:pt x="1" y="15015"/>
                  </a:lnTo>
                  <a:lnTo>
                    <a:pt x="1028" y="15015"/>
                  </a:lnTo>
                  <a:lnTo>
                    <a:pt x="756" y="56"/>
                  </a:lnTo>
                  <a:lnTo>
                    <a:pt x="1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0"/>
            <p:cNvSpPr/>
            <p:nvPr/>
          </p:nvSpPr>
          <p:spPr>
            <a:xfrm>
              <a:off x="2627626" y="3679109"/>
              <a:ext cx="40246" cy="191072"/>
            </a:xfrm>
            <a:custGeom>
              <a:rect b="b" l="l" r="r" t="t"/>
              <a:pathLst>
                <a:path extrusionOk="0" h="5849" w="1232">
                  <a:moveTo>
                    <a:pt x="597" y="1"/>
                  </a:moveTo>
                  <a:lnTo>
                    <a:pt x="1" y="5687"/>
                  </a:lnTo>
                  <a:lnTo>
                    <a:pt x="435" y="5849"/>
                  </a:lnTo>
                  <a:lnTo>
                    <a:pt x="1232" y="5010"/>
                  </a:lnTo>
                  <a:lnTo>
                    <a:pt x="892" y="244"/>
                  </a:lnTo>
                  <a:lnTo>
                    <a:pt x="5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0"/>
            <p:cNvSpPr/>
            <p:nvPr/>
          </p:nvSpPr>
          <p:spPr>
            <a:xfrm>
              <a:off x="2633441" y="3878092"/>
              <a:ext cx="163566" cy="112442"/>
            </a:xfrm>
            <a:custGeom>
              <a:rect b="b" l="l" r="r" t="t"/>
              <a:pathLst>
                <a:path extrusionOk="0" h="3442" w="5007">
                  <a:moveTo>
                    <a:pt x="351" y="1"/>
                  </a:moveTo>
                  <a:lnTo>
                    <a:pt x="1" y="283"/>
                  </a:lnTo>
                  <a:lnTo>
                    <a:pt x="338" y="1404"/>
                  </a:lnTo>
                  <a:lnTo>
                    <a:pt x="4657" y="3442"/>
                  </a:lnTo>
                  <a:lnTo>
                    <a:pt x="5007" y="3306"/>
                  </a:lnTo>
                  <a:lnTo>
                    <a:pt x="3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0"/>
            <p:cNvSpPr/>
            <p:nvPr/>
          </p:nvSpPr>
          <p:spPr>
            <a:xfrm>
              <a:off x="2456574" y="3863490"/>
              <a:ext cx="166735" cy="105451"/>
            </a:xfrm>
            <a:custGeom>
              <a:rect b="b" l="l" r="r" t="t"/>
              <a:pathLst>
                <a:path extrusionOk="0" h="3228" w="5104">
                  <a:moveTo>
                    <a:pt x="3876" y="1"/>
                  </a:moveTo>
                  <a:lnTo>
                    <a:pt x="40" y="2849"/>
                  </a:lnTo>
                  <a:lnTo>
                    <a:pt x="1" y="3228"/>
                  </a:lnTo>
                  <a:lnTo>
                    <a:pt x="5104" y="662"/>
                  </a:lnTo>
                  <a:lnTo>
                    <a:pt x="5010" y="218"/>
                  </a:lnTo>
                  <a:lnTo>
                    <a:pt x="3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0"/>
            <p:cNvSpPr/>
            <p:nvPr/>
          </p:nvSpPr>
          <p:spPr>
            <a:xfrm>
              <a:off x="2609103" y="3854996"/>
              <a:ext cx="45963" cy="43840"/>
            </a:xfrm>
            <a:custGeom>
              <a:rect b="b" l="l" r="r" t="t"/>
              <a:pathLst>
                <a:path extrusionOk="0" h="1342" w="1407">
                  <a:moveTo>
                    <a:pt x="711" y="1"/>
                  </a:moveTo>
                  <a:cubicBezTo>
                    <a:pt x="686" y="1"/>
                    <a:pt x="661" y="2"/>
                    <a:pt x="636" y="5"/>
                  </a:cubicBezTo>
                  <a:cubicBezTo>
                    <a:pt x="273" y="44"/>
                    <a:pt x="1" y="368"/>
                    <a:pt x="43" y="734"/>
                  </a:cubicBezTo>
                  <a:cubicBezTo>
                    <a:pt x="80" y="1093"/>
                    <a:pt x="373" y="1342"/>
                    <a:pt x="715" y="1342"/>
                  </a:cubicBezTo>
                  <a:cubicBezTo>
                    <a:pt x="734" y="1342"/>
                    <a:pt x="753" y="1341"/>
                    <a:pt x="772" y="1340"/>
                  </a:cubicBezTo>
                  <a:cubicBezTo>
                    <a:pt x="1151" y="1301"/>
                    <a:pt x="1407" y="964"/>
                    <a:pt x="1378" y="598"/>
                  </a:cubicBezTo>
                  <a:cubicBezTo>
                    <a:pt x="1342" y="260"/>
                    <a:pt x="1047" y="1"/>
                    <a:pt x="711"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0"/>
            <p:cNvSpPr/>
            <p:nvPr/>
          </p:nvSpPr>
          <p:spPr>
            <a:xfrm>
              <a:off x="2846406" y="3885508"/>
              <a:ext cx="33158" cy="490503"/>
            </a:xfrm>
            <a:custGeom>
              <a:rect b="b" l="l" r="r" t="t"/>
              <a:pathLst>
                <a:path extrusionOk="0" h="15015" w="1015">
                  <a:moveTo>
                    <a:pt x="124" y="1"/>
                  </a:moveTo>
                  <a:lnTo>
                    <a:pt x="1" y="15015"/>
                  </a:lnTo>
                  <a:lnTo>
                    <a:pt x="1015" y="15015"/>
                  </a:lnTo>
                  <a:lnTo>
                    <a:pt x="743" y="56"/>
                  </a:lnTo>
                  <a:lnTo>
                    <a:pt x="1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0"/>
            <p:cNvSpPr/>
            <p:nvPr/>
          </p:nvSpPr>
          <p:spPr>
            <a:xfrm>
              <a:off x="2855716" y="3679109"/>
              <a:ext cx="40148" cy="191072"/>
            </a:xfrm>
            <a:custGeom>
              <a:rect b="b" l="l" r="r" t="t"/>
              <a:pathLst>
                <a:path extrusionOk="0" h="5849" w="1229">
                  <a:moveTo>
                    <a:pt x="594" y="1"/>
                  </a:moveTo>
                  <a:lnTo>
                    <a:pt x="1" y="5687"/>
                  </a:lnTo>
                  <a:lnTo>
                    <a:pt x="432" y="5849"/>
                  </a:lnTo>
                  <a:lnTo>
                    <a:pt x="1229" y="5010"/>
                  </a:lnTo>
                  <a:lnTo>
                    <a:pt x="876" y="244"/>
                  </a:lnTo>
                  <a:lnTo>
                    <a:pt x="5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40"/>
            <p:cNvSpPr/>
            <p:nvPr/>
          </p:nvSpPr>
          <p:spPr>
            <a:xfrm>
              <a:off x="2861009" y="3878092"/>
              <a:ext cx="164089" cy="112442"/>
            </a:xfrm>
            <a:custGeom>
              <a:rect b="b" l="l" r="r" t="t"/>
              <a:pathLst>
                <a:path extrusionOk="0" h="3442" w="5023">
                  <a:moveTo>
                    <a:pt x="351" y="1"/>
                  </a:moveTo>
                  <a:lnTo>
                    <a:pt x="1" y="283"/>
                  </a:lnTo>
                  <a:lnTo>
                    <a:pt x="351" y="1404"/>
                  </a:lnTo>
                  <a:lnTo>
                    <a:pt x="4670" y="3442"/>
                  </a:lnTo>
                  <a:lnTo>
                    <a:pt x="5023" y="3306"/>
                  </a:lnTo>
                  <a:lnTo>
                    <a:pt x="3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40"/>
            <p:cNvSpPr/>
            <p:nvPr/>
          </p:nvSpPr>
          <p:spPr>
            <a:xfrm>
              <a:off x="2684142" y="3863490"/>
              <a:ext cx="167160" cy="105451"/>
            </a:xfrm>
            <a:custGeom>
              <a:rect b="b" l="l" r="r" t="t"/>
              <a:pathLst>
                <a:path extrusionOk="0" h="3228" w="5117">
                  <a:moveTo>
                    <a:pt x="3876" y="1"/>
                  </a:moveTo>
                  <a:lnTo>
                    <a:pt x="40" y="2849"/>
                  </a:lnTo>
                  <a:lnTo>
                    <a:pt x="1" y="3228"/>
                  </a:lnTo>
                  <a:lnTo>
                    <a:pt x="5117" y="662"/>
                  </a:lnTo>
                  <a:lnTo>
                    <a:pt x="5023" y="218"/>
                  </a:lnTo>
                  <a:lnTo>
                    <a:pt x="38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40"/>
            <p:cNvSpPr/>
            <p:nvPr/>
          </p:nvSpPr>
          <p:spPr>
            <a:xfrm>
              <a:off x="2836671" y="3854996"/>
              <a:ext cx="46388" cy="43840"/>
            </a:xfrm>
            <a:custGeom>
              <a:rect b="b" l="l" r="r" t="t"/>
              <a:pathLst>
                <a:path extrusionOk="0" h="1342" w="1420">
                  <a:moveTo>
                    <a:pt x="724" y="1"/>
                  </a:moveTo>
                  <a:cubicBezTo>
                    <a:pt x="699" y="1"/>
                    <a:pt x="674" y="2"/>
                    <a:pt x="649" y="5"/>
                  </a:cubicBezTo>
                  <a:cubicBezTo>
                    <a:pt x="273" y="44"/>
                    <a:pt x="1" y="368"/>
                    <a:pt x="43" y="734"/>
                  </a:cubicBezTo>
                  <a:cubicBezTo>
                    <a:pt x="80" y="1093"/>
                    <a:pt x="373" y="1342"/>
                    <a:pt x="726" y="1342"/>
                  </a:cubicBezTo>
                  <a:cubicBezTo>
                    <a:pt x="746" y="1342"/>
                    <a:pt x="765" y="1341"/>
                    <a:pt x="785" y="1340"/>
                  </a:cubicBezTo>
                  <a:cubicBezTo>
                    <a:pt x="1151" y="1301"/>
                    <a:pt x="1420" y="964"/>
                    <a:pt x="1378" y="598"/>
                  </a:cubicBezTo>
                  <a:cubicBezTo>
                    <a:pt x="1342" y="260"/>
                    <a:pt x="1058" y="1"/>
                    <a:pt x="724"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40"/>
            <p:cNvSpPr/>
            <p:nvPr/>
          </p:nvSpPr>
          <p:spPr>
            <a:xfrm>
              <a:off x="3165700" y="3325025"/>
              <a:ext cx="617509" cy="685742"/>
            </a:xfrm>
            <a:custGeom>
              <a:rect b="b" l="l" r="r" t="t"/>
              <a:pathLst>
                <a:path extrusionOk="0" h="17755" w="14432">
                  <a:moveTo>
                    <a:pt x="7667" y="1"/>
                  </a:moveTo>
                  <a:cubicBezTo>
                    <a:pt x="5684" y="1"/>
                    <a:pt x="2739" y="4495"/>
                    <a:pt x="1" y="9653"/>
                  </a:cubicBezTo>
                  <a:cubicBezTo>
                    <a:pt x="40" y="9815"/>
                    <a:pt x="134" y="9964"/>
                    <a:pt x="309" y="9977"/>
                  </a:cubicBezTo>
                  <a:cubicBezTo>
                    <a:pt x="316" y="9978"/>
                    <a:pt x="324" y="9978"/>
                    <a:pt x="332" y="9978"/>
                  </a:cubicBezTo>
                  <a:cubicBezTo>
                    <a:pt x="774" y="9978"/>
                    <a:pt x="1286" y="8812"/>
                    <a:pt x="1605" y="8506"/>
                  </a:cubicBezTo>
                  <a:cubicBezTo>
                    <a:pt x="1676" y="8436"/>
                    <a:pt x="1900" y="8167"/>
                    <a:pt x="2057" y="8167"/>
                  </a:cubicBezTo>
                  <a:cubicBezTo>
                    <a:pt x="2112" y="8167"/>
                    <a:pt x="2159" y="8201"/>
                    <a:pt x="2188" y="8289"/>
                  </a:cubicBezTo>
                  <a:cubicBezTo>
                    <a:pt x="2376" y="8869"/>
                    <a:pt x="2188" y="9789"/>
                    <a:pt x="2107" y="10382"/>
                  </a:cubicBezTo>
                  <a:cubicBezTo>
                    <a:pt x="1848" y="12028"/>
                    <a:pt x="1903" y="13771"/>
                    <a:pt x="1809" y="15430"/>
                  </a:cubicBezTo>
                  <a:cubicBezTo>
                    <a:pt x="1796" y="15822"/>
                    <a:pt x="1715" y="17672"/>
                    <a:pt x="2269" y="17753"/>
                  </a:cubicBezTo>
                  <a:cubicBezTo>
                    <a:pt x="2276" y="17754"/>
                    <a:pt x="2284" y="17754"/>
                    <a:pt x="2291" y="17754"/>
                  </a:cubicBezTo>
                  <a:cubicBezTo>
                    <a:pt x="2480" y="17754"/>
                    <a:pt x="2608" y="17437"/>
                    <a:pt x="2674" y="17322"/>
                  </a:cubicBezTo>
                  <a:cubicBezTo>
                    <a:pt x="2956" y="16742"/>
                    <a:pt x="3079" y="16240"/>
                    <a:pt x="3241" y="15647"/>
                  </a:cubicBezTo>
                  <a:cubicBezTo>
                    <a:pt x="3766" y="13758"/>
                    <a:pt x="3565" y="11746"/>
                    <a:pt x="3996" y="9857"/>
                  </a:cubicBezTo>
                  <a:cubicBezTo>
                    <a:pt x="4077" y="9504"/>
                    <a:pt x="4550" y="8114"/>
                    <a:pt x="4968" y="8114"/>
                  </a:cubicBezTo>
                  <a:cubicBezTo>
                    <a:pt x="5953" y="8114"/>
                    <a:pt x="5723" y="9546"/>
                    <a:pt x="5804" y="10207"/>
                  </a:cubicBezTo>
                  <a:cubicBezTo>
                    <a:pt x="5833" y="10424"/>
                    <a:pt x="5778" y="11030"/>
                    <a:pt x="6141" y="11030"/>
                  </a:cubicBezTo>
                  <a:cubicBezTo>
                    <a:pt x="6900" y="11030"/>
                    <a:pt x="6621" y="8937"/>
                    <a:pt x="7175" y="8937"/>
                  </a:cubicBezTo>
                  <a:cubicBezTo>
                    <a:pt x="7302" y="8937"/>
                    <a:pt x="7472" y="9047"/>
                    <a:pt x="7709" y="9316"/>
                  </a:cubicBezTo>
                  <a:cubicBezTo>
                    <a:pt x="7910" y="9546"/>
                    <a:pt x="7871" y="9802"/>
                    <a:pt x="7871" y="10100"/>
                  </a:cubicBezTo>
                  <a:cubicBezTo>
                    <a:pt x="7871" y="10518"/>
                    <a:pt x="8046" y="10991"/>
                    <a:pt x="8085" y="11409"/>
                  </a:cubicBezTo>
                  <a:cubicBezTo>
                    <a:pt x="8114" y="11853"/>
                    <a:pt x="7965" y="12394"/>
                    <a:pt x="8114" y="12825"/>
                  </a:cubicBezTo>
                  <a:cubicBezTo>
                    <a:pt x="8182" y="13016"/>
                    <a:pt x="8221" y="13878"/>
                    <a:pt x="8545" y="13878"/>
                  </a:cubicBezTo>
                  <a:cubicBezTo>
                    <a:pt x="9112" y="13878"/>
                    <a:pt x="9018" y="12352"/>
                    <a:pt x="9018" y="12028"/>
                  </a:cubicBezTo>
                  <a:cubicBezTo>
                    <a:pt x="9031" y="11341"/>
                    <a:pt x="9138" y="10651"/>
                    <a:pt x="9180" y="9977"/>
                  </a:cubicBezTo>
                  <a:cubicBezTo>
                    <a:pt x="9261" y="8817"/>
                    <a:pt x="9099" y="7411"/>
                    <a:pt x="10003" y="6536"/>
                  </a:cubicBezTo>
                  <a:cubicBezTo>
                    <a:pt x="10048" y="6486"/>
                    <a:pt x="10118" y="6465"/>
                    <a:pt x="10198" y="6465"/>
                  </a:cubicBezTo>
                  <a:cubicBezTo>
                    <a:pt x="10403" y="6465"/>
                    <a:pt x="10670" y="6605"/>
                    <a:pt x="10719" y="6750"/>
                  </a:cubicBezTo>
                  <a:cubicBezTo>
                    <a:pt x="11017" y="7628"/>
                    <a:pt x="10800" y="8788"/>
                    <a:pt x="11354" y="9546"/>
                  </a:cubicBezTo>
                  <a:cubicBezTo>
                    <a:pt x="11360" y="9554"/>
                    <a:pt x="11367" y="9558"/>
                    <a:pt x="11375" y="9558"/>
                  </a:cubicBezTo>
                  <a:cubicBezTo>
                    <a:pt x="11460" y="9558"/>
                    <a:pt x="11651" y="9149"/>
                    <a:pt x="11678" y="9099"/>
                  </a:cubicBezTo>
                  <a:cubicBezTo>
                    <a:pt x="11798" y="8856"/>
                    <a:pt x="11798" y="7670"/>
                    <a:pt x="12070" y="7573"/>
                  </a:cubicBezTo>
                  <a:cubicBezTo>
                    <a:pt x="12074" y="7571"/>
                    <a:pt x="12079" y="7571"/>
                    <a:pt x="12084" y="7571"/>
                  </a:cubicBezTo>
                  <a:cubicBezTo>
                    <a:pt x="12213" y="7571"/>
                    <a:pt x="12502" y="8037"/>
                    <a:pt x="12527" y="8140"/>
                  </a:cubicBezTo>
                  <a:cubicBezTo>
                    <a:pt x="12744" y="8775"/>
                    <a:pt x="12650" y="9653"/>
                    <a:pt x="13055" y="10220"/>
                  </a:cubicBezTo>
                  <a:cubicBezTo>
                    <a:pt x="13246" y="10477"/>
                    <a:pt x="13490" y="10610"/>
                    <a:pt x="13713" y="10610"/>
                  </a:cubicBezTo>
                  <a:cubicBezTo>
                    <a:pt x="13992" y="10610"/>
                    <a:pt x="14236" y="10400"/>
                    <a:pt x="14296" y="9964"/>
                  </a:cubicBezTo>
                  <a:cubicBezTo>
                    <a:pt x="14351" y="9614"/>
                    <a:pt x="14390" y="9248"/>
                    <a:pt x="14432" y="8869"/>
                  </a:cubicBezTo>
                  <a:cubicBezTo>
                    <a:pt x="12083" y="4051"/>
                    <a:pt x="9559" y="1"/>
                    <a:pt x="76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40"/>
            <p:cNvSpPr/>
            <p:nvPr/>
          </p:nvSpPr>
          <p:spPr>
            <a:xfrm>
              <a:off x="1913843" y="3268837"/>
              <a:ext cx="542734" cy="161493"/>
            </a:xfrm>
            <a:custGeom>
              <a:rect b="b" l="l" r="r" t="t"/>
              <a:pathLst>
                <a:path extrusionOk="0" h="876" w="2944">
                  <a:moveTo>
                    <a:pt x="1490" y="1"/>
                  </a:moveTo>
                  <a:cubicBezTo>
                    <a:pt x="1156" y="1"/>
                    <a:pt x="889" y="275"/>
                    <a:pt x="889" y="600"/>
                  </a:cubicBezTo>
                  <a:lnTo>
                    <a:pt x="889" y="623"/>
                  </a:lnTo>
                  <a:cubicBezTo>
                    <a:pt x="852" y="613"/>
                    <a:pt x="815" y="606"/>
                    <a:pt x="775" y="606"/>
                  </a:cubicBezTo>
                  <a:cubicBezTo>
                    <a:pt x="759" y="606"/>
                    <a:pt x="744" y="607"/>
                    <a:pt x="727" y="609"/>
                  </a:cubicBezTo>
                  <a:cubicBezTo>
                    <a:pt x="623" y="616"/>
                    <a:pt x="526" y="661"/>
                    <a:pt x="454" y="734"/>
                  </a:cubicBezTo>
                  <a:cubicBezTo>
                    <a:pt x="421" y="723"/>
                    <a:pt x="384" y="717"/>
                    <a:pt x="346" y="717"/>
                  </a:cubicBezTo>
                  <a:cubicBezTo>
                    <a:pt x="332" y="717"/>
                    <a:pt x="318" y="718"/>
                    <a:pt x="304" y="719"/>
                  </a:cubicBezTo>
                  <a:cubicBezTo>
                    <a:pt x="178" y="727"/>
                    <a:pt x="75" y="787"/>
                    <a:pt x="0" y="876"/>
                  </a:cubicBezTo>
                  <a:lnTo>
                    <a:pt x="2934" y="876"/>
                  </a:lnTo>
                  <a:cubicBezTo>
                    <a:pt x="2934" y="867"/>
                    <a:pt x="2943" y="860"/>
                    <a:pt x="2943" y="846"/>
                  </a:cubicBezTo>
                  <a:cubicBezTo>
                    <a:pt x="2921" y="625"/>
                    <a:pt x="2736" y="452"/>
                    <a:pt x="2509" y="452"/>
                  </a:cubicBezTo>
                  <a:cubicBezTo>
                    <a:pt x="2501" y="452"/>
                    <a:pt x="2492" y="452"/>
                    <a:pt x="2483" y="453"/>
                  </a:cubicBezTo>
                  <a:cubicBezTo>
                    <a:pt x="2365" y="460"/>
                    <a:pt x="2253" y="527"/>
                    <a:pt x="2179" y="616"/>
                  </a:cubicBezTo>
                  <a:cubicBezTo>
                    <a:pt x="2150" y="609"/>
                    <a:pt x="2120" y="609"/>
                    <a:pt x="2090" y="609"/>
                  </a:cubicBezTo>
                  <a:lnTo>
                    <a:pt x="2090" y="600"/>
                  </a:lnTo>
                  <a:cubicBezTo>
                    <a:pt x="2090" y="275"/>
                    <a:pt x="1823" y="1"/>
                    <a:pt x="1490"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40"/>
            <p:cNvSpPr/>
            <p:nvPr/>
          </p:nvSpPr>
          <p:spPr>
            <a:xfrm>
              <a:off x="1944970" y="2627298"/>
              <a:ext cx="480486" cy="480640"/>
            </a:xfrm>
            <a:custGeom>
              <a:rect b="b" l="l" r="r" t="t"/>
              <a:pathLst>
                <a:path extrusionOk="0" h="3536" w="3535">
                  <a:moveTo>
                    <a:pt x="1763" y="0"/>
                  </a:moveTo>
                  <a:cubicBezTo>
                    <a:pt x="785" y="0"/>
                    <a:pt x="1" y="794"/>
                    <a:pt x="1" y="1772"/>
                  </a:cubicBezTo>
                  <a:cubicBezTo>
                    <a:pt x="1" y="2750"/>
                    <a:pt x="785" y="3536"/>
                    <a:pt x="1763" y="3536"/>
                  </a:cubicBezTo>
                  <a:cubicBezTo>
                    <a:pt x="2741" y="3536"/>
                    <a:pt x="3534" y="2750"/>
                    <a:pt x="3534" y="1772"/>
                  </a:cubicBezTo>
                  <a:cubicBezTo>
                    <a:pt x="3534" y="794"/>
                    <a:pt x="2741" y="0"/>
                    <a:pt x="1763" y="0"/>
                  </a:cubicBezTo>
                  <a:close/>
                </a:path>
              </a:pathLst>
            </a:custGeom>
            <a:solidFill>
              <a:srgbClr val="FFD6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40"/>
            <p:cNvSpPr/>
            <p:nvPr/>
          </p:nvSpPr>
          <p:spPr>
            <a:xfrm>
              <a:off x="2374282" y="2634914"/>
              <a:ext cx="546919" cy="267710"/>
            </a:xfrm>
            <a:custGeom>
              <a:rect b="b" l="l" r="r" t="t"/>
              <a:pathLst>
                <a:path extrusionOk="0" h="8195" w="16742">
                  <a:moveTo>
                    <a:pt x="9397" y="1"/>
                  </a:moveTo>
                  <a:cubicBezTo>
                    <a:pt x="6400" y="1"/>
                    <a:pt x="3957" y="2350"/>
                    <a:pt x="3808" y="5308"/>
                  </a:cubicBezTo>
                  <a:cubicBezTo>
                    <a:pt x="3510" y="5198"/>
                    <a:pt x="3186" y="5133"/>
                    <a:pt x="2862" y="5133"/>
                  </a:cubicBezTo>
                  <a:cubicBezTo>
                    <a:pt x="1284" y="5133"/>
                    <a:pt x="1" y="6413"/>
                    <a:pt x="1" y="7994"/>
                  </a:cubicBezTo>
                  <a:cubicBezTo>
                    <a:pt x="1" y="8062"/>
                    <a:pt x="1" y="8130"/>
                    <a:pt x="14" y="8195"/>
                  </a:cubicBezTo>
                  <a:lnTo>
                    <a:pt x="16593" y="8195"/>
                  </a:lnTo>
                  <a:cubicBezTo>
                    <a:pt x="16687" y="7952"/>
                    <a:pt x="16742" y="7683"/>
                    <a:pt x="16742" y="7414"/>
                  </a:cubicBezTo>
                  <a:cubicBezTo>
                    <a:pt x="16742" y="6332"/>
                    <a:pt x="15984" y="5441"/>
                    <a:pt x="14973" y="5214"/>
                  </a:cubicBezTo>
                  <a:cubicBezTo>
                    <a:pt x="14769" y="2311"/>
                    <a:pt x="12355" y="1"/>
                    <a:pt x="9397"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2" name="Shape 4162"/>
        <p:cNvGrpSpPr/>
        <p:nvPr/>
      </p:nvGrpSpPr>
      <p:grpSpPr>
        <a:xfrm>
          <a:off x="0" y="0"/>
          <a:ext cx="0" cy="0"/>
          <a:chOff x="0" y="0"/>
          <a:chExt cx="0" cy="0"/>
        </a:xfrm>
      </p:grpSpPr>
      <p:sp>
        <p:nvSpPr>
          <p:cNvPr id="4163" name="Google Shape;4163;p41"/>
          <p:cNvSpPr/>
          <p:nvPr/>
        </p:nvSpPr>
        <p:spPr>
          <a:xfrm>
            <a:off x="7642500" y="1339576"/>
            <a:ext cx="781500" cy="7815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41"/>
          <p:cNvSpPr/>
          <p:nvPr/>
        </p:nvSpPr>
        <p:spPr>
          <a:xfrm>
            <a:off x="7642500" y="2339051"/>
            <a:ext cx="781500" cy="7815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41"/>
          <p:cNvSpPr/>
          <p:nvPr/>
        </p:nvSpPr>
        <p:spPr>
          <a:xfrm>
            <a:off x="7642500" y="3338526"/>
            <a:ext cx="781500" cy="7815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41"/>
          <p:cNvSpPr txBox="1"/>
          <p:nvPr/>
        </p:nvSpPr>
        <p:spPr>
          <a:xfrm flipH="1">
            <a:off x="5422885" y="1537876"/>
            <a:ext cx="2143200" cy="384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Paytone One"/>
                <a:ea typeface="Paytone One"/>
                <a:cs typeface="Paytone One"/>
                <a:sym typeface="Paytone One"/>
              </a:rPr>
              <a:t>Asia pacific</a:t>
            </a:r>
            <a:endParaRPr sz="2200">
              <a:solidFill>
                <a:schemeClr val="accent1"/>
              </a:solidFill>
              <a:latin typeface="Paytone One"/>
              <a:ea typeface="Paytone One"/>
              <a:cs typeface="Paytone One"/>
              <a:sym typeface="Paytone One"/>
            </a:endParaRPr>
          </a:p>
        </p:txBody>
      </p:sp>
      <p:sp>
        <p:nvSpPr>
          <p:cNvPr id="4167" name="Google Shape;4167;p41"/>
          <p:cNvSpPr txBox="1"/>
          <p:nvPr/>
        </p:nvSpPr>
        <p:spPr>
          <a:xfrm flipH="1">
            <a:off x="5422885" y="3536826"/>
            <a:ext cx="2143200" cy="384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accent1"/>
                </a:solidFill>
                <a:latin typeface="Paytone One"/>
                <a:ea typeface="Paytone One"/>
                <a:cs typeface="Paytone One"/>
                <a:sym typeface="Paytone One"/>
              </a:rPr>
              <a:t>Europe</a:t>
            </a:r>
            <a:endParaRPr sz="2200">
              <a:solidFill>
                <a:schemeClr val="accent1"/>
              </a:solidFill>
              <a:latin typeface="Paytone One"/>
              <a:ea typeface="Paytone One"/>
              <a:cs typeface="Paytone One"/>
              <a:sym typeface="Paytone One"/>
            </a:endParaRPr>
          </a:p>
        </p:txBody>
      </p:sp>
      <p:sp>
        <p:nvSpPr>
          <p:cNvPr id="4168" name="Google Shape;4168;p41"/>
          <p:cNvSpPr txBox="1"/>
          <p:nvPr/>
        </p:nvSpPr>
        <p:spPr>
          <a:xfrm flipH="1">
            <a:off x="5422875" y="2180999"/>
            <a:ext cx="2143200" cy="781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100">
                <a:solidFill>
                  <a:schemeClr val="accent1"/>
                </a:solidFill>
                <a:latin typeface="Paytone One"/>
                <a:ea typeface="Paytone One"/>
                <a:cs typeface="Paytone One"/>
                <a:sym typeface="Paytone One"/>
              </a:rPr>
              <a:t>Central and South america</a:t>
            </a:r>
            <a:endParaRPr sz="1700">
              <a:solidFill>
                <a:schemeClr val="accent1"/>
              </a:solidFill>
              <a:latin typeface="Paytone One"/>
              <a:ea typeface="Paytone One"/>
              <a:cs typeface="Paytone One"/>
              <a:sym typeface="Paytone One"/>
            </a:endParaRPr>
          </a:p>
        </p:txBody>
      </p:sp>
      <p:sp>
        <p:nvSpPr>
          <p:cNvPr id="4169" name="Google Shape;4169;p41"/>
          <p:cNvSpPr txBox="1"/>
          <p:nvPr>
            <p:ph type="title"/>
          </p:nvPr>
        </p:nvSpPr>
        <p:spPr>
          <a:xfrm>
            <a:off x="722376" y="445025"/>
            <a:ext cx="7708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Worst Regions</a:t>
            </a:r>
            <a:endParaRPr/>
          </a:p>
        </p:txBody>
      </p:sp>
      <p:grpSp>
        <p:nvGrpSpPr>
          <p:cNvPr id="4170" name="Google Shape;4170;p41"/>
          <p:cNvGrpSpPr/>
          <p:nvPr/>
        </p:nvGrpSpPr>
        <p:grpSpPr>
          <a:xfrm>
            <a:off x="426716" y="1467181"/>
            <a:ext cx="4919741" cy="2620545"/>
            <a:chOff x="233350" y="949250"/>
            <a:chExt cx="7137300" cy="3802300"/>
          </a:xfrm>
        </p:grpSpPr>
        <p:sp>
          <p:nvSpPr>
            <p:cNvPr id="4171" name="Google Shape;4171;p41"/>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72" name="Google Shape;4172;p41"/>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73" name="Google Shape;4173;p41"/>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74" name="Google Shape;4174;p41"/>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75" name="Google Shape;4175;p41"/>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76" name="Google Shape;4176;p41"/>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77" name="Google Shape;4177;p41"/>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78" name="Google Shape;4178;p41"/>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79" name="Google Shape;4179;p41"/>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80" name="Google Shape;4180;p41"/>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81" name="Google Shape;4181;p41"/>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82" name="Google Shape;4182;p41"/>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83" name="Google Shape;4183;p41"/>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84" name="Google Shape;4184;p41"/>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85" name="Google Shape;4185;p41"/>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86" name="Google Shape;4186;p41"/>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87" name="Google Shape;4187;p41"/>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88" name="Google Shape;4188;p41"/>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89" name="Google Shape;4189;p41"/>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90" name="Google Shape;4190;p41"/>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91" name="Google Shape;4191;p41"/>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92" name="Google Shape;4192;p41"/>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93" name="Google Shape;4193;p41"/>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94" name="Google Shape;4194;p41"/>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95" name="Google Shape;4195;p41"/>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96" name="Google Shape;4196;p41"/>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97" name="Google Shape;4197;p41"/>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98" name="Google Shape;4198;p41"/>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199" name="Google Shape;4199;p41"/>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00" name="Google Shape;4200;p41"/>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01" name="Google Shape;4201;p41"/>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02" name="Google Shape;4202;p41"/>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03" name="Google Shape;4203;p41"/>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04" name="Google Shape;4204;p41"/>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05" name="Google Shape;4205;p41"/>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06" name="Google Shape;4206;p41"/>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07" name="Google Shape;4207;p41"/>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08" name="Google Shape;4208;p41"/>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09" name="Google Shape;4209;p41"/>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10" name="Google Shape;4210;p41"/>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11" name="Google Shape;4211;p41"/>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12" name="Google Shape;4212;p41"/>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13" name="Google Shape;4213;p41"/>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14" name="Google Shape;4214;p41"/>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15" name="Google Shape;4215;p41"/>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16" name="Google Shape;4216;p41"/>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17" name="Google Shape;4217;p41"/>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18" name="Google Shape;4218;p41"/>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19" name="Google Shape;4219;p41"/>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20" name="Google Shape;4220;p41"/>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221" name="Google Shape;4221;p41"/>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4222" name="Google Shape;4222;p41"/>
          <p:cNvSpPr/>
          <p:nvPr/>
        </p:nvSpPr>
        <p:spPr>
          <a:xfrm rot="5400000">
            <a:off x="7838411" y="1594735"/>
            <a:ext cx="389698" cy="271176"/>
          </a:xfrm>
          <a:custGeom>
            <a:rect b="b" l="l" r="r" t="t"/>
            <a:pathLst>
              <a:path extrusionOk="0" h="1918" w="2756">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41"/>
          <p:cNvSpPr/>
          <p:nvPr/>
        </p:nvSpPr>
        <p:spPr>
          <a:xfrm rot="5400000">
            <a:off x="4377161" y="2741473"/>
            <a:ext cx="389698" cy="271176"/>
          </a:xfrm>
          <a:custGeom>
            <a:rect b="b" l="l" r="r" t="t"/>
            <a:pathLst>
              <a:path extrusionOk="0" h="1918" w="2756">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4224" name="Google Shape;4224;p41"/>
          <p:cNvSpPr/>
          <p:nvPr/>
        </p:nvSpPr>
        <p:spPr>
          <a:xfrm rot="5400000">
            <a:off x="2691736" y="1790648"/>
            <a:ext cx="389698" cy="271176"/>
          </a:xfrm>
          <a:custGeom>
            <a:rect b="b" l="l" r="r" t="t"/>
            <a:pathLst>
              <a:path extrusionOk="0" h="1918" w="2756">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41"/>
          <p:cNvSpPr/>
          <p:nvPr/>
        </p:nvSpPr>
        <p:spPr>
          <a:xfrm rot="5400000">
            <a:off x="7838401" y="2594212"/>
            <a:ext cx="389698" cy="271176"/>
          </a:xfrm>
          <a:custGeom>
            <a:rect b="b" l="l" r="r" t="t"/>
            <a:pathLst>
              <a:path extrusionOk="0" h="1918" w="2756">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41"/>
          <p:cNvSpPr/>
          <p:nvPr/>
        </p:nvSpPr>
        <p:spPr>
          <a:xfrm rot="5400000">
            <a:off x="7838401" y="3593688"/>
            <a:ext cx="389698" cy="271176"/>
          </a:xfrm>
          <a:custGeom>
            <a:rect b="b" l="l" r="r" t="t"/>
            <a:pathLst>
              <a:path extrusionOk="0" h="1918" w="2756">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41"/>
          <p:cNvSpPr/>
          <p:nvPr/>
        </p:nvSpPr>
        <p:spPr>
          <a:xfrm rot="5400000">
            <a:off x="1171076" y="2436151"/>
            <a:ext cx="389698" cy="271176"/>
          </a:xfrm>
          <a:custGeom>
            <a:rect b="b" l="l" r="r" t="t"/>
            <a:pathLst>
              <a:path extrusionOk="0" h="1918" w="2756">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1" name="Shape 4231"/>
        <p:cNvGrpSpPr/>
        <p:nvPr/>
      </p:nvGrpSpPr>
      <p:grpSpPr>
        <a:xfrm>
          <a:off x="0" y="0"/>
          <a:ext cx="0" cy="0"/>
          <a:chOff x="0" y="0"/>
          <a:chExt cx="0" cy="0"/>
        </a:xfrm>
      </p:grpSpPr>
      <p:sp>
        <p:nvSpPr>
          <p:cNvPr id="4232" name="Google Shape;4232;p42"/>
          <p:cNvSpPr/>
          <p:nvPr/>
        </p:nvSpPr>
        <p:spPr>
          <a:xfrm>
            <a:off x="1648363" y="1936801"/>
            <a:ext cx="781500" cy="7815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42"/>
          <p:cNvSpPr/>
          <p:nvPr/>
        </p:nvSpPr>
        <p:spPr>
          <a:xfrm>
            <a:off x="6714137" y="1936801"/>
            <a:ext cx="781500" cy="7815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42"/>
          <p:cNvSpPr/>
          <p:nvPr/>
        </p:nvSpPr>
        <p:spPr>
          <a:xfrm>
            <a:off x="4181250" y="1936801"/>
            <a:ext cx="781500" cy="781500"/>
          </a:xfrm>
          <a:prstGeom prst="round2DiagRect">
            <a:avLst>
              <a:gd fmla="val 16667" name="adj1"/>
              <a:gd fmla="val 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Variety of Energy release techniques</a:t>
            </a:r>
            <a:endParaRPr/>
          </a:p>
        </p:txBody>
      </p:sp>
      <p:sp>
        <p:nvSpPr>
          <p:cNvPr id="4236" name="Google Shape;4236;p42"/>
          <p:cNvSpPr txBox="1"/>
          <p:nvPr>
            <p:ph idx="1" type="subTitle"/>
          </p:nvPr>
        </p:nvSpPr>
        <p:spPr>
          <a:xfrm>
            <a:off x="896125" y="3121323"/>
            <a:ext cx="2286000" cy="13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Paytone One"/>
                <a:ea typeface="Paytone One"/>
                <a:cs typeface="Paytone One"/>
                <a:sym typeface="Paytone One"/>
              </a:rPr>
              <a:t>Is the emissions of gas (typically natural gas, which contains methane) to atmosphere or groundwater which result from oil and gas or coal mining activity</a:t>
            </a:r>
            <a:endParaRPr sz="1200">
              <a:solidFill>
                <a:schemeClr val="lt2"/>
              </a:solidFill>
              <a:latin typeface="Paytone One"/>
              <a:ea typeface="Paytone One"/>
              <a:cs typeface="Paytone One"/>
              <a:sym typeface="Paytone One"/>
            </a:endParaRPr>
          </a:p>
        </p:txBody>
      </p:sp>
      <p:sp>
        <p:nvSpPr>
          <p:cNvPr id="4237" name="Google Shape;4237;p42"/>
          <p:cNvSpPr txBox="1"/>
          <p:nvPr>
            <p:ph idx="2" type="subTitle"/>
          </p:nvPr>
        </p:nvSpPr>
        <p:spPr>
          <a:xfrm>
            <a:off x="3429000" y="3121324"/>
            <a:ext cx="2286000" cy="11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50">
                <a:solidFill>
                  <a:schemeClr val="lt2"/>
                </a:solidFill>
                <a:latin typeface="Paytone One"/>
                <a:ea typeface="Paytone One"/>
                <a:cs typeface="Paytone One"/>
                <a:sym typeface="Paytone One"/>
              </a:rPr>
              <a:t>It i</a:t>
            </a:r>
            <a:r>
              <a:rPr lang="en" sz="1200">
                <a:solidFill>
                  <a:schemeClr val="lt2"/>
                </a:solidFill>
                <a:latin typeface="Paytone One"/>
                <a:ea typeface="Paytone One"/>
                <a:cs typeface="Paytone One"/>
                <a:sym typeface="Paytone One"/>
              </a:rPr>
              <a:t>s the intentional and controlled release of gases containing </a:t>
            </a:r>
            <a:r>
              <a:rPr lang="en" sz="1200">
                <a:solidFill>
                  <a:schemeClr val="lt2"/>
                </a:solidFill>
                <a:uFill>
                  <a:noFill/>
                </a:uFill>
                <a:latin typeface="Paytone One"/>
                <a:ea typeface="Paytone One"/>
                <a:cs typeface="Paytone One"/>
                <a:sym typeface="Paytone One"/>
                <a:hlinkClick r:id="rId3">
                  <a:extLst>
                    <a:ext uri="{A12FA001-AC4F-418D-AE19-62706E023703}">
                      <ahyp:hlinkClr val="tx"/>
                    </a:ext>
                  </a:extLst>
                </a:hlinkClick>
              </a:rPr>
              <a:t>alkane</a:t>
            </a:r>
            <a:r>
              <a:rPr lang="en" sz="1200">
                <a:solidFill>
                  <a:schemeClr val="lt2"/>
                </a:solidFill>
                <a:latin typeface="Paytone One"/>
                <a:ea typeface="Paytone One"/>
                <a:cs typeface="Paytone One"/>
                <a:sym typeface="Paytone One"/>
              </a:rPr>
              <a:t> </a:t>
            </a:r>
            <a:r>
              <a:rPr lang="en" sz="1200">
                <a:solidFill>
                  <a:schemeClr val="lt2"/>
                </a:solidFill>
                <a:uFill>
                  <a:noFill/>
                </a:uFill>
                <a:latin typeface="Paytone One"/>
                <a:ea typeface="Paytone One"/>
                <a:cs typeface="Paytone One"/>
                <a:sym typeface="Paytone One"/>
                <a:hlinkClick r:id="rId4">
                  <a:extLst>
                    <a:ext uri="{A12FA001-AC4F-418D-AE19-62706E023703}">
                      <ahyp:hlinkClr val="tx"/>
                    </a:ext>
                  </a:extLst>
                </a:hlinkClick>
              </a:rPr>
              <a:t>hydrocarbons</a:t>
            </a:r>
            <a:r>
              <a:rPr lang="en" sz="1200">
                <a:solidFill>
                  <a:schemeClr val="lt2"/>
                </a:solidFill>
                <a:latin typeface="Paytone One"/>
                <a:ea typeface="Paytone One"/>
                <a:cs typeface="Paytone One"/>
                <a:sym typeface="Paytone One"/>
              </a:rPr>
              <a:t> - predominately </a:t>
            </a:r>
            <a:r>
              <a:rPr lang="en" sz="1200">
                <a:solidFill>
                  <a:schemeClr val="lt2"/>
                </a:solidFill>
                <a:uFill>
                  <a:noFill/>
                </a:uFill>
                <a:latin typeface="Paytone One"/>
                <a:ea typeface="Paytone One"/>
                <a:cs typeface="Paytone One"/>
                <a:sym typeface="Paytone One"/>
                <a:hlinkClick r:id="rId5">
                  <a:extLst>
                    <a:ext uri="{A12FA001-AC4F-418D-AE19-62706E023703}">
                      <ahyp:hlinkClr val="tx"/>
                    </a:ext>
                  </a:extLst>
                </a:hlinkClick>
              </a:rPr>
              <a:t>methane</a:t>
            </a:r>
            <a:r>
              <a:rPr lang="en" sz="1200">
                <a:solidFill>
                  <a:schemeClr val="lt2"/>
                </a:solidFill>
                <a:latin typeface="Paytone One"/>
                <a:ea typeface="Paytone One"/>
                <a:cs typeface="Paytone One"/>
                <a:sym typeface="Paytone One"/>
              </a:rPr>
              <a:t> - into earth's atmosphere</a:t>
            </a:r>
            <a:endParaRPr sz="1200">
              <a:latin typeface="Paytone One"/>
              <a:ea typeface="Paytone One"/>
              <a:cs typeface="Paytone One"/>
              <a:sym typeface="Paytone One"/>
            </a:endParaRPr>
          </a:p>
        </p:txBody>
      </p:sp>
      <p:sp>
        <p:nvSpPr>
          <p:cNvPr id="4238" name="Google Shape;4238;p42"/>
          <p:cNvSpPr txBox="1"/>
          <p:nvPr>
            <p:ph idx="3" type="subTitle"/>
          </p:nvPr>
        </p:nvSpPr>
        <p:spPr>
          <a:xfrm>
            <a:off x="5961887" y="3121328"/>
            <a:ext cx="2286000" cy="8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Paytone One"/>
                <a:ea typeface="Paytone One"/>
                <a:cs typeface="Paytone One"/>
                <a:sym typeface="Paytone One"/>
              </a:rPr>
              <a:t>the process by which natural gas is burned off in a controlled manner when extracting oil</a:t>
            </a:r>
            <a:endParaRPr sz="1100">
              <a:solidFill>
                <a:schemeClr val="lt2"/>
              </a:solidFill>
              <a:latin typeface="Paytone One"/>
              <a:ea typeface="Paytone One"/>
              <a:cs typeface="Paytone One"/>
              <a:sym typeface="Paytone One"/>
            </a:endParaRPr>
          </a:p>
        </p:txBody>
      </p:sp>
      <p:sp>
        <p:nvSpPr>
          <p:cNvPr id="4239" name="Google Shape;4239;p42"/>
          <p:cNvSpPr txBox="1"/>
          <p:nvPr>
            <p:ph idx="4" type="subTitle"/>
          </p:nvPr>
        </p:nvSpPr>
        <p:spPr>
          <a:xfrm>
            <a:off x="896113" y="2841126"/>
            <a:ext cx="2286000" cy="4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Fugitive</a:t>
            </a:r>
            <a:endParaRPr/>
          </a:p>
        </p:txBody>
      </p:sp>
      <p:sp>
        <p:nvSpPr>
          <p:cNvPr id="4240" name="Google Shape;4240;p42"/>
          <p:cNvSpPr txBox="1"/>
          <p:nvPr>
            <p:ph idx="5" type="subTitle"/>
          </p:nvPr>
        </p:nvSpPr>
        <p:spPr>
          <a:xfrm>
            <a:off x="3429000" y="2841126"/>
            <a:ext cx="2286000" cy="4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Vented</a:t>
            </a:r>
            <a:endParaRPr/>
          </a:p>
        </p:txBody>
      </p:sp>
      <p:sp>
        <p:nvSpPr>
          <p:cNvPr id="4241" name="Google Shape;4241;p42"/>
          <p:cNvSpPr txBox="1"/>
          <p:nvPr>
            <p:ph idx="6" type="subTitle"/>
          </p:nvPr>
        </p:nvSpPr>
        <p:spPr>
          <a:xfrm>
            <a:off x="5961887" y="2841126"/>
            <a:ext cx="2286000" cy="4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Flared</a:t>
            </a:r>
            <a:endParaRPr/>
          </a:p>
        </p:txBody>
      </p:sp>
      <p:grpSp>
        <p:nvGrpSpPr>
          <p:cNvPr id="4242" name="Google Shape;4242;p42"/>
          <p:cNvGrpSpPr/>
          <p:nvPr/>
        </p:nvGrpSpPr>
        <p:grpSpPr>
          <a:xfrm>
            <a:off x="6876279" y="2079910"/>
            <a:ext cx="457216" cy="495283"/>
            <a:chOff x="7247441" y="3455838"/>
            <a:chExt cx="353254" cy="382163"/>
          </a:xfrm>
        </p:grpSpPr>
        <p:sp>
          <p:nvSpPr>
            <p:cNvPr id="4243" name="Google Shape;4243;p42"/>
            <p:cNvSpPr/>
            <p:nvPr/>
          </p:nvSpPr>
          <p:spPr>
            <a:xfrm>
              <a:off x="7535285" y="3561665"/>
              <a:ext cx="65409" cy="77729"/>
            </a:xfrm>
            <a:custGeom>
              <a:rect b="b" l="l" r="r" t="t"/>
              <a:pathLst>
                <a:path extrusionOk="0" h="2877" w="2421">
                  <a:moveTo>
                    <a:pt x="356" y="1"/>
                  </a:moveTo>
                  <a:cubicBezTo>
                    <a:pt x="254" y="1"/>
                    <a:pt x="162" y="46"/>
                    <a:pt x="94" y="155"/>
                  </a:cubicBezTo>
                  <a:cubicBezTo>
                    <a:pt x="1" y="248"/>
                    <a:pt x="1" y="341"/>
                    <a:pt x="1" y="434"/>
                  </a:cubicBezTo>
                  <a:lnTo>
                    <a:pt x="1" y="2388"/>
                  </a:lnTo>
                  <a:cubicBezTo>
                    <a:pt x="1" y="2667"/>
                    <a:pt x="94" y="2877"/>
                    <a:pt x="396" y="2877"/>
                  </a:cubicBezTo>
                  <a:lnTo>
                    <a:pt x="1653" y="2877"/>
                  </a:lnTo>
                  <a:cubicBezTo>
                    <a:pt x="1839" y="2877"/>
                    <a:pt x="2048" y="2667"/>
                    <a:pt x="2048" y="2481"/>
                  </a:cubicBezTo>
                  <a:lnTo>
                    <a:pt x="2327" y="1318"/>
                  </a:lnTo>
                  <a:cubicBezTo>
                    <a:pt x="2420" y="1225"/>
                    <a:pt x="2327" y="1015"/>
                    <a:pt x="2141" y="922"/>
                  </a:cubicBezTo>
                  <a:lnTo>
                    <a:pt x="583" y="62"/>
                  </a:lnTo>
                  <a:cubicBezTo>
                    <a:pt x="505" y="23"/>
                    <a:pt x="428" y="1"/>
                    <a:pt x="356" y="1"/>
                  </a:cubicBezTo>
                  <a:close/>
                </a:path>
              </a:pathLst>
            </a:custGeom>
            <a:solidFill>
              <a:srgbClr val="B37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42"/>
            <p:cNvSpPr/>
            <p:nvPr/>
          </p:nvSpPr>
          <p:spPr>
            <a:xfrm>
              <a:off x="7488167" y="3530892"/>
              <a:ext cx="112528" cy="241753"/>
            </a:xfrm>
            <a:custGeom>
              <a:rect b="b" l="l" r="r" t="t"/>
              <a:pathLst>
                <a:path extrusionOk="0" h="8948" w="4165">
                  <a:moveTo>
                    <a:pt x="510" y="1"/>
                  </a:moveTo>
                  <a:cubicBezTo>
                    <a:pt x="351" y="1"/>
                    <a:pt x="178" y="87"/>
                    <a:pt x="93" y="224"/>
                  </a:cubicBezTo>
                  <a:cubicBezTo>
                    <a:pt x="0" y="410"/>
                    <a:pt x="93" y="712"/>
                    <a:pt x="303" y="805"/>
                  </a:cubicBezTo>
                  <a:lnTo>
                    <a:pt x="3397" y="2550"/>
                  </a:lnTo>
                  <a:lnTo>
                    <a:pt x="3397" y="8087"/>
                  </a:lnTo>
                  <a:lnTo>
                    <a:pt x="1373" y="8087"/>
                  </a:lnTo>
                  <a:cubicBezTo>
                    <a:pt x="1163" y="8087"/>
                    <a:pt x="977" y="8273"/>
                    <a:pt x="977" y="8552"/>
                  </a:cubicBezTo>
                  <a:cubicBezTo>
                    <a:pt x="977" y="8761"/>
                    <a:pt x="1163" y="8947"/>
                    <a:pt x="1373" y="8947"/>
                  </a:cubicBezTo>
                  <a:lnTo>
                    <a:pt x="3792" y="8947"/>
                  </a:lnTo>
                  <a:cubicBezTo>
                    <a:pt x="3978" y="8947"/>
                    <a:pt x="4164" y="8761"/>
                    <a:pt x="4164" y="8459"/>
                  </a:cubicBezTo>
                  <a:lnTo>
                    <a:pt x="4164" y="2364"/>
                  </a:lnTo>
                  <a:cubicBezTo>
                    <a:pt x="4164" y="2154"/>
                    <a:pt x="4071" y="2061"/>
                    <a:pt x="3978" y="1968"/>
                  </a:cubicBezTo>
                  <a:lnTo>
                    <a:pt x="675" y="37"/>
                  </a:lnTo>
                  <a:cubicBezTo>
                    <a:pt x="625" y="13"/>
                    <a:pt x="568" y="1"/>
                    <a:pt x="510"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42"/>
            <p:cNvSpPr/>
            <p:nvPr/>
          </p:nvSpPr>
          <p:spPr>
            <a:xfrm>
              <a:off x="7472442" y="3730498"/>
              <a:ext cx="57844" cy="57844"/>
            </a:xfrm>
            <a:custGeom>
              <a:rect b="b" l="l" r="r" t="t"/>
              <a:pathLst>
                <a:path extrusionOk="0" h="2141" w="2141">
                  <a:moveTo>
                    <a:pt x="210" y="1"/>
                  </a:moveTo>
                  <a:cubicBezTo>
                    <a:pt x="94" y="1"/>
                    <a:pt x="1" y="117"/>
                    <a:pt x="1" y="210"/>
                  </a:cubicBezTo>
                  <a:lnTo>
                    <a:pt x="1" y="1955"/>
                  </a:lnTo>
                  <a:cubicBezTo>
                    <a:pt x="1" y="2048"/>
                    <a:pt x="94" y="2141"/>
                    <a:pt x="210" y="2141"/>
                  </a:cubicBezTo>
                  <a:lnTo>
                    <a:pt x="1071" y="2141"/>
                  </a:lnTo>
                  <a:cubicBezTo>
                    <a:pt x="1652" y="2141"/>
                    <a:pt x="2141" y="1559"/>
                    <a:pt x="2048" y="978"/>
                  </a:cubicBezTo>
                  <a:cubicBezTo>
                    <a:pt x="2048" y="489"/>
                    <a:pt x="1559" y="1"/>
                    <a:pt x="9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42"/>
            <p:cNvSpPr/>
            <p:nvPr/>
          </p:nvSpPr>
          <p:spPr>
            <a:xfrm>
              <a:off x="7265651" y="3597247"/>
              <a:ext cx="220031" cy="222543"/>
            </a:xfrm>
            <a:custGeom>
              <a:rect b="b" l="l" r="r" t="t"/>
              <a:pathLst>
                <a:path extrusionOk="0" h="8237" w="8144">
                  <a:moveTo>
                    <a:pt x="396" y="1"/>
                  </a:moveTo>
                  <a:cubicBezTo>
                    <a:pt x="187" y="1"/>
                    <a:pt x="1" y="187"/>
                    <a:pt x="1" y="489"/>
                  </a:cubicBezTo>
                  <a:lnTo>
                    <a:pt x="1" y="8236"/>
                  </a:lnTo>
                  <a:lnTo>
                    <a:pt x="8143" y="8236"/>
                  </a:lnTo>
                  <a:lnTo>
                    <a:pt x="8143" y="489"/>
                  </a:lnTo>
                  <a:cubicBezTo>
                    <a:pt x="8143" y="187"/>
                    <a:pt x="7957" y="1"/>
                    <a:pt x="7748"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42"/>
            <p:cNvSpPr/>
            <p:nvPr/>
          </p:nvSpPr>
          <p:spPr>
            <a:xfrm>
              <a:off x="7247441" y="3814738"/>
              <a:ext cx="258963" cy="23262"/>
            </a:xfrm>
            <a:custGeom>
              <a:rect b="b" l="l" r="r" t="t"/>
              <a:pathLst>
                <a:path extrusionOk="0" h="861" w="9585">
                  <a:moveTo>
                    <a:pt x="489" y="0"/>
                  </a:moveTo>
                  <a:cubicBezTo>
                    <a:pt x="186" y="0"/>
                    <a:pt x="0" y="279"/>
                    <a:pt x="0" y="489"/>
                  </a:cubicBezTo>
                  <a:cubicBezTo>
                    <a:pt x="93" y="675"/>
                    <a:pt x="279" y="861"/>
                    <a:pt x="489" y="861"/>
                  </a:cubicBezTo>
                  <a:lnTo>
                    <a:pt x="9120" y="861"/>
                  </a:lnTo>
                  <a:cubicBezTo>
                    <a:pt x="9399" y="861"/>
                    <a:pt x="9585" y="675"/>
                    <a:pt x="9492" y="372"/>
                  </a:cubicBezTo>
                  <a:cubicBezTo>
                    <a:pt x="9492" y="186"/>
                    <a:pt x="9306" y="0"/>
                    <a:pt x="91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42"/>
            <p:cNvSpPr/>
            <p:nvPr/>
          </p:nvSpPr>
          <p:spPr>
            <a:xfrm>
              <a:off x="7375639" y="3597247"/>
              <a:ext cx="110042" cy="222543"/>
            </a:xfrm>
            <a:custGeom>
              <a:rect b="b" l="l" r="r" t="t"/>
              <a:pathLst>
                <a:path extrusionOk="0" h="8237" w="4073">
                  <a:moveTo>
                    <a:pt x="1" y="1"/>
                  </a:moveTo>
                  <a:lnTo>
                    <a:pt x="1" y="8236"/>
                  </a:lnTo>
                  <a:lnTo>
                    <a:pt x="4072" y="8236"/>
                  </a:lnTo>
                  <a:lnTo>
                    <a:pt x="4072" y="489"/>
                  </a:lnTo>
                  <a:cubicBezTo>
                    <a:pt x="4072" y="187"/>
                    <a:pt x="3886" y="1"/>
                    <a:pt x="3677"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42"/>
            <p:cNvSpPr/>
            <p:nvPr/>
          </p:nvSpPr>
          <p:spPr>
            <a:xfrm>
              <a:off x="7364967" y="3735496"/>
              <a:ext cx="23910" cy="55386"/>
            </a:xfrm>
            <a:custGeom>
              <a:rect b="b" l="l" r="r" t="t"/>
              <a:pathLst>
                <a:path extrusionOk="0" h="2050" w="885">
                  <a:moveTo>
                    <a:pt x="503" y="1"/>
                  </a:moveTo>
                  <a:cubicBezTo>
                    <a:pt x="466" y="1"/>
                    <a:pt x="429" y="9"/>
                    <a:pt x="396" y="25"/>
                  </a:cubicBezTo>
                  <a:cubicBezTo>
                    <a:pt x="210" y="25"/>
                    <a:pt x="0" y="211"/>
                    <a:pt x="0" y="397"/>
                  </a:cubicBezTo>
                  <a:lnTo>
                    <a:pt x="0" y="1561"/>
                  </a:lnTo>
                  <a:cubicBezTo>
                    <a:pt x="0" y="1770"/>
                    <a:pt x="210" y="1956"/>
                    <a:pt x="396" y="2049"/>
                  </a:cubicBezTo>
                  <a:cubicBezTo>
                    <a:pt x="582" y="2049"/>
                    <a:pt x="884" y="1863"/>
                    <a:pt x="884" y="1561"/>
                  </a:cubicBezTo>
                  <a:lnTo>
                    <a:pt x="884" y="397"/>
                  </a:lnTo>
                  <a:cubicBezTo>
                    <a:pt x="884" y="168"/>
                    <a:pt x="680" y="1"/>
                    <a:pt x="503" y="1"/>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42"/>
            <p:cNvSpPr/>
            <p:nvPr/>
          </p:nvSpPr>
          <p:spPr>
            <a:xfrm>
              <a:off x="7375639" y="3736171"/>
              <a:ext cx="13239" cy="54710"/>
            </a:xfrm>
            <a:custGeom>
              <a:rect b="b" l="l" r="r" t="t"/>
              <a:pathLst>
                <a:path extrusionOk="0" h="2025" w="490">
                  <a:moveTo>
                    <a:pt x="1" y="0"/>
                  </a:moveTo>
                  <a:lnTo>
                    <a:pt x="1" y="2024"/>
                  </a:lnTo>
                  <a:cubicBezTo>
                    <a:pt x="303" y="2024"/>
                    <a:pt x="489" y="1838"/>
                    <a:pt x="489" y="1536"/>
                  </a:cubicBezTo>
                  <a:lnTo>
                    <a:pt x="489" y="372"/>
                  </a:lnTo>
                  <a:cubicBezTo>
                    <a:pt x="489" y="93"/>
                    <a:pt x="303" y="0"/>
                    <a:pt x="1"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42"/>
            <p:cNvSpPr/>
            <p:nvPr/>
          </p:nvSpPr>
          <p:spPr>
            <a:xfrm>
              <a:off x="7305258" y="3673950"/>
              <a:ext cx="141437" cy="91157"/>
            </a:xfrm>
            <a:custGeom>
              <a:rect b="b" l="l" r="r" t="t"/>
              <a:pathLst>
                <a:path extrusionOk="0" h="3374" w="5235">
                  <a:moveTo>
                    <a:pt x="4595" y="0"/>
                  </a:moveTo>
                  <a:cubicBezTo>
                    <a:pt x="4543" y="0"/>
                    <a:pt x="4490" y="23"/>
                    <a:pt x="4444" y="70"/>
                  </a:cubicBezTo>
                  <a:lnTo>
                    <a:pt x="3955" y="163"/>
                  </a:lnTo>
                  <a:cubicBezTo>
                    <a:pt x="3490" y="256"/>
                    <a:pt x="3001" y="558"/>
                    <a:pt x="2606" y="1047"/>
                  </a:cubicBezTo>
                  <a:cubicBezTo>
                    <a:pt x="2327" y="558"/>
                    <a:pt x="1838" y="256"/>
                    <a:pt x="1257" y="163"/>
                  </a:cubicBezTo>
                  <a:lnTo>
                    <a:pt x="861" y="70"/>
                  </a:lnTo>
                  <a:cubicBezTo>
                    <a:pt x="791" y="47"/>
                    <a:pt x="726" y="35"/>
                    <a:pt x="667" y="35"/>
                  </a:cubicBezTo>
                  <a:cubicBezTo>
                    <a:pt x="490" y="35"/>
                    <a:pt x="373" y="140"/>
                    <a:pt x="373" y="349"/>
                  </a:cubicBezTo>
                  <a:cubicBezTo>
                    <a:pt x="0" y="1628"/>
                    <a:pt x="768" y="2885"/>
                    <a:pt x="2117" y="3257"/>
                  </a:cubicBezTo>
                  <a:lnTo>
                    <a:pt x="2513" y="3373"/>
                  </a:lnTo>
                  <a:lnTo>
                    <a:pt x="2699" y="3373"/>
                  </a:lnTo>
                  <a:lnTo>
                    <a:pt x="3188" y="3257"/>
                  </a:lnTo>
                  <a:cubicBezTo>
                    <a:pt x="4444" y="2885"/>
                    <a:pt x="5235" y="1628"/>
                    <a:pt x="4932" y="349"/>
                  </a:cubicBezTo>
                  <a:cubicBezTo>
                    <a:pt x="4932" y="256"/>
                    <a:pt x="4839" y="163"/>
                    <a:pt x="4746" y="70"/>
                  </a:cubicBezTo>
                  <a:cubicBezTo>
                    <a:pt x="4700" y="23"/>
                    <a:pt x="4647" y="0"/>
                    <a:pt x="4595" y="0"/>
                  </a:cubicBezTo>
                  <a:close/>
                </a:path>
              </a:pathLst>
            </a:custGeom>
            <a:solidFill>
              <a:srgbClr val="8AC9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42"/>
            <p:cNvSpPr/>
            <p:nvPr/>
          </p:nvSpPr>
          <p:spPr>
            <a:xfrm>
              <a:off x="7254979" y="3455838"/>
              <a:ext cx="243887" cy="175398"/>
            </a:xfrm>
            <a:custGeom>
              <a:rect b="b" l="l" r="r" t="t"/>
              <a:pathLst>
                <a:path extrusionOk="0" h="6492" w="9027">
                  <a:moveTo>
                    <a:pt x="791" y="1"/>
                  </a:moveTo>
                  <a:cubicBezTo>
                    <a:pt x="303" y="1"/>
                    <a:pt x="0" y="396"/>
                    <a:pt x="0" y="861"/>
                  </a:cubicBezTo>
                  <a:lnTo>
                    <a:pt x="0" y="5723"/>
                  </a:lnTo>
                  <a:cubicBezTo>
                    <a:pt x="0" y="6212"/>
                    <a:pt x="303" y="6491"/>
                    <a:pt x="791" y="6491"/>
                  </a:cubicBezTo>
                  <a:lnTo>
                    <a:pt x="8259" y="6491"/>
                  </a:lnTo>
                  <a:cubicBezTo>
                    <a:pt x="8631" y="6491"/>
                    <a:pt x="9027" y="6212"/>
                    <a:pt x="9027" y="5723"/>
                  </a:cubicBezTo>
                  <a:lnTo>
                    <a:pt x="9027" y="861"/>
                  </a:lnTo>
                  <a:cubicBezTo>
                    <a:pt x="9027" y="396"/>
                    <a:pt x="8631" y="1"/>
                    <a:pt x="8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42"/>
            <p:cNvSpPr/>
            <p:nvPr/>
          </p:nvSpPr>
          <p:spPr>
            <a:xfrm>
              <a:off x="7375639" y="3455838"/>
              <a:ext cx="123227" cy="175398"/>
            </a:xfrm>
            <a:custGeom>
              <a:rect b="b" l="l" r="r" t="t"/>
              <a:pathLst>
                <a:path extrusionOk="0" h="6492" w="4561">
                  <a:moveTo>
                    <a:pt x="1" y="1"/>
                  </a:moveTo>
                  <a:lnTo>
                    <a:pt x="1" y="6491"/>
                  </a:lnTo>
                  <a:lnTo>
                    <a:pt x="3793" y="6491"/>
                  </a:lnTo>
                  <a:cubicBezTo>
                    <a:pt x="4165" y="6491"/>
                    <a:pt x="4561" y="6212"/>
                    <a:pt x="4561" y="5723"/>
                  </a:cubicBezTo>
                  <a:lnTo>
                    <a:pt x="4561" y="861"/>
                  </a:lnTo>
                  <a:cubicBezTo>
                    <a:pt x="4561" y="396"/>
                    <a:pt x="4165" y="1"/>
                    <a:pt x="3793" y="1"/>
                  </a:cubicBez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42"/>
            <p:cNvSpPr/>
            <p:nvPr/>
          </p:nvSpPr>
          <p:spPr>
            <a:xfrm>
              <a:off x="7297072" y="3494797"/>
              <a:ext cx="157161" cy="97452"/>
            </a:xfrm>
            <a:custGeom>
              <a:rect b="b" l="l" r="r" t="t"/>
              <a:pathLst>
                <a:path extrusionOk="0" h="3607" w="5817">
                  <a:moveTo>
                    <a:pt x="885" y="1"/>
                  </a:moveTo>
                  <a:cubicBezTo>
                    <a:pt x="396" y="1"/>
                    <a:pt x="1" y="396"/>
                    <a:pt x="1" y="885"/>
                  </a:cubicBezTo>
                  <a:lnTo>
                    <a:pt x="1" y="2816"/>
                  </a:lnTo>
                  <a:cubicBezTo>
                    <a:pt x="1" y="3304"/>
                    <a:pt x="396" y="3607"/>
                    <a:pt x="885" y="3607"/>
                  </a:cubicBezTo>
                  <a:lnTo>
                    <a:pt x="5049" y="3607"/>
                  </a:lnTo>
                  <a:cubicBezTo>
                    <a:pt x="5538" y="3607"/>
                    <a:pt x="5817" y="3304"/>
                    <a:pt x="5817" y="2816"/>
                  </a:cubicBezTo>
                  <a:lnTo>
                    <a:pt x="5817" y="885"/>
                  </a:lnTo>
                  <a:cubicBezTo>
                    <a:pt x="5817" y="396"/>
                    <a:pt x="5538" y="1"/>
                    <a:pt x="5049"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42"/>
            <p:cNvSpPr/>
            <p:nvPr/>
          </p:nvSpPr>
          <p:spPr>
            <a:xfrm>
              <a:off x="7375639" y="3494797"/>
              <a:ext cx="78594" cy="97452"/>
            </a:xfrm>
            <a:custGeom>
              <a:rect b="b" l="l" r="r" t="t"/>
              <a:pathLst>
                <a:path extrusionOk="0" h="3607" w="2909">
                  <a:moveTo>
                    <a:pt x="1" y="1"/>
                  </a:moveTo>
                  <a:lnTo>
                    <a:pt x="1" y="3607"/>
                  </a:lnTo>
                  <a:lnTo>
                    <a:pt x="2141" y="3607"/>
                  </a:lnTo>
                  <a:cubicBezTo>
                    <a:pt x="2630" y="3607"/>
                    <a:pt x="2909" y="3304"/>
                    <a:pt x="2909" y="2816"/>
                  </a:cubicBezTo>
                  <a:lnTo>
                    <a:pt x="2909" y="885"/>
                  </a:lnTo>
                  <a:cubicBezTo>
                    <a:pt x="2909" y="396"/>
                    <a:pt x="2630" y="1"/>
                    <a:pt x="2141"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42"/>
            <p:cNvSpPr/>
            <p:nvPr/>
          </p:nvSpPr>
          <p:spPr>
            <a:xfrm>
              <a:off x="7375639" y="3674788"/>
              <a:ext cx="71056" cy="90320"/>
            </a:xfrm>
            <a:custGeom>
              <a:rect b="b" l="l" r="r" t="t"/>
              <a:pathLst>
                <a:path extrusionOk="0" h="3343" w="2630">
                  <a:moveTo>
                    <a:pt x="1945" y="0"/>
                  </a:moveTo>
                  <a:cubicBezTo>
                    <a:pt x="1903" y="0"/>
                    <a:pt x="1866" y="12"/>
                    <a:pt x="1839" y="39"/>
                  </a:cubicBezTo>
                  <a:lnTo>
                    <a:pt x="1350" y="132"/>
                  </a:lnTo>
                  <a:cubicBezTo>
                    <a:pt x="885" y="225"/>
                    <a:pt x="396" y="527"/>
                    <a:pt x="1" y="1016"/>
                  </a:cubicBezTo>
                  <a:lnTo>
                    <a:pt x="1" y="3342"/>
                  </a:lnTo>
                  <a:lnTo>
                    <a:pt x="94" y="3342"/>
                  </a:lnTo>
                  <a:lnTo>
                    <a:pt x="583" y="3226"/>
                  </a:lnTo>
                  <a:cubicBezTo>
                    <a:pt x="1839" y="2854"/>
                    <a:pt x="2630" y="1597"/>
                    <a:pt x="2327" y="318"/>
                  </a:cubicBezTo>
                  <a:cubicBezTo>
                    <a:pt x="2327" y="225"/>
                    <a:pt x="2327" y="225"/>
                    <a:pt x="2234" y="132"/>
                  </a:cubicBezTo>
                  <a:cubicBezTo>
                    <a:pt x="2168" y="66"/>
                    <a:pt x="2045" y="0"/>
                    <a:pt x="1945"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42"/>
            <p:cNvSpPr/>
            <p:nvPr/>
          </p:nvSpPr>
          <p:spPr>
            <a:xfrm>
              <a:off x="7375639" y="3814738"/>
              <a:ext cx="128252" cy="23262"/>
            </a:xfrm>
            <a:custGeom>
              <a:rect b="b" l="l" r="r" t="t"/>
              <a:pathLst>
                <a:path extrusionOk="0" h="861" w="4747">
                  <a:moveTo>
                    <a:pt x="1" y="0"/>
                  </a:moveTo>
                  <a:lnTo>
                    <a:pt x="1" y="861"/>
                  </a:lnTo>
                  <a:lnTo>
                    <a:pt x="4375" y="861"/>
                  </a:lnTo>
                  <a:cubicBezTo>
                    <a:pt x="4561" y="861"/>
                    <a:pt x="4747" y="675"/>
                    <a:pt x="4747" y="372"/>
                  </a:cubicBezTo>
                  <a:cubicBezTo>
                    <a:pt x="4747" y="186"/>
                    <a:pt x="4561" y="0"/>
                    <a:pt x="4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8" name="Google Shape;4258;p42"/>
          <p:cNvGrpSpPr/>
          <p:nvPr/>
        </p:nvGrpSpPr>
        <p:grpSpPr>
          <a:xfrm>
            <a:off x="4380911" y="2170402"/>
            <a:ext cx="382190" cy="314295"/>
            <a:chOff x="1527782" y="2838002"/>
            <a:chExt cx="382190" cy="314295"/>
          </a:xfrm>
        </p:grpSpPr>
        <p:sp>
          <p:nvSpPr>
            <p:cNvPr id="4259" name="Google Shape;4259;p42"/>
            <p:cNvSpPr/>
            <p:nvPr/>
          </p:nvSpPr>
          <p:spPr>
            <a:xfrm>
              <a:off x="1527782" y="2900844"/>
              <a:ext cx="222543" cy="177910"/>
            </a:xfrm>
            <a:custGeom>
              <a:rect b="b" l="l" r="r" t="t"/>
              <a:pathLst>
                <a:path extrusionOk="0" h="6585" w="8237">
                  <a:moveTo>
                    <a:pt x="2816" y="1"/>
                  </a:moveTo>
                  <a:cubicBezTo>
                    <a:pt x="1560" y="1"/>
                    <a:pt x="583" y="1048"/>
                    <a:pt x="583" y="2211"/>
                  </a:cubicBezTo>
                  <a:cubicBezTo>
                    <a:pt x="583" y="2513"/>
                    <a:pt x="583" y="2699"/>
                    <a:pt x="676" y="2909"/>
                  </a:cubicBezTo>
                  <a:cubicBezTo>
                    <a:pt x="280" y="3281"/>
                    <a:pt x="1" y="3769"/>
                    <a:pt x="1" y="4351"/>
                  </a:cubicBezTo>
                  <a:cubicBezTo>
                    <a:pt x="1" y="5328"/>
                    <a:pt x="769" y="6189"/>
                    <a:pt x="1839" y="6189"/>
                  </a:cubicBezTo>
                  <a:lnTo>
                    <a:pt x="1932" y="6189"/>
                  </a:lnTo>
                  <a:cubicBezTo>
                    <a:pt x="2141" y="6398"/>
                    <a:pt x="2420" y="6584"/>
                    <a:pt x="2816" y="6584"/>
                  </a:cubicBezTo>
                  <a:lnTo>
                    <a:pt x="8236" y="6584"/>
                  </a:lnTo>
                  <a:lnTo>
                    <a:pt x="7748" y="5700"/>
                  </a:lnTo>
                  <a:lnTo>
                    <a:pt x="6678" y="5700"/>
                  </a:lnTo>
                  <a:cubicBezTo>
                    <a:pt x="6492" y="5700"/>
                    <a:pt x="6305" y="5514"/>
                    <a:pt x="6492" y="5328"/>
                  </a:cubicBezTo>
                  <a:cubicBezTo>
                    <a:pt x="6678" y="5026"/>
                    <a:pt x="6794" y="4653"/>
                    <a:pt x="6794" y="4258"/>
                  </a:cubicBezTo>
                  <a:cubicBezTo>
                    <a:pt x="6794" y="3374"/>
                    <a:pt x="6096" y="2606"/>
                    <a:pt x="5142" y="2606"/>
                  </a:cubicBezTo>
                  <a:lnTo>
                    <a:pt x="5049" y="2606"/>
                  </a:lnTo>
                  <a:cubicBezTo>
                    <a:pt x="5142" y="2513"/>
                    <a:pt x="5142" y="2420"/>
                    <a:pt x="5142" y="2211"/>
                  </a:cubicBezTo>
                  <a:cubicBezTo>
                    <a:pt x="5142" y="955"/>
                    <a:pt x="4072" y="1"/>
                    <a:pt x="2816"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42"/>
            <p:cNvSpPr/>
            <p:nvPr/>
          </p:nvSpPr>
          <p:spPr>
            <a:xfrm>
              <a:off x="1718877" y="3054844"/>
              <a:ext cx="31448" cy="23910"/>
            </a:xfrm>
            <a:custGeom>
              <a:rect b="b" l="l" r="r" t="t"/>
              <a:pathLst>
                <a:path extrusionOk="0" h="885" w="1164">
                  <a:moveTo>
                    <a:pt x="0" y="0"/>
                  </a:moveTo>
                  <a:lnTo>
                    <a:pt x="0" y="884"/>
                  </a:lnTo>
                  <a:lnTo>
                    <a:pt x="1163" y="884"/>
                  </a:lnTo>
                  <a:lnTo>
                    <a:pt x="675" y="0"/>
                  </a:ln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42"/>
            <p:cNvSpPr/>
            <p:nvPr/>
          </p:nvSpPr>
          <p:spPr>
            <a:xfrm>
              <a:off x="1799956" y="2932266"/>
              <a:ext cx="91778" cy="67922"/>
            </a:xfrm>
            <a:custGeom>
              <a:rect b="b" l="l" r="r" t="t"/>
              <a:pathLst>
                <a:path extrusionOk="0" h="2514" w="3397">
                  <a:moveTo>
                    <a:pt x="0" y="1"/>
                  </a:moveTo>
                  <a:lnTo>
                    <a:pt x="0" y="2513"/>
                  </a:lnTo>
                  <a:lnTo>
                    <a:pt x="3397" y="2513"/>
                  </a:lnTo>
                  <a:lnTo>
                    <a:pt x="3397" y="1"/>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42"/>
            <p:cNvSpPr/>
            <p:nvPr/>
          </p:nvSpPr>
          <p:spPr>
            <a:xfrm>
              <a:off x="1734574" y="2913434"/>
              <a:ext cx="175398" cy="201767"/>
            </a:xfrm>
            <a:custGeom>
              <a:rect b="b" l="l" r="r" t="t"/>
              <a:pathLst>
                <a:path extrusionOk="0" h="7468" w="6492">
                  <a:moveTo>
                    <a:pt x="5538" y="791"/>
                  </a:moveTo>
                  <a:cubicBezTo>
                    <a:pt x="5631" y="791"/>
                    <a:pt x="5631" y="884"/>
                    <a:pt x="5631" y="977"/>
                  </a:cubicBezTo>
                  <a:lnTo>
                    <a:pt x="5631" y="2815"/>
                  </a:lnTo>
                  <a:cubicBezTo>
                    <a:pt x="5631" y="2908"/>
                    <a:pt x="5631" y="3024"/>
                    <a:pt x="5538" y="3024"/>
                  </a:cubicBezTo>
                  <a:lnTo>
                    <a:pt x="3886" y="3024"/>
                  </a:lnTo>
                  <a:cubicBezTo>
                    <a:pt x="3211" y="3024"/>
                    <a:pt x="2630" y="2443"/>
                    <a:pt x="2630" y="1745"/>
                  </a:cubicBezTo>
                  <a:lnTo>
                    <a:pt x="2630" y="1280"/>
                  </a:lnTo>
                  <a:cubicBezTo>
                    <a:pt x="2630" y="977"/>
                    <a:pt x="2816" y="791"/>
                    <a:pt x="3095" y="791"/>
                  </a:cubicBezTo>
                  <a:close/>
                  <a:moveTo>
                    <a:pt x="3095" y="0"/>
                  </a:moveTo>
                  <a:cubicBezTo>
                    <a:pt x="2420" y="0"/>
                    <a:pt x="1746" y="302"/>
                    <a:pt x="1350" y="977"/>
                  </a:cubicBezTo>
                  <a:lnTo>
                    <a:pt x="396" y="2536"/>
                  </a:lnTo>
                  <a:cubicBezTo>
                    <a:pt x="94" y="2815"/>
                    <a:pt x="1" y="3210"/>
                    <a:pt x="1" y="3606"/>
                  </a:cubicBezTo>
                  <a:lnTo>
                    <a:pt x="1" y="5444"/>
                  </a:lnTo>
                  <a:cubicBezTo>
                    <a:pt x="1" y="6025"/>
                    <a:pt x="303" y="6514"/>
                    <a:pt x="675" y="6886"/>
                  </a:cubicBezTo>
                  <a:cubicBezTo>
                    <a:pt x="1071" y="7282"/>
                    <a:pt x="1559" y="7468"/>
                    <a:pt x="2141" y="7468"/>
                  </a:cubicBezTo>
                  <a:lnTo>
                    <a:pt x="6003" y="7468"/>
                  </a:lnTo>
                  <a:cubicBezTo>
                    <a:pt x="6305" y="7468"/>
                    <a:pt x="6491" y="7282"/>
                    <a:pt x="6491" y="7095"/>
                  </a:cubicBezTo>
                  <a:lnTo>
                    <a:pt x="6491" y="395"/>
                  </a:lnTo>
                  <a:cubicBezTo>
                    <a:pt x="6491" y="302"/>
                    <a:pt x="6398" y="209"/>
                    <a:pt x="6305" y="116"/>
                  </a:cubicBezTo>
                  <a:cubicBezTo>
                    <a:pt x="6305" y="0"/>
                    <a:pt x="6212" y="0"/>
                    <a:pt x="6003" y="0"/>
                  </a:cubicBezTo>
                  <a:close/>
                </a:path>
              </a:pathLst>
            </a:custGeom>
            <a:solidFill>
              <a:srgbClr val="00B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42"/>
            <p:cNvSpPr/>
            <p:nvPr/>
          </p:nvSpPr>
          <p:spPr>
            <a:xfrm>
              <a:off x="1797444" y="3073702"/>
              <a:ext cx="65382" cy="67895"/>
            </a:xfrm>
            <a:custGeom>
              <a:rect b="b" l="l" r="r" t="t"/>
              <a:pathLst>
                <a:path extrusionOk="0" h="2513" w="2420">
                  <a:moveTo>
                    <a:pt x="0" y="1163"/>
                  </a:moveTo>
                  <a:cubicBezTo>
                    <a:pt x="93" y="582"/>
                    <a:pt x="582" y="0"/>
                    <a:pt x="1256" y="93"/>
                  </a:cubicBezTo>
                  <a:cubicBezTo>
                    <a:pt x="1931" y="93"/>
                    <a:pt x="2420" y="675"/>
                    <a:pt x="2420" y="1350"/>
                  </a:cubicBezTo>
                  <a:cubicBezTo>
                    <a:pt x="2327" y="2024"/>
                    <a:pt x="1838" y="2513"/>
                    <a:pt x="1163" y="2420"/>
                  </a:cubicBezTo>
                  <a:cubicBezTo>
                    <a:pt x="489" y="2420"/>
                    <a:pt x="0" y="1838"/>
                    <a:pt x="0" y="11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42"/>
            <p:cNvSpPr/>
            <p:nvPr/>
          </p:nvSpPr>
          <p:spPr>
            <a:xfrm>
              <a:off x="1786745" y="3065516"/>
              <a:ext cx="86780" cy="86780"/>
            </a:xfrm>
            <a:custGeom>
              <a:rect b="b" l="l" r="r" t="t"/>
              <a:pathLst>
                <a:path extrusionOk="0" h="3212" w="3212">
                  <a:moveTo>
                    <a:pt x="1559" y="769"/>
                  </a:moveTo>
                  <a:cubicBezTo>
                    <a:pt x="2048" y="769"/>
                    <a:pt x="2327" y="1164"/>
                    <a:pt x="2327" y="1559"/>
                  </a:cubicBezTo>
                  <a:cubicBezTo>
                    <a:pt x="2327" y="2048"/>
                    <a:pt x="2048" y="2327"/>
                    <a:pt x="1559" y="2327"/>
                  </a:cubicBezTo>
                  <a:cubicBezTo>
                    <a:pt x="1164" y="2327"/>
                    <a:pt x="792" y="2048"/>
                    <a:pt x="792" y="1559"/>
                  </a:cubicBezTo>
                  <a:cubicBezTo>
                    <a:pt x="792" y="1164"/>
                    <a:pt x="1164" y="769"/>
                    <a:pt x="1559" y="769"/>
                  </a:cubicBezTo>
                  <a:close/>
                  <a:moveTo>
                    <a:pt x="1559" y="1"/>
                  </a:moveTo>
                  <a:cubicBezTo>
                    <a:pt x="699" y="1"/>
                    <a:pt x="1" y="675"/>
                    <a:pt x="1" y="1559"/>
                  </a:cubicBezTo>
                  <a:cubicBezTo>
                    <a:pt x="1" y="2420"/>
                    <a:pt x="699" y="3211"/>
                    <a:pt x="1559" y="3211"/>
                  </a:cubicBezTo>
                  <a:cubicBezTo>
                    <a:pt x="2536" y="3211"/>
                    <a:pt x="3211" y="2420"/>
                    <a:pt x="3211" y="1559"/>
                  </a:cubicBezTo>
                  <a:cubicBezTo>
                    <a:pt x="3211" y="675"/>
                    <a:pt x="2536" y="1"/>
                    <a:pt x="15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42"/>
            <p:cNvSpPr/>
            <p:nvPr/>
          </p:nvSpPr>
          <p:spPr>
            <a:xfrm>
              <a:off x="1695615" y="2845539"/>
              <a:ext cx="44012" cy="44660"/>
            </a:xfrm>
            <a:custGeom>
              <a:rect b="b" l="l" r="r" t="t"/>
              <a:pathLst>
                <a:path extrusionOk="0" h="1653" w="1629">
                  <a:moveTo>
                    <a:pt x="861" y="1"/>
                  </a:moveTo>
                  <a:cubicBezTo>
                    <a:pt x="1350" y="1"/>
                    <a:pt x="1629" y="396"/>
                    <a:pt x="1629" y="768"/>
                  </a:cubicBezTo>
                  <a:cubicBezTo>
                    <a:pt x="1629" y="1257"/>
                    <a:pt x="1350" y="1652"/>
                    <a:pt x="861" y="1652"/>
                  </a:cubicBezTo>
                  <a:cubicBezTo>
                    <a:pt x="373" y="1652"/>
                    <a:pt x="0" y="1257"/>
                    <a:pt x="0" y="768"/>
                  </a:cubicBezTo>
                  <a:cubicBezTo>
                    <a:pt x="0" y="396"/>
                    <a:pt x="373" y="1"/>
                    <a:pt x="861"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42"/>
            <p:cNvSpPr/>
            <p:nvPr/>
          </p:nvSpPr>
          <p:spPr>
            <a:xfrm>
              <a:off x="1540993" y="2838002"/>
              <a:ext cx="20776" cy="23289"/>
            </a:xfrm>
            <a:custGeom>
              <a:rect b="b" l="l" r="r" t="t"/>
              <a:pathLst>
                <a:path extrusionOk="0" h="862" w="769">
                  <a:moveTo>
                    <a:pt x="373" y="861"/>
                  </a:moveTo>
                  <a:cubicBezTo>
                    <a:pt x="675" y="861"/>
                    <a:pt x="768" y="675"/>
                    <a:pt x="768" y="373"/>
                  </a:cubicBezTo>
                  <a:cubicBezTo>
                    <a:pt x="768" y="186"/>
                    <a:pt x="675" y="0"/>
                    <a:pt x="373" y="0"/>
                  </a:cubicBezTo>
                  <a:cubicBezTo>
                    <a:pt x="187" y="0"/>
                    <a:pt x="1" y="186"/>
                    <a:pt x="1" y="373"/>
                  </a:cubicBezTo>
                  <a:cubicBezTo>
                    <a:pt x="1" y="675"/>
                    <a:pt x="187" y="861"/>
                    <a:pt x="373" y="86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42"/>
            <p:cNvSpPr/>
            <p:nvPr/>
          </p:nvSpPr>
          <p:spPr>
            <a:xfrm>
              <a:off x="1734574" y="3034095"/>
              <a:ext cx="31448" cy="20776"/>
            </a:xfrm>
            <a:custGeom>
              <a:rect b="b" l="l" r="r" t="t"/>
              <a:pathLst>
                <a:path extrusionOk="0" h="769" w="1164">
                  <a:moveTo>
                    <a:pt x="1" y="1"/>
                  </a:moveTo>
                  <a:lnTo>
                    <a:pt x="1" y="768"/>
                  </a:lnTo>
                  <a:lnTo>
                    <a:pt x="675" y="768"/>
                  </a:lnTo>
                  <a:cubicBezTo>
                    <a:pt x="978" y="768"/>
                    <a:pt x="1164" y="582"/>
                    <a:pt x="1071" y="396"/>
                  </a:cubicBezTo>
                  <a:cubicBezTo>
                    <a:pt x="1071" y="94"/>
                    <a:pt x="885" y="1"/>
                    <a:pt x="675" y="1"/>
                  </a:cubicBezTo>
                  <a:close/>
                </a:path>
              </a:pathLst>
            </a:custGeom>
            <a:solidFill>
              <a:srgbClr val="9E5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42"/>
            <p:cNvSpPr/>
            <p:nvPr/>
          </p:nvSpPr>
          <p:spPr>
            <a:xfrm>
              <a:off x="1718877" y="2845539"/>
              <a:ext cx="23910" cy="44660"/>
            </a:xfrm>
            <a:custGeom>
              <a:rect b="b" l="l" r="r" t="t"/>
              <a:pathLst>
                <a:path extrusionOk="0" h="1653" w="885">
                  <a:moveTo>
                    <a:pt x="0" y="1"/>
                  </a:moveTo>
                  <a:lnTo>
                    <a:pt x="0" y="1652"/>
                  </a:lnTo>
                  <a:lnTo>
                    <a:pt x="0" y="1652"/>
                  </a:lnTo>
                  <a:cubicBezTo>
                    <a:pt x="489" y="1652"/>
                    <a:pt x="884" y="1257"/>
                    <a:pt x="884" y="768"/>
                  </a:cubicBezTo>
                  <a:cubicBezTo>
                    <a:pt x="884" y="396"/>
                    <a:pt x="489" y="1"/>
                    <a:pt x="0"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9" name="Google Shape;4269;p42"/>
          <p:cNvGrpSpPr/>
          <p:nvPr/>
        </p:nvGrpSpPr>
        <p:grpSpPr>
          <a:xfrm>
            <a:off x="1846770" y="2136450"/>
            <a:ext cx="384702" cy="382190"/>
            <a:chOff x="1525269" y="2240888"/>
            <a:chExt cx="384702" cy="382190"/>
          </a:xfrm>
        </p:grpSpPr>
        <p:sp>
          <p:nvSpPr>
            <p:cNvPr id="4270" name="Google Shape;4270;p42"/>
            <p:cNvSpPr/>
            <p:nvPr/>
          </p:nvSpPr>
          <p:spPr>
            <a:xfrm>
              <a:off x="1569902" y="2240888"/>
              <a:ext cx="287898" cy="251452"/>
            </a:xfrm>
            <a:custGeom>
              <a:rect b="b" l="l" r="r" t="t"/>
              <a:pathLst>
                <a:path extrusionOk="0" h="9307" w="10656">
                  <a:moveTo>
                    <a:pt x="5514" y="1"/>
                  </a:moveTo>
                  <a:cubicBezTo>
                    <a:pt x="5328" y="1"/>
                    <a:pt x="5235" y="94"/>
                    <a:pt x="5119" y="187"/>
                  </a:cubicBezTo>
                  <a:lnTo>
                    <a:pt x="3281" y="3188"/>
                  </a:lnTo>
                  <a:lnTo>
                    <a:pt x="2211" y="3374"/>
                  </a:lnTo>
                  <a:cubicBezTo>
                    <a:pt x="2118" y="3490"/>
                    <a:pt x="2025" y="3584"/>
                    <a:pt x="1932" y="3677"/>
                  </a:cubicBezTo>
                  <a:lnTo>
                    <a:pt x="1" y="8818"/>
                  </a:lnTo>
                  <a:cubicBezTo>
                    <a:pt x="1" y="8911"/>
                    <a:pt x="1" y="9004"/>
                    <a:pt x="94" y="9190"/>
                  </a:cubicBezTo>
                  <a:cubicBezTo>
                    <a:pt x="94" y="9306"/>
                    <a:pt x="280" y="9306"/>
                    <a:pt x="373" y="9306"/>
                  </a:cubicBezTo>
                  <a:lnTo>
                    <a:pt x="10260" y="9004"/>
                  </a:lnTo>
                  <a:cubicBezTo>
                    <a:pt x="10353" y="9004"/>
                    <a:pt x="10469" y="8911"/>
                    <a:pt x="10562" y="8818"/>
                  </a:cubicBezTo>
                  <a:cubicBezTo>
                    <a:pt x="10655" y="8725"/>
                    <a:pt x="10655" y="8608"/>
                    <a:pt x="10655" y="8515"/>
                  </a:cubicBezTo>
                  <a:lnTo>
                    <a:pt x="9981" y="4537"/>
                  </a:lnTo>
                  <a:cubicBezTo>
                    <a:pt x="9888" y="4444"/>
                    <a:pt x="9888" y="4351"/>
                    <a:pt x="9771" y="4258"/>
                  </a:cubicBezTo>
                  <a:lnTo>
                    <a:pt x="8236" y="3188"/>
                  </a:lnTo>
                  <a:cubicBezTo>
                    <a:pt x="8190" y="3141"/>
                    <a:pt x="8114" y="3118"/>
                    <a:pt x="8038" y="3118"/>
                  </a:cubicBezTo>
                  <a:cubicBezTo>
                    <a:pt x="7963" y="3118"/>
                    <a:pt x="7887" y="3141"/>
                    <a:pt x="7841" y="3188"/>
                  </a:cubicBezTo>
                  <a:lnTo>
                    <a:pt x="7166" y="3490"/>
                  </a:lnTo>
                  <a:lnTo>
                    <a:pt x="5910" y="280"/>
                  </a:lnTo>
                  <a:cubicBezTo>
                    <a:pt x="5817" y="94"/>
                    <a:pt x="5607" y="1"/>
                    <a:pt x="55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42"/>
            <p:cNvSpPr/>
            <p:nvPr/>
          </p:nvSpPr>
          <p:spPr>
            <a:xfrm>
              <a:off x="1718877" y="2240888"/>
              <a:ext cx="138924" cy="248318"/>
            </a:xfrm>
            <a:custGeom>
              <a:rect b="b" l="l" r="r" t="t"/>
              <a:pathLst>
                <a:path extrusionOk="0" h="9191" w="5142">
                  <a:moveTo>
                    <a:pt x="0" y="1"/>
                  </a:moveTo>
                  <a:lnTo>
                    <a:pt x="0" y="9190"/>
                  </a:lnTo>
                  <a:lnTo>
                    <a:pt x="4746" y="9004"/>
                  </a:lnTo>
                  <a:cubicBezTo>
                    <a:pt x="4839" y="9004"/>
                    <a:pt x="4839" y="9004"/>
                    <a:pt x="4955" y="8911"/>
                  </a:cubicBezTo>
                  <a:cubicBezTo>
                    <a:pt x="5141" y="8818"/>
                    <a:pt x="5141" y="8725"/>
                    <a:pt x="5141" y="8515"/>
                  </a:cubicBezTo>
                  <a:lnTo>
                    <a:pt x="4467" y="4537"/>
                  </a:lnTo>
                  <a:cubicBezTo>
                    <a:pt x="4374" y="4444"/>
                    <a:pt x="4374" y="4351"/>
                    <a:pt x="4257" y="4258"/>
                  </a:cubicBezTo>
                  <a:lnTo>
                    <a:pt x="2722" y="3188"/>
                  </a:lnTo>
                  <a:cubicBezTo>
                    <a:pt x="2676" y="3141"/>
                    <a:pt x="2600" y="3118"/>
                    <a:pt x="2524" y="3118"/>
                  </a:cubicBezTo>
                  <a:cubicBezTo>
                    <a:pt x="2449" y="3118"/>
                    <a:pt x="2373" y="3141"/>
                    <a:pt x="2327" y="3188"/>
                  </a:cubicBezTo>
                  <a:lnTo>
                    <a:pt x="1652" y="3490"/>
                  </a:lnTo>
                  <a:lnTo>
                    <a:pt x="396" y="280"/>
                  </a:lnTo>
                  <a:cubicBezTo>
                    <a:pt x="303" y="94"/>
                    <a:pt x="93" y="1"/>
                    <a:pt x="0" y="1"/>
                  </a:cubicBezTo>
                  <a:close/>
                </a:path>
              </a:pathLst>
            </a:custGeom>
            <a:solidFill>
              <a:srgbClr val="AAAC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42"/>
            <p:cNvSpPr/>
            <p:nvPr/>
          </p:nvSpPr>
          <p:spPr>
            <a:xfrm>
              <a:off x="1527782" y="2463404"/>
              <a:ext cx="382190" cy="159673"/>
            </a:xfrm>
            <a:custGeom>
              <a:rect b="b" l="l" r="r" t="t"/>
              <a:pathLst>
                <a:path extrusionOk="0" h="5910" w="14146">
                  <a:moveTo>
                    <a:pt x="1" y="0"/>
                  </a:moveTo>
                  <a:lnTo>
                    <a:pt x="1" y="5025"/>
                  </a:lnTo>
                  <a:cubicBezTo>
                    <a:pt x="1" y="5514"/>
                    <a:pt x="396" y="5909"/>
                    <a:pt x="769" y="5909"/>
                  </a:cubicBezTo>
                  <a:lnTo>
                    <a:pt x="13285" y="5909"/>
                  </a:lnTo>
                  <a:cubicBezTo>
                    <a:pt x="13773" y="5909"/>
                    <a:pt x="14145" y="5514"/>
                    <a:pt x="14145" y="5025"/>
                  </a:cubicBezTo>
                  <a:lnTo>
                    <a:pt x="14145" y="0"/>
                  </a:lnTo>
                  <a:lnTo>
                    <a:pt x="13564" y="186"/>
                  </a:lnTo>
                  <a:lnTo>
                    <a:pt x="280" y="186"/>
                  </a:lnTo>
                  <a:lnTo>
                    <a:pt x="1"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42"/>
            <p:cNvSpPr/>
            <p:nvPr/>
          </p:nvSpPr>
          <p:spPr>
            <a:xfrm>
              <a:off x="1718877" y="2463404"/>
              <a:ext cx="191095" cy="159673"/>
            </a:xfrm>
            <a:custGeom>
              <a:rect b="b" l="l" r="r" t="t"/>
              <a:pathLst>
                <a:path extrusionOk="0" h="5910" w="7073">
                  <a:moveTo>
                    <a:pt x="7072" y="0"/>
                  </a:moveTo>
                  <a:lnTo>
                    <a:pt x="6491" y="186"/>
                  </a:lnTo>
                  <a:lnTo>
                    <a:pt x="0" y="186"/>
                  </a:lnTo>
                  <a:lnTo>
                    <a:pt x="0" y="5909"/>
                  </a:lnTo>
                  <a:lnTo>
                    <a:pt x="6212" y="5909"/>
                  </a:lnTo>
                  <a:cubicBezTo>
                    <a:pt x="6700" y="5909"/>
                    <a:pt x="7072" y="5514"/>
                    <a:pt x="7072" y="5025"/>
                  </a:cubicBezTo>
                  <a:lnTo>
                    <a:pt x="7072" y="0"/>
                  </a:lnTo>
                  <a:close/>
                </a:path>
              </a:pathLst>
            </a:custGeom>
            <a:solidFill>
              <a:srgbClr val="A1E1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42"/>
            <p:cNvSpPr/>
            <p:nvPr/>
          </p:nvSpPr>
          <p:spPr>
            <a:xfrm>
              <a:off x="1525269" y="2445167"/>
              <a:ext cx="384702" cy="38986"/>
            </a:xfrm>
            <a:custGeom>
              <a:rect b="b" l="l" r="r" t="t"/>
              <a:pathLst>
                <a:path extrusionOk="0" h="1443" w="14239">
                  <a:moveTo>
                    <a:pt x="4258" y="1"/>
                  </a:moveTo>
                  <a:cubicBezTo>
                    <a:pt x="4165" y="1"/>
                    <a:pt x="4072" y="94"/>
                    <a:pt x="3979" y="187"/>
                  </a:cubicBezTo>
                  <a:lnTo>
                    <a:pt x="3863" y="373"/>
                  </a:lnTo>
                  <a:cubicBezTo>
                    <a:pt x="3677" y="466"/>
                    <a:pt x="3584" y="582"/>
                    <a:pt x="3281" y="582"/>
                  </a:cubicBezTo>
                  <a:cubicBezTo>
                    <a:pt x="3095" y="582"/>
                    <a:pt x="3002" y="466"/>
                    <a:pt x="2816" y="373"/>
                  </a:cubicBezTo>
                  <a:lnTo>
                    <a:pt x="2700" y="187"/>
                  </a:lnTo>
                  <a:cubicBezTo>
                    <a:pt x="2645" y="78"/>
                    <a:pt x="2559" y="33"/>
                    <a:pt x="2459" y="33"/>
                  </a:cubicBezTo>
                  <a:cubicBezTo>
                    <a:pt x="2388" y="33"/>
                    <a:pt x="2311" y="55"/>
                    <a:pt x="2234" y="94"/>
                  </a:cubicBezTo>
                  <a:cubicBezTo>
                    <a:pt x="2234" y="94"/>
                    <a:pt x="2118" y="94"/>
                    <a:pt x="2025" y="187"/>
                  </a:cubicBezTo>
                  <a:lnTo>
                    <a:pt x="1932" y="373"/>
                  </a:lnTo>
                  <a:cubicBezTo>
                    <a:pt x="1839" y="466"/>
                    <a:pt x="1653" y="582"/>
                    <a:pt x="1443" y="582"/>
                  </a:cubicBezTo>
                  <a:cubicBezTo>
                    <a:pt x="1257" y="582"/>
                    <a:pt x="1071" y="466"/>
                    <a:pt x="955" y="373"/>
                  </a:cubicBezTo>
                  <a:lnTo>
                    <a:pt x="862" y="187"/>
                  </a:lnTo>
                  <a:cubicBezTo>
                    <a:pt x="753" y="78"/>
                    <a:pt x="644" y="33"/>
                    <a:pt x="530" y="33"/>
                  </a:cubicBezTo>
                  <a:cubicBezTo>
                    <a:pt x="450" y="33"/>
                    <a:pt x="367" y="55"/>
                    <a:pt x="280" y="94"/>
                  </a:cubicBezTo>
                  <a:cubicBezTo>
                    <a:pt x="94" y="280"/>
                    <a:pt x="1" y="466"/>
                    <a:pt x="187" y="675"/>
                  </a:cubicBezTo>
                  <a:lnTo>
                    <a:pt x="280" y="861"/>
                  </a:lnTo>
                  <a:cubicBezTo>
                    <a:pt x="583" y="1164"/>
                    <a:pt x="955" y="1443"/>
                    <a:pt x="1350" y="1443"/>
                  </a:cubicBezTo>
                  <a:cubicBezTo>
                    <a:pt x="1746" y="1443"/>
                    <a:pt x="2118" y="1350"/>
                    <a:pt x="2420" y="1047"/>
                  </a:cubicBezTo>
                  <a:cubicBezTo>
                    <a:pt x="2700" y="1257"/>
                    <a:pt x="3002" y="1443"/>
                    <a:pt x="3397" y="1443"/>
                  </a:cubicBezTo>
                  <a:cubicBezTo>
                    <a:pt x="3677" y="1443"/>
                    <a:pt x="4072" y="1257"/>
                    <a:pt x="4258" y="1047"/>
                  </a:cubicBezTo>
                  <a:cubicBezTo>
                    <a:pt x="4561" y="1257"/>
                    <a:pt x="4840" y="1443"/>
                    <a:pt x="5235" y="1443"/>
                  </a:cubicBezTo>
                  <a:cubicBezTo>
                    <a:pt x="5608" y="1443"/>
                    <a:pt x="5910" y="1257"/>
                    <a:pt x="6189" y="1047"/>
                  </a:cubicBezTo>
                  <a:cubicBezTo>
                    <a:pt x="6492" y="1257"/>
                    <a:pt x="6771" y="1443"/>
                    <a:pt x="7166" y="1443"/>
                  </a:cubicBezTo>
                  <a:cubicBezTo>
                    <a:pt x="7562" y="1443"/>
                    <a:pt x="7841" y="1257"/>
                    <a:pt x="8143" y="1047"/>
                  </a:cubicBezTo>
                  <a:cubicBezTo>
                    <a:pt x="8329" y="1257"/>
                    <a:pt x="8725" y="1443"/>
                    <a:pt x="9004" y="1443"/>
                  </a:cubicBezTo>
                  <a:cubicBezTo>
                    <a:pt x="9400" y="1443"/>
                    <a:pt x="9795" y="1257"/>
                    <a:pt x="9981" y="1047"/>
                  </a:cubicBezTo>
                  <a:cubicBezTo>
                    <a:pt x="10260" y="1257"/>
                    <a:pt x="10563" y="1443"/>
                    <a:pt x="10958" y="1443"/>
                  </a:cubicBezTo>
                  <a:cubicBezTo>
                    <a:pt x="11330" y="1443"/>
                    <a:pt x="11633" y="1257"/>
                    <a:pt x="11912" y="1047"/>
                  </a:cubicBezTo>
                  <a:cubicBezTo>
                    <a:pt x="12214" y="1257"/>
                    <a:pt x="12494" y="1443"/>
                    <a:pt x="12889" y="1443"/>
                  </a:cubicBezTo>
                  <a:cubicBezTo>
                    <a:pt x="13285" y="1443"/>
                    <a:pt x="13750" y="1257"/>
                    <a:pt x="14052" y="861"/>
                  </a:cubicBezTo>
                  <a:lnTo>
                    <a:pt x="14145" y="675"/>
                  </a:lnTo>
                  <a:cubicBezTo>
                    <a:pt x="14238" y="466"/>
                    <a:pt x="14238" y="280"/>
                    <a:pt x="14052" y="94"/>
                  </a:cubicBezTo>
                  <a:cubicBezTo>
                    <a:pt x="13975" y="55"/>
                    <a:pt x="13878" y="33"/>
                    <a:pt x="13784" y="33"/>
                  </a:cubicBezTo>
                  <a:cubicBezTo>
                    <a:pt x="13652" y="33"/>
                    <a:pt x="13525" y="78"/>
                    <a:pt x="13471" y="187"/>
                  </a:cubicBezTo>
                  <a:lnTo>
                    <a:pt x="13378" y="373"/>
                  </a:lnTo>
                  <a:cubicBezTo>
                    <a:pt x="13285" y="466"/>
                    <a:pt x="13075" y="582"/>
                    <a:pt x="12889" y="582"/>
                  </a:cubicBezTo>
                  <a:cubicBezTo>
                    <a:pt x="12703" y="582"/>
                    <a:pt x="12494" y="466"/>
                    <a:pt x="12307" y="373"/>
                  </a:cubicBezTo>
                  <a:lnTo>
                    <a:pt x="12214" y="187"/>
                  </a:lnTo>
                  <a:cubicBezTo>
                    <a:pt x="12121" y="94"/>
                    <a:pt x="12005" y="1"/>
                    <a:pt x="11912" y="1"/>
                  </a:cubicBezTo>
                  <a:cubicBezTo>
                    <a:pt x="11726" y="1"/>
                    <a:pt x="11633" y="94"/>
                    <a:pt x="11540" y="187"/>
                  </a:cubicBezTo>
                  <a:lnTo>
                    <a:pt x="11423" y="373"/>
                  </a:lnTo>
                  <a:cubicBezTo>
                    <a:pt x="11330" y="466"/>
                    <a:pt x="11144" y="582"/>
                    <a:pt x="10958" y="582"/>
                  </a:cubicBezTo>
                  <a:cubicBezTo>
                    <a:pt x="10749" y="582"/>
                    <a:pt x="10563" y="466"/>
                    <a:pt x="10470" y="373"/>
                  </a:cubicBezTo>
                  <a:lnTo>
                    <a:pt x="10377" y="187"/>
                  </a:lnTo>
                  <a:cubicBezTo>
                    <a:pt x="10260" y="94"/>
                    <a:pt x="10167" y="1"/>
                    <a:pt x="9981" y="1"/>
                  </a:cubicBezTo>
                  <a:cubicBezTo>
                    <a:pt x="9888" y="1"/>
                    <a:pt x="9795" y="94"/>
                    <a:pt x="9679" y="187"/>
                  </a:cubicBezTo>
                  <a:lnTo>
                    <a:pt x="9586" y="373"/>
                  </a:lnTo>
                  <a:cubicBezTo>
                    <a:pt x="9400" y="466"/>
                    <a:pt x="9213" y="582"/>
                    <a:pt x="9004" y="582"/>
                  </a:cubicBezTo>
                  <a:cubicBezTo>
                    <a:pt x="8818" y="582"/>
                    <a:pt x="8632" y="466"/>
                    <a:pt x="8515" y="373"/>
                  </a:cubicBezTo>
                  <a:lnTo>
                    <a:pt x="8422" y="187"/>
                  </a:lnTo>
                  <a:cubicBezTo>
                    <a:pt x="8368" y="78"/>
                    <a:pt x="8281" y="33"/>
                    <a:pt x="8177" y="33"/>
                  </a:cubicBezTo>
                  <a:cubicBezTo>
                    <a:pt x="8103" y="33"/>
                    <a:pt x="8021" y="55"/>
                    <a:pt x="7934" y="94"/>
                  </a:cubicBezTo>
                  <a:cubicBezTo>
                    <a:pt x="7841" y="94"/>
                    <a:pt x="7841" y="94"/>
                    <a:pt x="7748" y="187"/>
                  </a:cubicBezTo>
                  <a:lnTo>
                    <a:pt x="7655" y="373"/>
                  </a:lnTo>
                  <a:cubicBezTo>
                    <a:pt x="7562" y="466"/>
                    <a:pt x="7352" y="582"/>
                    <a:pt x="7166" y="582"/>
                  </a:cubicBezTo>
                  <a:cubicBezTo>
                    <a:pt x="6980" y="582"/>
                    <a:pt x="6771" y="466"/>
                    <a:pt x="6678" y="373"/>
                  </a:cubicBezTo>
                  <a:lnTo>
                    <a:pt x="6492" y="187"/>
                  </a:lnTo>
                  <a:cubicBezTo>
                    <a:pt x="6437" y="78"/>
                    <a:pt x="6343" y="33"/>
                    <a:pt x="6236" y="33"/>
                  </a:cubicBezTo>
                  <a:cubicBezTo>
                    <a:pt x="6161" y="33"/>
                    <a:pt x="6080" y="55"/>
                    <a:pt x="6003" y="94"/>
                  </a:cubicBezTo>
                  <a:cubicBezTo>
                    <a:pt x="6003" y="94"/>
                    <a:pt x="5910" y="94"/>
                    <a:pt x="5910" y="187"/>
                  </a:cubicBezTo>
                  <a:lnTo>
                    <a:pt x="5724" y="373"/>
                  </a:lnTo>
                  <a:cubicBezTo>
                    <a:pt x="5608" y="466"/>
                    <a:pt x="5421" y="582"/>
                    <a:pt x="5235" y="582"/>
                  </a:cubicBezTo>
                  <a:cubicBezTo>
                    <a:pt x="5026" y="582"/>
                    <a:pt x="4840" y="466"/>
                    <a:pt x="4747" y="373"/>
                  </a:cubicBezTo>
                  <a:lnTo>
                    <a:pt x="4654" y="187"/>
                  </a:lnTo>
                  <a:cubicBezTo>
                    <a:pt x="4561" y="94"/>
                    <a:pt x="4444" y="1"/>
                    <a:pt x="4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42"/>
            <p:cNvSpPr/>
            <p:nvPr/>
          </p:nvSpPr>
          <p:spPr>
            <a:xfrm>
              <a:off x="1527782" y="2536297"/>
              <a:ext cx="382190" cy="39635"/>
            </a:xfrm>
            <a:custGeom>
              <a:rect b="b" l="l" r="r" t="t"/>
              <a:pathLst>
                <a:path extrusionOk="0" h="1467" w="14146">
                  <a:moveTo>
                    <a:pt x="4165" y="1"/>
                  </a:moveTo>
                  <a:cubicBezTo>
                    <a:pt x="4072" y="1"/>
                    <a:pt x="3979" y="117"/>
                    <a:pt x="3886" y="210"/>
                  </a:cubicBezTo>
                  <a:lnTo>
                    <a:pt x="3770" y="396"/>
                  </a:lnTo>
                  <a:cubicBezTo>
                    <a:pt x="3584" y="489"/>
                    <a:pt x="3491" y="582"/>
                    <a:pt x="3188" y="582"/>
                  </a:cubicBezTo>
                  <a:cubicBezTo>
                    <a:pt x="3002" y="582"/>
                    <a:pt x="2909" y="489"/>
                    <a:pt x="2723" y="396"/>
                  </a:cubicBezTo>
                  <a:lnTo>
                    <a:pt x="2607" y="210"/>
                  </a:lnTo>
                  <a:cubicBezTo>
                    <a:pt x="2553" y="90"/>
                    <a:pt x="2469" y="39"/>
                    <a:pt x="2372" y="39"/>
                  </a:cubicBezTo>
                  <a:cubicBezTo>
                    <a:pt x="2300" y="39"/>
                    <a:pt x="2221" y="67"/>
                    <a:pt x="2141" y="117"/>
                  </a:cubicBezTo>
                  <a:cubicBezTo>
                    <a:pt x="2141" y="117"/>
                    <a:pt x="2025" y="117"/>
                    <a:pt x="1932" y="210"/>
                  </a:cubicBezTo>
                  <a:lnTo>
                    <a:pt x="1839" y="396"/>
                  </a:lnTo>
                  <a:cubicBezTo>
                    <a:pt x="1746" y="489"/>
                    <a:pt x="1560" y="582"/>
                    <a:pt x="1350" y="582"/>
                  </a:cubicBezTo>
                  <a:cubicBezTo>
                    <a:pt x="1164" y="582"/>
                    <a:pt x="978" y="489"/>
                    <a:pt x="862" y="396"/>
                  </a:cubicBezTo>
                  <a:lnTo>
                    <a:pt x="769" y="210"/>
                  </a:lnTo>
                  <a:cubicBezTo>
                    <a:pt x="662" y="90"/>
                    <a:pt x="517" y="39"/>
                    <a:pt x="378" y="39"/>
                  </a:cubicBezTo>
                  <a:cubicBezTo>
                    <a:pt x="274" y="39"/>
                    <a:pt x="173" y="67"/>
                    <a:pt x="94" y="117"/>
                  </a:cubicBezTo>
                  <a:cubicBezTo>
                    <a:pt x="1" y="303"/>
                    <a:pt x="1" y="489"/>
                    <a:pt x="94" y="699"/>
                  </a:cubicBezTo>
                  <a:lnTo>
                    <a:pt x="187" y="885"/>
                  </a:lnTo>
                  <a:cubicBezTo>
                    <a:pt x="490" y="1280"/>
                    <a:pt x="862" y="1466"/>
                    <a:pt x="1350" y="1466"/>
                  </a:cubicBezTo>
                  <a:cubicBezTo>
                    <a:pt x="1746" y="1466"/>
                    <a:pt x="2025" y="1280"/>
                    <a:pt x="2327" y="1071"/>
                  </a:cubicBezTo>
                  <a:cubicBezTo>
                    <a:pt x="2607" y="1280"/>
                    <a:pt x="2909" y="1466"/>
                    <a:pt x="3304" y="1466"/>
                  </a:cubicBezTo>
                  <a:cubicBezTo>
                    <a:pt x="3584" y="1466"/>
                    <a:pt x="3979" y="1280"/>
                    <a:pt x="4165" y="1071"/>
                  </a:cubicBezTo>
                  <a:cubicBezTo>
                    <a:pt x="4468" y="1280"/>
                    <a:pt x="4747" y="1466"/>
                    <a:pt x="5142" y="1466"/>
                  </a:cubicBezTo>
                  <a:cubicBezTo>
                    <a:pt x="5515" y="1466"/>
                    <a:pt x="5817" y="1280"/>
                    <a:pt x="6096" y="1071"/>
                  </a:cubicBezTo>
                  <a:cubicBezTo>
                    <a:pt x="6399" y="1280"/>
                    <a:pt x="6678" y="1466"/>
                    <a:pt x="7073" y="1466"/>
                  </a:cubicBezTo>
                  <a:cubicBezTo>
                    <a:pt x="7469" y="1466"/>
                    <a:pt x="7748" y="1280"/>
                    <a:pt x="8050" y="1071"/>
                  </a:cubicBezTo>
                  <a:cubicBezTo>
                    <a:pt x="8236" y="1280"/>
                    <a:pt x="8632" y="1466"/>
                    <a:pt x="8911" y="1466"/>
                  </a:cubicBezTo>
                  <a:cubicBezTo>
                    <a:pt x="9307" y="1466"/>
                    <a:pt x="9702" y="1280"/>
                    <a:pt x="9888" y="1071"/>
                  </a:cubicBezTo>
                  <a:cubicBezTo>
                    <a:pt x="10167" y="1280"/>
                    <a:pt x="10470" y="1466"/>
                    <a:pt x="10865" y="1466"/>
                  </a:cubicBezTo>
                  <a:cubicBezTo>
                    <a:pt x="11237" y="1466"/>
                    <a:pt x="11540" y="1280"/>
                    <a:pt x="11819" y="1071"/>
                  </a:cubicBezTo>
                  <a:cubicBezTo>
                    <a:pt x="12121" y="1280"/>
                    <a:pt x="12401" y="1466"/>
                    <a:pt x="12796" y="1466"/>
                  </a:cubicBezTo>
                  <a:cubicBezTo>
                    <a:pt x="13192" y="1466"/>
                    <a:pt x="13657" y="1280"/>
                    <a:pt x="13959" y="885"/>
                  </a:cubicBezTo>
                  <a:lnTo>
                    <a:pt x="14052" y="699"/>
                  </a:lnTo>
                  <a:cubicBezTo>
                    <a:pt x="14145" y="489"/>
                    <a:pt x="14145" y="303"/>
                    <a:pt x="13959" y="117"/>
                  </a:cubicBezTo>
                  <a:cubicBezTo>
                    <a:pt x="13880" y="67"/>
                    <a:pt x="13796" y="39"/>
                    <a:pt x="13712" y="39"/>
                  </a:cubicBezTo>
                  <a:cubicBezTo>
                    <a:pt x="13599" y="39"/>
                    <a:pt x="13484" y="90"/>
                    <a:pt x="13378" y="210"/>
                  </a:cubicBezTo>
                  <a:lnTo>
                    <a:pt x="13285" y="396"/>
                  </a:lnTo>
                  <a:cubicBezTo>
                    <a:pt x="13075" y="489"/>
                    <a:pt x="12982" y="582"/>
                    <a:pt x="12703" y="582"/>
                  </a:cubicBezTo>
                  <a:cubicBezTo>
                    <a:pt x="12494" y="582"/>
                    <a:pt x="12401" y="489"/>
                    <a:pt x="12214" y="396"/>
                  </a:cubicBezTo>
                  <a:lnTo>
                    <a:pt x="12121" y="210"/>
                  </a:lnTo>
                  <a:cubicBezTo>
                    <a:pt x="12028" y="117"/>
                    <a:pt x="11912" y="1"/>
                    <a:pt x="11819" y="1"/>
                  </a:cubicBezTo>
                  <a:cubicBezTo>
                    <a:pt x="11633" y="1"/>
                    <a:pt x="11540" y="117"/>
                    <a:pt x="11447" y="210"/>
                  </a:cubicBezTo>
                  <a:lnTo>
                    <a:pt x="11330" y="396"/>
                  </a:lnTo>
                  <a:cubicBezTo>
                    <a:pt x="11237" y="489"/>
                    <a:pt x="11051" y="582"/>
                    <a:pt x="10865" y="582"/>
                  </a:cubicBezTo>
                  <a:cubicBezTo>
                    <a:pt x="10656" y="582"/>
                    <a:pt x="10470" y="489"/>
                    <a:pt x="10377" y="396"/>
                  </a:cubicBezTo>
                  <a:lnTo>
                    <a:pt x="10284" y="210"/>
                  </a:lnTo>
                  <a:cubicBezTo>
                    <a:pt x="10167" y="117"/>
                    <a:pt x="10074" y="1"/>
                    <a:pt x="9888" y="1"/>
                  </a:cubicBezTo>
                  <a:cubicBezTo>
                    <a:pt x="9795" y="1"/>
                    <a:pt x="9702" y="117"/>
                    <a:pt x="9586" y="210"/>
                  </a:cubicBezTo>
                  <a:lnTo>
                    <a:pt x="9493" y="396"/>
                  </a:lnTo>
                  <a:cubicBezTo>
                    <a:pt x="9307" y="489"/>
                    <a:pt x="9120" y="582"/>
                    <a:pt x="8911" y="582"/>
                  </a:cubicBezTo>
                  <a:cubicBezTo>
                    <a:pt x="8725" y="582"/>
                    <a:pt x="8539" y="489"/>
                    <a:pt x="8422" y="396"/>
                  </a:cubicBezTo>
                  <a:lnTo>
                    <a:pt x="8329" y="210"/>
                  </a:lnTo>
                  <a:cubicBezTo>
                    <a:pt x="8276" y="90"/>
                    <a:pt x="8192" y="39"/>
                    <a:pt x="8091" y="39"/>
                  </a:cubicBezTo>
                  <a:cubicBezTo>
                    <a:pt x="8015" y="39"/>
                    <a:pt x="7930" y="67"/>
                    <a:pt x="7841" y="117"/>
                  </a:cubicBezTo>
                  <a:cubicBezTo>
                    <a:pt x="7748" y="117"/>
                    <a:pt x="7748" y="117"/>
                    <a:pt x="7655" y="210"/>
                  </a:cubicBezTo>
                  <a:lnTo>
                    <a:pt x="7562" y="396"/>
                  </a:lnTo>
                  <a:cubicBezTo>
                    <a:pt x="7469" y="489"/>
                    <a:pt x="7259" y="582"/>
                    <a:pt x="7073" y="582"/>
                  </a:cubicBezTo>
                  <a:cubicBezTo>
                    <a:pt x="6887" y="582"/>
                    <a:pt x="6678" y="489"/>
                    <a:pt x="6585" y="396"/>
                  </a:cubicBezTo>
                  <a:lnTo>
                    <a:pt x="6399" y="210"/>
                  </a:lnTo>
                  <a:cubicBezTo>
                    <a:pt x="6345" y="90"/>
                    <a:pt x="6254" y="39"/>
                    <a:pt x="6150" y="39"/>
                  </a:cubicBezTo>
                  <a:cubicBezTo>
                    <a:pt x="6073" y="39"/>
                    <a:pt x="5989" y="67"/>
                    <a:pt x="5910" y="117"/>
                  </a:cubicBezTo>
                  <a:cubicBezTo>
                    <a:pt x="5910" y="117"/>
                    <a:pt x="5817" y="117"/>
                    <a:pt x="5817" y="210"/>
                  </a:cubicBezTo>
                  <a:lnTo>
                    <a:pt x="5631" y="396"/>
                  </a:lnTo>
                  <a:cubicBezTo>
                    <a:pt x="5515" y="489"/>
                    <a:pt x="5328" y="582"/>
                    <a:pt x="5142" y="582"/>
                  </a:cubicBezTo>
                  <a:cubicBezTo>
                    <a:pt x="4933" y="582"/>
                    <a:pt x="4747" y="489"/>
                    <a:pt x="4654" y="396"/>
                  </a:cubicBezTo>
                  <a:lnTo>
                    <a:pt x="4561" y="210"/>
                  </a:lnTo>
                  <a:cubicBezTo>
                    <a:pt x="4468" y="117"/>
                    <a:pt x="4351" y="1"/>
                    <a:pt x="4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42"/>
            <p:cNvSpPr/>
            <p:nvPr/>
          </p:nvSpPr>
          <p:spPr>
            <a:xfrm>
              <a:off x="1718877" y="2445167"/>
              <a:ext cx="191095" cy="38986"/>
            </a:xfrm>
            <a:custGeom>
              <a:rect b="b" l="l" r="r" t="t"/>
              <a:pathLst>
                <a:path extrusionOk="0" h="1443" w="7073">
                  <a:moveTo>
                    <a:pt x="2815" y="1"/>
                  </a:moveTo>
                  <a:cubicBezTo>
                    <a:pt x="2722" y="1"/>
                    <a:pt x="2629" y="94"/>
                    <a:pt x="2513" y="94"/>
                  </a:cubicBezTo>
                  <a:lnTo>
                    <a:pt x="2420" y="373"/>
                  </a:lnTo>
                  <a:cubicBezTo>
                    <a:pt x="2282" y="527"/>
                    <a:pt x="2082" y="618"/>
                    <a:pt x="1874" y="618"/>
                  </a:cubicBezTo>
                  <a:cubicBezTo>
                    <a:pt x="1800" y="618"/>
                    <a:pt x="1725" y="607"/>
                    <a:pt x="1652" y="582"/>
                  </a:cubicBezTo>
                  <a:cubicBezTo>
                    <a:pt x="1559" y="582"/>
                    <a:pt x="1466" y="466"/>
                    <a:pt x="1466" y="373"/>
                  </a:cubicBezTo>
                  <a:lnTo>
                    <a:pt x="1256" y="187"/>
                  </a:lnTo>
                  <a:lnTo>
                    <a:pt x="1163" y="94"/>
                  </a:lnTo>
                  <a:cubicBezTo>
                    <a:pt x="1086" y="55"/>
                    <a:pt x="989" y="33"/>
                    <a:pt x="895" y="33"/>
                  </a:cubicBezTo>
                  <a:cubicBezTo>
                    <a:pt x="763" y="33"/>
                    <a:pt x="636" y="78"/>
                    <a:pt x="582" y="187"/>
                  </a:cubicBezTo>
                  <a:lnTo>
                    <a:pt x="489" y="373"/>
                  </a:lnTo>
                  <a:cubicBezTo>
                    <a:pt x="396" y="466"/>
                    <a:pt x="186" y="582"/>
                    <a:pt x="0" y="582"/>
                  </a:cubicBezTo>
                  <a:lnTo>
                    <a:pt x="0" y="1443"/>
                  </a:lnTo>
                  <a:cubicBezTo>
                    <a:pt x="303" y="1443"/>
                    <a:pt x="675" y="1257"/>
                    <a:pt x="977" y="1047"/>
                  </a:cubicBezTo>
                  <a:cubicBezTo>
                    <a:pt x="1163" y="1257"/>
                    <a:pt x="1559" y="1443"/>
                    <a:pt x="1838" y="1443"/>
                  </a:cubicBezTo>
                  <a:cubicBezTo>
                    <a:pt x="2234" y="1443"/>
                    <a:pt x="2513" y="1257"/>
                    <a:pt x="2815" y="1047"/>
                  </a:cubicBezTo>
                  <a:cubicBezTo>
                    <a:pt x="3094" y="1257"/>
                    <a:pt x="3397" y="1443"/>
                    <a:pt x="3792" y="1443"/>
                  </a:cubicBezTo>
                  <a:cubicBezTo>
                    <a:pt x="4164" y="1443"/>
                    <a:pt x="4467" y="1257"/>
                    <a:pt x="4746" y="1047"/>
                  </a:cubicBezTo>
                  <a:cubicBezTo>
                    <a:pt x="4955" y="1257"/>
                    <a:pt x="5328" y="1443"/>
                    <a:pt x="5723" y="1443"/>
                  </a:cubicBezTo>
                  <a:cubicBezTo>
                    <a:pt x="6119" y="1443"/>
                    <a:pt x="6584" y="1257"/>
                    <a:pt x="6886" y="861"/>
                  </a:cubicBezTo>
                  <a:lnTo>
                    <a:pt x="6979" y="675"/>
                  </a:lnTo>
                  <a:cubicBezTo>
                    <a:pt x="7072" y="466"/>
                    <a:pt x="7072" y="280"/>
                    <a:pt x="6886" y="94"/>
                  </a:cubicBezTo>
                  <a:cubicBezTo>
                    <a:pt x="6809" y="55"/>
                    <a:pt x="6712" y="33"/>
                    <a:pt x="6618" y="33"/>
                  </a:cubicBezTo>
                  <a:cubicBezTo>
                    <a:pt x="6486" y="33"/>
                    <a:pt x="6359" y="78"/>
                    <a:pt x="6305" y="187"/>
                  </a:cubicBezTo>
                  <a:lnTo>
                    <a:pt x="6119" y="373"/>
                  </a:lnTo>
                  <a:cubicBezTo>
                    <a:pt x="6119" y="466"/>
                    <a:pt x="6002" y="582"/>
                    <a:pt x="5909" y="582"/>
                  </a:cubicBezTo>
                  <a:cubicBezTo>
                    <a:pt x="5811" y="607"/>
                    <a:pt x="5725" y="618"/>
                    <a:pt x="5647" y="618"/>
                  </a:cubicBezTo>
                  <a:cubicBezTo>
                    <a:pt x="5428" y="618"/>
                    <a:pt x="5279" y="527"/>
                    <a:pt x="5141" y="373"/>
                  </a:cubicBezTo>
                  <a:lnTo>
                    <a:pt x="5048" y="94"/>
                  </a:lnTo>
                  <a:cubicBezTo>
                    <a:pt x="4955" y="94"/>
                    <a:pt x="4839" y="1"/>
                    <a:pt x="4746" y="1"/>
                  </a:cubicBezTo>
                  <a:lnTo>
                    <a:pt x="4653" y="1"/>
                  </a:lnTo>
                  <a:cubicBezTo>
                    <a:pt x="4560" y="1"/>
                    <a:pt x="4467" y="94"/>
                    <a:pt x="4467" y="94"/>
                  </a:cubicBezTo>
                  <a:lnTo>
                    <a:pt x="4257" y="373"/>
                  </a:lnTo>
                  <a:cubicBezTo>
                    <a:pt x="4164" y="466"/>
                    <a:pt x="4071" y="582"/>
                    <a:pt x="3978" y="582"/>
                  </a:cubicBezTo>
                  <a:cubicBezTo>
                    <a:pt x="3899" y="607"/>
                    <a:pt x="3821" y="618"/>
                    <a:pt x="3748" y="618"/>
                  </a:cubicBezTo>
                  <a:cubicBezTo>
                    <a:pt x="3542" y="618"/>
                    <a:pt x="3372" y="527"/>
                    <a:pt x="3304" y="373"/>
                  </a:cubicBezTo>
                  <a:lnTo>
                    <a:pt x="3094" y="94"/>
                  </a:lnTo>
                  <a:cubicBezTo>
                    <a:pt x="3094" y="94"/>
                    <a:pt x="3001" y="1"/>
                    <a:pt x="29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42"/>
            <p:cNvSpPr/>
            <p:nvPr/>
          </p:nvSpPr>
          <p:spPr>
            <a:xfrm>
              <a:off x="1718877" y="2536297"/>
              <a:ext cx="191095" cy="39635"/>
            </a:xfrm>
            <a:custGeom>
              <a:rect b="b" l="l" r="r" t="t"/>
              <a:pathLst>
                <a:path extrusionOk="0" h="1467" w="7073">
                  <a:moveTo>
                    <a:pt x="2815" y="1"/>
                  </a:moveTo>
                  <a:cubicBezTo>
                    <a:pt x="2722" y="1"/>
                    <a:pt x="2629" y="117"/>
                    <a:pt x="2513" y="117"/>
                  </a:cubicBezTo>
                  <a:lnTo>
                    <a:pt x="2420" y="396"/>
                  </a:lnTo>
                  <a:cubicBezTo>
                    <a:pt x="2285" y="531"/>
                    <a:pt x="2090" y="629"/>
                    <a:pt x="1886" y="629"/>
                  </a:cubicBezTo>
                  <a:cubicBezTo>
                    <a:pt x="1808" y="629"/>
                    <a:pt x="1729" y="615"/>
                    <a:pt x="1652" y="582"/>
                  </a:cubicBezTo>
                  <a:cubicBezTo>
                    <a:pt x="1559" y="582"/>
                    <a:pt x="1466" y="489"/>
                    <a:pt x="1466" y="396"/>
                  </a:cubicBezTo>
                  <a:lnTo>
                    <a:pt x="1256" y="210"/>
                  </a:lnTo>
                  <a:lnTo>
                    <a:pt x="1163" y="117"/>
                  </a:lnTo>
                  <a:cubicBezTo>
                    <a:pt x="1084" y="67"/>
                    <a:pt x="983" y="39"/>
                    <a:pt x="887" y="39"/>
                  </a:cubicBezTo>
                  <a:cubicBezTo>
                    <a:pt x="757" y="39"/>
                    <a:pt x="635" y="90"/>
                    <a:pt x="582" y="210"/>
                  </a:cubicBezTo>
                  <a:lnTo>
                    <a:pt x="489" y="396"/>
                  </a:lnTo>
                  <a:cubicBezTo>
                    <a:pt x="396" y="489"/>
                    <a:pt x="186" y="582"/>
                    <a:pt x="0" y="582"/>
                  </a:cubicBezTo>
                  <a:lnTo>
                    <a:pt x="0" y="1466"/>
                  </a:lnTo>
                  <a:cubicBezTo>
                    <a:pt x="303" y="1466"/>
                    <a:pt x="675" y="1280"/>
                    <a:pt x="977" y="1071"/>
                  </a:cubicBezTo>
                  <a:cubicBezTo>
                    <a:pt x="1163" y="1280"/>
                    <a:pt x="1559" y="1466"/>
                    <a:pt x="1838" y="1466"/>
                  </a:cubicBezTo>
                  <a:cubicBezTo>
                    <a:pt x="2234" y="1466"/>
                    <a:pt x="2513" y="1280"/>
                    <a:pt x="2815" y="1071"/>
                  </a:cubicBezTo>
                  <a:cubicBezTo>
                    <a:pt x="3094" y="1280"/>
                    <a:pt x="3397" y="1466"/>
                    <a:pt x="3792" y="1466"/>
                  </a:cubicBezTo>
                  <a:cubicBezTo>
                    <a:pt x="4164" y="1466"/>
                    <a:pt x="4467" y="1280"/>
                    <a:pt x="4746" y="1071"/>
                  </a:cubicBezTo>
                  <a:cubicBezTo>
                    <a:pt x="5011" y="1336"/>
                    <a:pt x="5319" y="1466"/>
                    <a:pt x="5668" y="1466"/>
                  </a:cubicBezTo>
                  <a:cubicBezTo>
                    <a:pt x="5839" y="1466"/>
                    <a:pt x="6020" y="1435"/>
                    <a:pt x="6212" y="1373"/>
                  </a:cubicBezTo>
                  <a:cubicBezTo>
                    <a:pt x="6491" y="1280"/>
                    <a:pt x="6584" y="1164"/>
                    <a:pt x="6793" y="978"/>
                  </a:cubicBezTo>
                  <a:lnTo>
                    <a:pt x="6979" y="699"/>
                  </a:lnTo>
                  <a:cubicBezTo>
                    <a:pt x="7072" y="489"/>
                    <a:pt x="7072" y="303"/>
                    <a:pt x="6886" y="117"/>
                  </a:cubicBezTo>
                  <a:cubicBezTo>
                    <a:pt x="6807" y="67"/>
                    <a:pt x="6706" y="39"/>
                    <a:pt x="6610" y="39"/>
                  </a:cubicBezTo>
                  <a:cubicBezTo>
                    <a:pt x="6480" y="39"/>
                    <a:pt x="6358" y="90"/>
                    <a:pt x="6305" y="210"/>
                  </a:cubicBezTo>
                  <a:lnTo>
                    <a:pt x="6119" y="396"/>
                  </a:lnTo>
                  <a:cubicBezTo>
                    <a:pt x="6119" y="489"/>
                    <a:pt x="6002" y="582"/>
                    <a:pt x="5909" y="582"/>
                  </a:cubicBezTo>
                  <a:cubicBezTo>
                    <a:pt x="5806" y="615"/>
                    <a:pt x="5716" y="629"/>
                    <a:pt x="5635" y="629"/>
                  </a:cubicBezTo>
                  <a:cubicBezTo>
                    <a:pt x="5423" y="629"/>
                    <a:pt x="5276" y="531"/>
                    <a:pt x="5141" y="396"/>
                  </a:cubicBezTo>
                  <a:lnTo>
                    <a:pt x="5048" y="117"/>
                  </a:lnTo>
                  <a:cubicBezTo>
                    <a:pt x="4955" y="117"/>
                    <a:pt x="4839" y="1"/>
                    <a:pt x="4746" y="1"/>
                  </a:cubicBezTo>
                  <a:lnTo>
                    <a:pt x="4653" y="1"/>
                  </a:lnTo>
                  <a:cubicBezTo>
                    <a:pt x="4560" y="1"/>
                    <a:pt x="4467" y="117"/>
                    <a:pt x="4467" y="117"/>
                  </a:cubicBezTo>
                  <a:lnTo>
                    <a:pt x="4257" y="396"/>
                  </a:lnTo>
                  <a:cubicBezTo>
                    <a:pt x="4123" y="531"/>
                    <a:pt x="3988" y="629"/>
                    <a:pt x="3810" y="629"/>
                  </a:cubicBezTo>
                  <a:cubicBezTo>
                    <a:pt x="3741" y="629"/>
                    <a:pt x="3667" y="615"/>
                    <a:pt x="3583" y="582"/>
                  </a:cubicBezTo>
                  <a:cubicBezTo>
                    <a:pt x="3490" y="582"/>
                    <a:pt x="3397" y="489"/>
                    <a:pt x="3304" y="396"/>
                  </a:cubicBezTo>
                  <a:lnTo>
                    <a:pt x="3094" y="117"/>
                  </a:lnTo>
                  <a:cubicBezTo>
                    <a:pt x="3094" y="117"/>
                    <a:pt x="3001" y="1"/>
                    <a:pt x="29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World Day for the Reduction of CO2 Emissions by Slidesgo">
  <a:themeElements>
    <a:clrScheme name="Simple Light">
      <a:dk1>
        <a:srgbClr val="FFFFFF"/>
      </a:dk1>
      <a:lt1>
        <a:srgbClr val="3D4C5B"/>
      </a:lt1>
      <a:dk2>
        <a:srgbClr val="00B449"/>
      </a:dk2>
      <a:lt2>
        <a:srgbClr val="8AC93D"/>
      </a:lt2>
      <a:accent1>
        <a:srgbClr val="A1E1FD"/>
      </a:accent1>
      <a:accent2>
        <a:srgbClr val="AAACB1"/>
      </a:accent2>
      <a:accent3>
        <a:srgbClr val="646464"/>
      </a:accent3>
      <a:accent4>
        <a:srgbClr val="9E5248"/>
      </a:accent4>
      <a:accent5>
        <a:srgbClr val="B3766E"/>
      </a:accent5>
      <a:accent6>
        <a:srgbClr val="FFD65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