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66" r:id="rId5"/>
    <p:sldId id="262" r:id="rId6"/>
    <p:sldId id="259" r:id="rId7"/>
    <p:sldId id="267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4AE18A-3D63-4F38-B55F-AFDB6D59BCB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FD95CED-D45F-4B23-BB9F-844330F6E6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Project Inspiration</a:t>
          </a:r>
        </a:p>
      </dgm:t>
    </dgm:pt>
    <dgm:pt modelId="{7D6D13DD-AE36-4832-A0E7-58E4E57C638E}" type="parTrans" cxnId="{BFCA012F-0140-4C63-8B0A-1A0864BA194E}">
      <dgm:prSet/>
      <dgm:spPr/>
      <dgm:t>
        <a:bodyPr/>
        <a:lstStyle/>
        <a:p>
          <a:endParaRPr lang="en-US"/>
        </a:p>
      </dgm:t>
    </dgm:pt>
    <dgm:pt modelId="{BCC2CDF6-73F7-45DE-B0AC-4FFB165F1BF4}" type="sibTrans" cxnId="{BFCA012F-0140-4C63-8B0A-1A0864BA194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E616FE4-E80C-4EBD-8B5E-57DFAAEA9D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Demo</a:t>
          </a:r>
        </a:p>
      </dgm:t>
    </dgm:pt>
    <dgm:pt modelId="{51656098-DB03-4CE2-A372-D5194D980C48}" type="parTrans" cxnId="{CAF448EC-64C9-4A7B-92D1-8DF22A185564}">
      <dgm:prSet/>
      <dgm:spPr/>
      <dgm:t>
        <a:bodyPr/>
        <a:lstStyle/>
        <a:p>
          <a:endParaRPr lang="en-US"/>
        </a:p>
      </dgm:t>
    </dgm:pt>
    <dgm:pt modelId="{63302855-BD8E-4EFD-B6D5-8099A5CEE70E}" type="sibTrans" cxnId="{CAF448EC-64C9-4A7B-92D1-8DF22A18556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2AAA49E-0F17-4A93-B00E-53F6AE92F5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&amp; Technology</a:t>
          </a:r>
        </a:p>
      </dgm:t>
    </dgm:pt>
    <dgm:pt modelId="{51F42ABD-61DB-4C83-864E-E64FFA8E520A}" type="parTrans" cxnId="{BB47112E-B0B1-4FB5-89A7-F8C0194E07F4}">
      <dgm:prSet/>
      <dgm:spPr/>
      <dgm:t>
        <a:bodyPr/>
        <a:lstStyle/>
        <a:p>
          <a:endParaRPr lang="en-US"/>
        </a:p>
      </dgm:t>
    </dgm:pt>
    <dgm:pt modelId="{E83374F9-FA02-4D3C-9AF2-3448529BD95E}" type="sibTrans" cxnId="{BB47112E-B0B1-4FB5-89A7-F8C0194E07F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7018294-82AE-4E15-B243-3C408C7F60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Post-Mortem</a:t>
          </a:r>
        </a:p>
      </dgm:t>
    </dgm:pt>
    <dgm:pt modelId="{83E0A573-1DDD-4FB4-9C3C-894B84B69490}" type="parTrans" cxnId="{0F14E90C-FD2A-41E9-868F-D13C3377BE3C}">
      <dgm:prSet/>
      <dgm:spPr/>
      <dgm:t>
        <a:bodyPr/>
        <a:lstStyle/>
        <a:p>
          <a:endParaRPr lang="en-US"/>
        </a:p>
      </dgm:t>
    </dgm:pt>
    <dgm:pt modelId="{849573CF-07FD-4EE5-8157-4066EA187C67}" type="sibTrans" cxnId="{0F14E90C-FD2A-41E9-868F-D13C3377BE3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61134B8-E835-4E4B-B038-8F9ABD567C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Lesson Learned</a:t>
          </a:r>
        </a:p>
      </dgm:t>
    </dgm:pt>
    <dgm:pt modelId="{4116563B-8AF7-46AA-9CF9-2CB090948E9B}" type="parTrans" cxnId="{8325D3E9-7DA0-40C2-95D2-B12E78D9CB1E}">
      <dgm:prSet/>
      <dgm:spPr/>
      <dgm:t>
        <a:bodyPr/>
        <a:lstStyle/>
        <a:p>
          <a:endParaRPr lang="en-US"/>
        </a:p>
      </dgm:t>
    </dgm:pt>
    <dgm:pt modelId="{4C903505-BF96-4606-ACDD-5B1CF196D095}" type="sibTrans" cxnId="{8325D3E9-7DA0-40C2-95D2-B12E78D9CB1E}">
      <dgm:prSet/>
      <dgm:spPr/>
      <dgm:t>
        <a:bodyPr/>
        <a:lstStyle/>
        <a:p>
          <a:endParaRPr lang="en-US"/>
        </a:p>
      </dgm:t>
    </dgm:pt>
    <dgm:pt modelId="{46D256DB-D2C8-47AC-BFD5-DA1ADF946ADD}" type="pres">
      <dgm:prSet presAssocID="{5F4AE18A-3D63-4F38-B55F-AFDB6D59BCB6}" presName="root" presStyleCnt="0">
        <dgm:presLayoutVars>
          <dgm:dir/>
          <dgm:resizeHandles val="exact"/>
        </dgm:presLayoutVars>
      </dgm:prSet>
      <dgm:spPr/>
    </dgm:pt>
    <dgm:pt modelId="{A551496E-DFAA-49B2-810D-CAFF76F40283}" type="pres">
      <dgm:prSet presAssocID="{5F4AE18A-3D63-4F38-B55F-AFDB6D59BCB6}" presName="container" presStyleCnt="0">
        <dgm:presLayoutVars>
          <dgm:dir/>
          <dgm:resizeHandles val="exact"/>
        </dgm:presLayoutVars>
      </dgm:prSet>
      <dgm:spPr/>
    </dgm:pt>
    <dgm:pt modelId="{9C6A3A75-69AE-4F12-9D4B-CB0FA58350C8}" type="pres">
      <dgm:prSet presAssocID="{7FD95CED-D45F-4B23-BB9F-844330F6E6AF}" presName="compNode" presStyleCnt="0"/>
      <dgm:spPr/>
    </dgm:pt>
    <dgm:pt modelId="{92ED3986-CD11-4132-B9CE-2F0FB3B597A4}" type="pres">
      <dgm:prSet presAssocID="{7FD95CED-D45F-4B23-BB9F-844330F6E6AF}" presName="iconBgRect" presStyleLbl="bgShp" presStyleIdx="0" presStyleCnt="5"/>
      <dgm:spPr/>
    </dgm:pt>
    <dgm:pt modelId="{DFFC6B5F-6917-4B5A-B7F3-F187ADB17372}" type="pres">
      <dgm:prSet presAssocID="{7FD95CED-D45F-4B23-BB9F-844330F6E6A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D17E4EAE-DDA3-4AE0-A7BA-BF50EC1EDC1B}" type="pres">
      <dgm:prSet presAssocID="{7FD95CED-D45F-4B23-BB9F-844330F6E6AF}" presName="spaceRect" presStyleCnt="0"/>
      <dgm:spPr/>
    </dgm:pt>
    <dgm:pt modelId="{E59776FA-3CB4-4464-A31E-490AC36A2E1B}" type="pres">
      <dgm:prSet presAssocID="{7FD95CED-D45F-4B23-BB9F-844330F6E6AF}" presName="textRect" presStyleLbl="revTx" presStyleIdx="0" presStyleCnt="5">
        <dgm:presLayoutVars>
          <dgm:chMax val="1"/>
          <dgm:chPref val="1"/>
        </dgm:presLayoutVars>
      </dgm:prSet>
      <dgm:spPr/>
    </dgm:pt>
    <dgm:pt modelId="{57439AE2-D5B6-4447-B79B-72074D2B7985}" type="pres">
      <dgm:prSet presAssocID="{BCC2CDF6-73F7-45DE-B0AC-4FFB165F1BF4}" presName="sibTrans" presStyleLbl="sibTrans2D1" presStyleIdx="0" presStyleCnt="0"/>
      <dgm:spPr/>
    </dgm:pt>
    <dgm:pt modelId="{E59697DF-3740-4009-A96D-A480EDF80235}" type="pres">
      <dgm:prSet presAssocID="{CE616FE4-E80C-4EBD-8B5E-57DFAAEA9D40}" presName="compNode" presStyleCnt="0"/>
      <dgm:spPr/>
    </dgm:pt>
    <dgm:pt modelId="{20FE144B-67A6-41B1-A243-59A2E4A48596}" type="pres">
      <dgm:prSet presAssocID="{CE616FE4-E80C-4EBD-8B5E-57DFAAEA9D40}" presName="iconBgRect" presStyleLbl="bgShp" presStyleIdx="1" presStyleCnt="5"/>
      <dgm:spPr/>
    </dgm:pt>
    <dgm:pt modelId="{B1C8D235-75EC-4A38-9C93-57D3192AECFA}" type="pres">
      <dgm:prSet presAssocID="{CE616FE4-E80C-4EBD-8B5E-57DFAAEA9D4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DBB3B5DD-3A9C-4333-A60B-5E043F53D057}" type="pres">
      <dgm:prSet presAssocID="{CE616FE4-E80C-4EBD-8B5E-57DFAAEA9D40}" presName="spaceRect" presStyleCnt="0"/>
      <dgm:spPr/>
    </dgm:pt>
    <dgm:pt modelId="{0FD2A67A-4210-43BB-AA8F-FDBF8E27A2E0}" type="pres">
      <dgm:prSet presAssocID="{CE616FE4-E80C-4EBD-8B5E-57DFAAEA9D40}" presName="textRect" presStyleLbl="revTx" presStyleIdx="1" presStyleCnt="5">
        <dgm:presLayoutVars>
          <dgm:chMax val="1"/>
          <dgm:chPref val="1"/>
        </dgm:presLayoutVars>
      </dgm:prSet>
      <dgm:spPr/>
    </dgm:pt>
    <dgm:pt modelId="{62E610E4-87C4-47A4-B6D1-168F1565CC69}" type="pres">
      <dgm:prSet presAssocID="{63302855-BD8E-4EFD-B6D5-8099A5CEE70E}" presName="sibTrans" presStyleLbl="sibTrans2D1" presStyleIdx="0" presStyleCnt="0"/>
      <dgm:spPr/>
    </dgm:pt>
    <dgm:pt modelId="{31B6F8FF-E553-4394-8DBB-3F750ACF28A7}" type="pres">
      <dgm:prSet presAssocID="{C2AAA49E-0F17-4A93-B00E-53F6AE92F583}" presName="compNode" presStyleCnt="0"/>
      <dgm:spPr/>
    </dgm:pt>
    <dgm:pt modelId="{B592A82C-0D40-4AE1-9A77-4735E0F24839}" type="pres">
      <dgm:prSet presAssocID="{C2AAA49E-0F17-4A93-B00E-53F6AE92F583}" presName="iconBgRect" presStyleLbl="bgShp" presStyleIdx="2" presStyleCnt="5"/>
      <dgm:spPr/>
    </dgm:pt>
    <dgm:pt modelId="{B40B1C54-3D59-4E4A-88BF-3FC430F7881C}" type="pres">
      <dgm:prSet presAssocID="{C2AAA49E-0F17-4A93-B00E-53F6AE92F58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75E363C4-5AA0-459F-BF09-52326FDAB352}" type="pres">
      <dgm:prSet presAssocID="{C2AAA49E-0F17-4A93-B00E-53F6AE92F583}" presName="spaceRect" presStyleCnt="0"/>
      <dgm:spPr/>
    </dgm:pt>
    <dgm:pt modelId="{B82CE01E-7E32-44AF-90CF-54E44C89F2F5}" type="pres">
      <dgm:prSet presAssocID="{C2AAA49E-0F17-4A93-B00E-53F6AE92F583}" presName="textRect" presStyleLbl="revTx" presStyleIdx="2" presStyleCnt="5">
        <dgm:presLayoutVars>
          <dgm:chMax val="1"/>
          <dgm:chPref val="1"/>
        </dgm:presLayoutVars>
      </dgm:prSet>
      <dgm:spPr/>
    </dgm:pt>
    <dgm:pt modelId="{7D5DEF29-2401-4AAE-9E86-8FF4532803E7}" type="pres">
      <dgm:prSet presAssocID="{E83374F9-FA02-4D3C-9AF2-3448529BD95E}" presName="sibTrans" presStyleLbl="sibTrans2D1" presStyleIdx="0" presStyleCnt="0"/>
      <dgm:spPr/>
    </dgm:pt>
    <dgm:pt modelId="{8ECA04D2-3FE2-4A29-BEBE-6671D3E11080}" type="pres">
      <dgm:prSet presAssocID="{87018294-82AE-4E15-B243-3C408C7F6081}" presName="compNode" presStyleCnt="0"/>
      <dgm:spPr/>
    </dgm:pt>
    <dgm:pt modelId="{20529E4F-1B44-4604-AE7E-5C770A9629BC}" type="pres">
      <dgm:prSet presAssocID="{87018294-82AE-4E15-B243-3C408C7F6081}" presName="iconBgRect" presStyleLbl="bgShp" presStyleIdx="3" presStyleCnt="5"/>
      <dgm:spPr/>
    </dgm:pt>
    <dgm:pt modelId="{48419CB5-0531-4FC9-8047-AA2CD5FDDCEC}" type="pres">
      <dgm:prSet presAssocID="{87018294-82AE-4E15-B243-3C408C7F608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2821FD95-325B-4FB2-A0D2-0F6206F5D23D}" type="pres">
      <dgm:prSet presAssocID="{87018294-82AE-4E15-B243-3C408C7F6081}" presName="spaceRect" presStyleCnt="0"/>
      <dgm:spPr/>
    </dgm:pt>
    <dgm:pt modelId="{5D8F00D4-E620-4CF0-9B5F-8F4FD299B3EE}" type="pres">
      <dgm:prSet presAssocID="{87018294-82AE-4E15-B243-3C408C7F6081}" presName="textRect" presStyleLbl="revTx" presStyleIdx="3" presStyleCnt="5">
        <dgm:presLayoutVars>
          <dgm:chMax val="1"/>
          <dgm:chPref val="1"/>
        </dgm:presLayoutVars>
      </dgm:prSet>
      <dgm:spPr/>
    </dgm:pt>
    <dgm:pt modelId="{817D5389-2493-41E5-9E45-FF93BA4E2052}" type="pres">
      <dgm:prSet presAssocID="{849573CF-07FD-4EE5-8157-4066EA187C67}" presName="sibTrans" presStyleLbl="sibTrans2D1" presStyleIdx="0" presStyleCnt="0"/>
      <dgm:spPr/>
    </dgm:pt>
    <dgm:pt modelId="{B94BAD84-E378-4443-82A1-0FDAFA05B76E}" type="pres">
      <dgm:prSet presAssocID="{F61134B8-E835-4E4B-B038-8F9ABD567C22}" presName="compNode" presStyleCnt="0"/>
      <dgm:spPr/>
    </dgm:pt>
    <dgm:pt modelId="{849FD56E-70EC-468A-BE6C-C0EB3016A93C}" type="pres">
      <dgm:prSet presAssocID="{F61134B8-E835-4E4B-B038-8F9ABD567C22}" presName="iconBgRect" presStyleLbl="bgShp" presStyleIdx="4" presStyleCnt="5"/>
      <dgm:spPr/>
    </dgm:pt>
    <dgm:pt modelId="{FB3BA67B-6DE2-41E8-8B2B-60CE237F1056}" type="pres">
      <dgm:prSet presAssocID="{F61134B8-E835-4E4B-B038-8F9ABD567C2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32088449-EAF8-4F4A-B55F-4138095DCF00}" type="pres">
      <dgm:prSet presAssocID="{F61134B8-E835-4E4B-B038-8F9ABD567C22}" presName="spaceRect" presStyleCnt="0"/>
      <dgm:spPr/>
    </dgm:pt>
    <dgm:pt modelId="{E1D01F00-5FA1-4569-B830-966661C2E404}" type="pres">
      <dgm:prSet presAssocID="{F61134B8-E835-4E4B-B038-8F9ABD567C2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F14E90C-FD2A-41E9-868F-D13C3377BE3C}" srcId="{5F4AE18A-3D63-4F38-B55F-AFDB6D59BCB6}" destId="{87018294-82AE-4E15-B243-3C408C7F6081}" srcOrd="3" destOrd="0" parTransId="{83E0A573-1DDD-4FB4-9C3C-894B84B69490}" sibTransId="{849573CF-07FD-4EE5-8157-4066EA187C67}"/>
    <dgm:cxn modelId="{BB47112E-B0B1-4FB5-89A7-F8C0194E07F4}" srcId="{5F4AE18A-3D63-4F38-B55F-AFDB6D59BCB6}" destId="{C2AAA49E-0F17-4A93-B00E-53F6AE92F583}" srcOrd="2" destOrd="0" parTransId="{51F42ABD-61DB-4C83-864E-E64FFA8E520A}" sibTransId="{E83374F9-FA02-4D3C-9AF2-3448529BD95E}"/>
    <dgm:cxn modelId="{BFCA012F-0140-4C63-8B0A-1A0864BA194E}" srcId="{5F4AE18A-3D63-4F38-B55F-AFDB6D59BCB6}" destId="{7FD95CED-D45F-4B23-BB9F-844330F6E6AF}" srcOrd="0" destOrd="0" parTransId="{7D6D13DD-AE36-4832-A0E7-58E4E57C638E}" sibTransId="{BCC2CDF6-73F7-45DE-B0AC-4FFB165F1BF4}"/>
    <dgm:cxn modelId="{AE1A4234-6ECA-4FD9-9F32-BD06E54E5975}" type="presOf" srcId="{F61134B8-E835-4E4B-B038-8F9ABD567C22}" destId="{E1D01F00-5FA1-4569-B830-966661C2E404}" srcOrd="0" destOrd="0" presId="urn:microsoft.com/office/officeart/2018/2/layout/IconCircleList"/>
    <dgm:cxn modelId="{03CC2D38-97D0-4FD9-B7B5-2297D6A2C649}" type="presOf" srcId="{E83374F9-FA02-4D3C-9AF2-3448529BD95E}" destId="{7D5DEF29-2401-4AAE-9E86-8FF4532803E7}" srcOrd="0" destOrd="0" presId="urn:microsoft.com/office/officeart/2018/2/layout/IconCircleList"/>
    <dgm:cxn modelId="{3381FE64-0EF5-47EF-9442-DDB3AFCCCC7D}" type="presOf" srcId="{849573CF-07FD-4EE5-8157-4066EA187C67}" destId="{817D5389-2493-41E5-9E45-FF93BA4E2052}" srcOrd="0" destOrd="0" presId="urn:microsoft.com/office/officeart/2018/2/layout/IconCircleList"/>
    <dgm:cxn modelId="{A7F7F947-35B1-4007-BD12-1788733084F9}" type="presOf" srcId="{63302855-BD8E-4EFD-B6D5-8099A5CEE70E}" destId="{62E610E4-87C4-47A4-B6D1-168F1565CC69}" srcOrd="0" destOrd="0" presId="urn:microsoft.com/office/officeart/2018/2/layout/IconCircleList"/>
    <dgm:cxn modelId="{7809A756-1408-4F69-A148-F35597FB69B8}" type="presOf" srcId="{5F4AE18A-3D63-4F38-B55F-AFDB6D59BCB6}" destId="{46D256DB-D2C8-47AC-BFD5-DA1ADF946ADD}" srcOrd="0" destOrd="0" presId="urn:microsoft.com/office/officeart/2018/2/layout/IconCircleList"/>
    <dgm:cxn modelId="{52D07797-6EB8-4CDA-849C-4BBF97353642}" type="presOf" srcId="{C2AAA49E-0F17-4A93-B00E-53F6AE92F583}" destId="{B82CE01E-7E32-44AF-90CF-54E44C89F2F5}" srcOrd="0" destOrd="0" presId="urn:microsoft.com/office/officeart/2018/2/layout/IconCircleList"/>
    <dgm:cxn modelId="{4FA6AD97-D7E7-47FD-8E71-EC5BCC8DA3D4}" type="presOf" srcId="{87018294-82AE-4E15-B243-3C408C7F6081}" destId="{5D8F00D4-E620-4CF0-9B5F-8F4FD299B3EE}" srcOrd="0" destOrd="0" presId="urn:microsoft.com/office/officeart/2018/2/layout/IconCircleList"/>
    <dgm:cxn modelId="{C4537FD4-3FEF-4814-A33C-5A43AEB358E6}" type="presOf" srcId="{7FD95CED-D45F-4B23-BB9F-844330F6E6AF}" destId="{E59776FA-3CB4-4464-A31E-490AC36A2E1B}" srcOrd="0" destOrd="0" presId="urn:microsoft.com/office/officeart/2018/2/layout/IconCircleList"/>
    <dgm:cxn modelId="{44C1B2DF-A13F-4092-92AF-540B33C4884C}" type="presOf" srcId="{BCC2CDF6-73F7-45DE-B0AC-4FFB165F1BF4}" destId="{57439AE2-D5B6-4447-B79B-72074D2B7985}" srcOrd="0" destOrd="0" presId="urn:microsoft.com/office/officeart/2018/2/layout/IconCircleList"/>
    <dgm:cxn modelId="{91B602E9-A296-491D-9E65-F15F9083D04B}" type="presOf" srcId="{CE616FE4-E80C-4EBD-8B5E-57DFAAEA9D40}" destId="{0FD2A67A-4210-43BB-AA8F-FDBF8E27A2E0}" srcOrd="0" destOrd="0" presId="urn:microsoft.com/office/officeart/2018/2/layout/IconCircleList"/>
    <dgm:cxn modelId="{8325D3E9-7DA0-40C2-95D2-B12E78D9CB1E}" srcId="{5F4AE18A-3D63-4F38-B55F-AFDB6D59BCB6}" destId="{F61134B8-E835-4E4B-B038-8F9ABD567C22}" srcOrd="4" destOrd="0" parTransId="{4116563B-8AF7-46AA-9CF9-2CB090948E9B}" sibTransId="{4C903505-BF96-4606-ACDD-5B1CF196D095}"/>
    <dgm:cxn modelId="{CAF448EC-64C9-4A7B-92D1-8DF22A185564}" srcId="{5F4AE18A-3D63-4F38-B55F-AFDB6D59BCB6}" destId="{CE616FE4-E80C-4EBD-8B5E-57DFAAEA9D40}" srcOrd="1" destOrd="0" parTransId="{51656098-DB03-4CE2-A372-D5194D980C48}" sibTransId="{63302855-BD8E-4EFD-B6D5-8099A5CEE70E}"/>
    <dgm:cxn modelId="{1C50D4BF-C38B-49F7-AE1B-15EBED70C29D}" type="presParOf" srcId="{46D256DB-D2C8-47AC-BFD5-DA1ADF946ADD}" destId="{A551496E-DFAA-49B2-810D-CAFF76F40283}" srcOrd="0" destOrd="0" presId="urn:microsoft.com/office/officeart/2018/2/layout/IconCircleList"/>
    <dgm:cxn modelId="{C575F6FB-8B11-4728-8398-9C3B6680EF31}" type="presParOf" srcId="{A551496E-DFAA-49B2-810D-CAFF76F40283}" destId="{9C6A3A75-69AE-4F12-9D4B-CB0FA58350C8}" srcOrd="0" destOrd="0" presId="urn:microsoft.com/office/officeart/2018/2/layout/IconCircleList"/>
    <dgm:cxn modelId="{E3A1D05B-E367-42B2-92B4-C8C47D3A48C2}" type="presParOf" srcId="{9C6A3A75-69AE-4F12-9D4B-CB0FA58350C8}" destId="{92ED3986-CD11-4132-B9CE-2F0FB3B597A4}" srcOrd="0" destOrd="0" presId="urn:microsoft.com/office/officeart/2018/2/layout/IconCircleList"/>
    <dgm:cxn modelId="{39DBB05D-DC78-4048-8774-DFBA7C4DAE6A}" type="presParOf" srcId="{9C6A3A75-69AE-4F12-9D4B-CB0FA58350C8}" destId="{DFFC6B5F-6917-4B5A-B7F3-F187ADB17372}" srcOrd="1" destOrd="0" presId="urn:microsoft.com/office/officeart/2018/2/layout/IconCircleList"/>
    <dgm:cxn modelId="{46C864CE-D56A-4957-BB2A-4315FFE9C9D7}" type="presParOf" srcId="{9C6A3A75-69AE-4F12-9D4B-CB0FA58350C8}" destId="{D17E4EAE-DDA3-4AE0-A7BA-BF50EC1EDC1B}" srcOrd="2" destOrd="0" presId="urn:microsoft.com/office/officeart/2018/2/layout/IconCircleList"/>
    <dgm:cxn modelId="{0C667539-299D-4E58-AB38-D7E0F2B66020}" type="presParOf" srcId="{9C6A3A75-69AE-4F12-9D4B-CB0FA58350C8}" destId="{E59776FA-3CB4-4464-A31E-490AC36A2E1B}" srcOrd="3" destOrd="0" presId="urn:microsoft.com/office/officeart/2018/2/layout/IconCircleList"/>
    <dgm:cxn modelId="{560E6C5D-659B-4B3A-9673-A5408BB3EDB7}" type="presParOf" srcId="{A551496E-DFAA-49B2-810D-CAFF76F40283}" destId="{57439AE2-D5B6-4447-B79B-72074D2B7985}" srcOrd="1" destOrd="0" presId="urn:microsoft.com/office/officeart/2018/2/layout/IconCircleList"/>
    <dgm:cxn modelId="{9786669E-8865-4631-B1FD-8E8ADFCC8EA2}" type="presParOf" srcId="{A551496E-DFAA-49B2-810D-CAFF76F40283}" destId="{E59697DF-3740-4009-A96D-A480EDF80235}" srcOrd="2" destOrd="0" presId="urn:microsoft.com/office/officeart/2018/2/layout/IconCircleList"/>
    <dgm:cxn modelId="{3F16A312-1B4A-4BDA-A2DD-C5A32A1BF2C5}" type="presParOf" srcId="{E59697DF-3740-4009-A96D-A480EDF80235}" destId="{20FE144B-67A6-41B1-A243-59A2E4A48596}" srcOrd="0" destOrd="0" presId="urn:microsoft.com/office/officeart/2018/2/layout/IconCircleList"/>
    <dgm:cxn modelId="{108319A6-DF1F-43D5-BB10-4FA04261431E}" type="presParOf" srcId="{E59697DF-3740-4009-A96D-A480EDF80235}" destId="{B1C8D235-75EC-4A38-9C93-57D3192AECFA}" srcOrd="1" destOrd="0" presId="urn:microsoft.com/office/officeart/2018/2/layout/IconCircleList"/>
    <dgm:cxn modelId="{4F1C95C2-B4E7-49E2-90FF-B05B124E5E31}" type="presParOf" srcId="{E59697DF-3740-4009-A96D-A480EDF80235}" destId="{DBB3B5DD-3A9C-4333-A60B-5E043F53D057}" srcOrd="2" destOrd="0" presId="urn:microsoft.com/office/officeart/2018/2/layout/IconCircleList"/>
    <dgm:cxn modelId="{0E7B9D54-1E4D-4908-AC9A-8703F0E473A7}" type="presParOf" srcId="{E59697DF-3740-4009-A96D-A480EDF80235}" destId="{0FD2A67A-4210-43BB-AA8F-FDBF8E27A2E0}" srcOrd="3" destOrd="0" presId="urn:microsoft.com/office/officeart/2018/2/layout/IconCircleList"/>
    <dgm:cxn modelId="{DF7EA718-136E-49F8-8699-FDCA88DE733B}" type="presParOf" srcId="{A551496E-DFAA-49B2-810D-CAFF76F40283}" destId="{62E610E4-87C4-47A4-B6D1-168F1565CC69}" srcOrd="3" destOrd="0" presId="urn:microsoft.com/office/officeart/2018/2/layout/IconCircleList"/>
    <dgm:cxn modelId="{9AD15734-7A5D-4690-8A00-4122694DD672}" type="presParOf" srcId="{A551496E-DFAA-49B2-810D-CAFF76F40283}" destId="{31B6F8FF-E553-4394-8DBB-3F750ACF28A7}" srcOrd="4" destOrd="0" presId="urn:microsoft.com/office/officeart/2018/2/layout/IconCircleList"/>
    <dgm:cxn modelId="{EB7B0C4C-33C3-4B32-A2A5-EC3D7A6B53AC}" type="presParOf" srcId="{31B6F8FF-E553-4394-8DBB-3F750ACF28A7}" destId="{B592A82C-0D40-4AE1-9A77-4735E0F24839}" srcOrd="0" destOrd="0" presId="urn:microsoft.com/office/officeart/2018/2/layout/IconCircleList"/>
    <dgm:cxn modelId="{BEE29068-0AC1-4105-AD42-D339127B136C}" type="presParOf" srcId="{31B6F8FF-E553-4394-8DBB-3F750ACF28A7}" destId="{B40B1C54-3D59-4E4A-88BF-3FC430F7881C}" srcOrd="1" destOrd="0" presId="urn:microsoft.com/office/officeart/2018/2/layout/IconCircleList"/>
    <dgm:cxn modelId="{59E48897-6BDD-4E81-99E8-30FFE6C91903}" type="presParOf" srcId="{31B6F8FF-E553-4394-8DBB-3F750ACF28A7}" destId="{75E363C4-5AA0-459F-BF09-52326FDAB352}" srcOrd="2" destOrd="0" presId="urn:microsoft.com/office/officeart/2018/2/layout/IconCircleList"/>
    <dgm:cxn modelId="{E94BCB6E-C53B-4ED6-80DD-BE7EB5A91213}" type="presParOf" srcId="{31B6F8FF-E553-4394-8DBB-3F750ACF28A7}" destId="{B82CE01E-7E32-44AF-90CF-54E44C89F2F5}" srcOrd="3" destOrd="0" presId="urn:microsoft.com/office/officeart/2018/2/layout/IconCircleList"/>
    <dgm:cxn modelId="{4E7034EC-B538-4EE0-BCC0-6E2A408A7FDB}" type="presParOf" srcId="{A551496E-DFAA-49B2-810D-CAFF76F40283}" destId="{7D5DEF29-2401-4AAE-9E86-8FF4532803E7}" srcOrd="5" destOrd="0" presId="urn:microsoft.com/office/officeart/2018/2/layout/IconCircleList"/>
    <dgm:cxn modelId="{CECD98E3-3EDB-49C9-80A1-DAA14FDE4AB0}" type="presParOf" srcId="{A551496E-DFAA-49B2-810D-CAFF76F40283}" destId="{8ECA04D2-3FE2-4A29-BEBE-6671D3E11080}" srcOrd="6" destOrd="0" presId="urn:microsoft.com/office/officeart/2018/2/layout/IconCircleList"/>
    <dgm:cxn modelId="{5F84F07B-0953-427E-8302-DE069FBC7D96}" type="presParOf" srcId="{8ECA04D2-3FE2-4A29-BEBE-6671D3E11080}" destId="{20529E4F-1B44-4604-AE7E-5C770A9629BC}" srcOrd="0" destOrd="0" presId="urn:microsoft.com/office/officeart/2018/2/layout/IconCircleList"/>
    <dgm:cxn modelId="{0A8433C2-AF61-46E4-815F-46E7BF2BFDB3}" type="presParOf" srcId="{8ECA04D2-3FE2-4A29-BEBE-6671D3E11080}" destId="{48419CB5-0531-4FC9-8047-AA2CD5FDDCEC}" srcOrd="1" destOrd="0" presId="urn:microsoft.com/office/officeart/2018/2/layout/IconCircleList"/>
    <dgm:cxn modelId="{97151E4F-33AB-4146-927E-A0EA4601E49E}" type="presParOf" srcId="{8ECA04D2-3FE2-4A29-BEBE-6671D3E11080}" destId="{2821FD95-325B-4FB2-A0D2-0F6206F5D23D}" srcOrd="2" destOrd="0" presId="urn:microsoft.com/office/officeart/2018/2/layout/IconCircleList"/>
    <dgm:cxn modelId="{4BA6D1E6-AC32-4D6E-934F-E376039F83B7}" type="presParOf" srcId="{8ECA04D2-3FE2-4A29-BEBE-6671D3E11080}" destId="{5D8F00D4-E620-4CF0-9B5F-8F4FD299B3EE}" srcOrd="3" destOrd="0" presId="urn:microsoft.com/office/officeart/2018/2/layout/IconCircleList"/>
    <dgm:cxn modelId="{91F1BBF2-5FD8-4FDA-B304-57C6FE7E94A4}" type="presParOf" srcId="{A551496E-DFAA-49B2-810D-CAFF76F40283}" destId="{817D5389-2493-41E5-9E45-FF93BA4E2052}" srcOrd="7" destOrd="0" presId="urn:microsoft.com/office/officeart/2018/2/layout/IconCircleList"/>
    <dgm:cxn modelId="{BE191CE7-8AB1-4ABE-AD96-8490D3D9C8D4}" type="presParOf" srcId="{A551496E-DFAA-49B2-810D-CAFF76F40283}" destId="{B94BAD84-E378-4443-82A1-0FDAFA05B76E}" srcOrd="8" destOrd="0" presId="urn:microsoft.com/office/officeart/2018/2/layout/IconCircleList"/>
    <dgm:cxn modelId="{7E91B5D3-A56B-4C82-8370-37B71398DC59}" type="presParOf" srcId="{B94BAD84-E378-4443-82A1-0FDAFA05B76E}" destId="{849FD56E-70EC-468A-BE6C-C0EB3016A93C}" srcOrd="0" destOrd="0" presId="urn:microsoft.com/office/officeart/2018/2/layout/IconCircleList"/>
    <dgm:cxn modelId="{C6F0DB3F-2146-49EF-A168-8F166906FAA0}" type="presParOf" srcId="{B94BAD84-E378-4443-82A1-0FDAFA05B76E}" destId="{FB3BA67B-6DE2-41E8-8B2B-60CE237F1056}" srcOrd="1" destOrd="0" presId="urn:microsoft.com/office/officeart/2018/2/layout/IconCircleList"/>
    <dgm:cxn modelId="{AEE26E8C-2DA8-46A2-935D-3D5D2E5FE38F}" type="presParOf" srcId="{B94BAD84-E378-4443-82A1-0FDAFA05B76E}" destId="{32088449-EAF8-4F4A-B55F-4138095DCF00}" srcOrd="2" destOrd="0" presId="urn:microsoft.com/office/officeart/2018/2/layout/IconCircleList"/>
    <dgm:cxn modelId="{555427CA-EF05-4B20-A4FD-43D850240482}" type="presParOf" srcId="{B94BAD84-E378-4443-82A1-0FDAFA05B76E}" destId="{E1D01F00-5FA1-4569-B830-966661C2E40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59B0D2-2EEF-4DA1-82FC-58EAF7914BA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F42F128C-236C-4A71-B67F-179C4CB4C7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Interesting and relevant topic in today’s society</a:t>
          </a:r>
        </a:p>
        <a:p>
          <a:pPr>
            <a:lnSpc>
              <a:spcPct val="100000"/>
            </a:lnSpc>
          </a:pPr>
          <a:r>
            <a:rPr lang="en-US" dirty="0"/>
            <a:t>Applying DS learning into a bigger perspective </a:t>
          </a:r>
        </a:p>
      </dgm:t>
    </dgm:pt>
    <dgm:pt modelId="{32279E4B-C3C6-4B06-A79F-575853689A4D}" type="parTrans" cxnId="{0718DF9D-F665-495E-A5D9-FF39845D3D2E}">
      <dgm:prSet/>
      <dgm:spPr/>
      <dgm:t>
        <a:bodyPr/>
        <a:lstStyle/>
        <a:p>
          <a:endParaRPr lang="en-US"/>
        </a:p>
      </dgm:t>
    </dgm:pt>
    <dgm:pt modelId="{87C3B294-DA49-4FDB-93BF-FBACA1DA78CB}" type="sibTrans" cxnId="{0718DF9D-F665-495E-A5D9-FF39845D3D2E}">
      <dgm:prSet/>
      <dgm:spPr/>
      <dgm:t>
        <a:bodyPr/>
        <a:lstStyle/>
        <a:p>
          <a:endParaRPr lang="en-US"/>
        </a:p>
      </dgm:t>
    </dgm:pt>
    <dgm:pt modelId="{79F1DCB5-3F52-42FC-B1AC-0AE41E57BA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Many uses of facial recognition :</a:t>
          </a:r>
        </a:p>
      </dgm:t>
    </dgm:pt>
    <dgm:pt modelId="{627C5798-FD3C-4DD7-ABDA-266C140F7922}" type="parTrans" cxnId="{1250ED35-3045-482C-9483-3547E5CEB1E4}">
      <dgm:prSet/>
      <dgm:spPr/>
      <dgm:t>
        <a:bodyPr/>
        <a:lstStyle/>
        <a:p>
          <a:endParaRPr lang="en-US"/>
        </a:p>
      </dgm:t>
    </dgm:pt>
    <dgm:pt modelId="{6A88CD15-5EA7-4F51-9ECE-D37825ADBBEF}" type="sibTrans" cxnId="{1250ED35-3045-482C-9483-3547E5CEB1E4}">
      <dgm:prSet/>
      <dgm:spPr/>
      <dgm:t>
        <a:bodyPr/>
        <a:lstStyle/>
        <a:p>
          <a:endParaRPr lang="en-US"/>
        </a:p>
      </dgm:t>
    </dgm:pt>
    <dgm:pt modelId="{1CACDD3D-E038-444D-81ED-6DB0E332FF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Crime</a:t>
          </a:r>
        </a:p>
      </dgm:t>
    </dgm:pt>
    <dgm:pt modelId="{C8B2A21D-877E-4D80-A3D3-F3258CE947CD}" type="parTrans" cxnId="{390759F1-AED9-4701-8488-51F028778F3B}">
      <dgm:prSet/>
      <dgm:spPr/>
      <dgm:t>
        <a:bodyPr/>
        <a:lstStyle/>
        <a:p>
          <a:endParaRPr lang="en-US"/>
        </a:p>
      </dgm:t>
    </dgm:pt>
    <dgm:pt modelId="{AEBE074A-7585-4D37-98F8-A91813A64BA2}" type="sibTrans" cxnId="{390759F1-AED9-4701-8488-51F028778F3B}">
      <dgm:prSet/>
      <dgm:spPr/>
      <dgm:t>
        <a:bodyPr/>
        <a:lstStyle/>
        <a:p>
          <a:endParaRPr lang="en-US"/>
        </a:p>
      </dgm:t>
    </dgm:pt>
    <dgm:pt modelId="{F086B0F9-D675-4637-A87A-AB125FC105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Unlocking / Security for personal smart phone devices</a:t>
          </a:r>
        </a:p>
      </dgm:t>
    </dgm:pt>
    <dgm:pt modelId="{6460EA62-E035-47E9-B820-8681140ADF6B}" type="parTrans" cxnId="{3E3D1A66-33CC-41B2-BB4F-40ABFFED31F5}">
      <dgm:prSet/>
      <dgm:spPr/>
      <dgm:t>
        <a:bodyPr/>
        <a:lstStyle/>
        <a:p>
          <a:endParaRPr lang="en-US"/>
        </a:p>
      </dgm:t>
    </dgm:pt>
    <dgm:pt modelId="{966E55DD-D3D5-43BB-AC45-7F49143F6556}" type="sibTrans" cxnId="{3E3D1A66-33CC-41B2-BB4F-40ABFFED31F5}">
      <dgm:prSet/>
      <dgm:spPr/>
      <dgm:t>
        <a:bodyPr/>
        <a:lstStyle/>
        <a:p>
          <a:endParaRPr lang="en-US"/>
        </a:p>
      </dgm:t>
    </dgm:pt>
    <dgm:pt modelId="{0E6B2CB7-1662-4215-98F4-2C749FC433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Aid in forensic investigations </a:t>
          </a:r>
        </a:p>
        <a:p>
          <a:pPr>
            <a:lnSpc>
              <a:spcPct val="100000"/>
            </a:lnSpc>
          </a:pPr>
          <a:r>
            <a:rPr lang="en-US"/>
            <a:t>Social Media Platforms</a:t>
          </a:r>
          <a:endParaRPr lang="en-US" dirty="0"/>
        </a:p>
      </dgm:t>
    </dgm:pt>
    <dgm:pt modelId="{63FF49F9-76A0-4ADD-8F24-727CEFBCCC92}" type="parTrans" cxnId="{D47629EF-EBAF-4CE9-999C-5EDE6C7E0C54}">
      <dgm:prSet/>
      <dgm:spPr/>
      <dgm:t>
        <a:bodyPr/>
        <a:lstStyle/>
        <a:p>
          <a:endParaRPr lang="en-US"/>
        </a:p>
      </dgm:t>
    </dgm:pt>
    <dgm:pt modelId="{B8FEDDA6-2FFF-46E6-813C-28BC9DBCC6CE}" type="sibTrans" cxnId="{D47629EF-EBAF-4CE9-999C-5EDE6C7E0C54}">
      <dgm:prSet/>
      <dgm:spPr/>
      <dgm:t>
        <a:bodyPr/>
        <a:lstStyle/>
        <a:p>
          <a:endParaRPr lang="en-US"/>
        </a:p>
      </dgm:t>
    </dgm:pt>
    <dgm:pt modelId="{BC3BEA47-3219-43E2-A626-9222185851F1}" type="pres">
      <dgm:prSet presAssocID="{7659B0D2-2EEF-4DA1-82FC-58EAF7914BA1}" presName="root" presStyleCnt="0">
        <dgm:presLayoutVars>
          <dgm:dir/>
          <dgm:resizeHandles val="exact"/>
        </dgm:presLayoutVars>
      </dgm:prSet>
      <dgm:spPr/>
    </dgm:pt>
    <dgm:pt modelId="{F70F0766-907B-4221-B388-F949D3831385}" type="pres">
      <dgm:prSet presAssocID="{F42F128C-236C-4A71-B67F-179C4CB4C73C}" presName="compNode" presStyleCnt="0"/>
      <dgm:spPr/>
    </dgm:pt>
    <dgm:pt modelId="{86E8140D-3FA7-4B97-9E74-45B9E982961A}" type="pres">
      <dgm:prSet presAssocID="{F42F128C-236C-4A71-B67F-179C4CB4C73C}" presName="bgRect" presStyleLbl="bgShp" presStyleIdx="0" presStyleCnt="2"/>
      <dgm:spPr/>
    </dgm:pt>
    <dgm:pt modelId="{544A4B9B-4FE0-431F-A3B4-A49ED5C95D1B}" type="pres">
      <dgm:prSet presAssocID="{F42F128C-236C-4A71-B67F-179C4CB4C73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0560219-7201-4B81-896E-E46345F28469}" type="pres">
      <dgm:prSet presAssocID="{F42F128C-236C-4A71-B67F-179C4CB4C73C}" presName="spaceRect" presStyleCnt="0"/>
      <dgm:spPr/>
    </dgm:pt>
    <dgm:pt modelId="{7D7E44E9-95AE-41D9-9E1E-99706465DA59}" type="pres">
      <dgm:prSet presAssocID="{F42F128C-236C-4A71-B67F-179C4CB4C73C}" presName="parTx" presStyleLbl="revTx" presStyleIdx="0" presStyleCnt="3">
        <dgm:presLayoutVars>
          <dgm:chMax val="0"/>
          <dgm:chPref val="0"/>
        </dgm:presLayoutVars>
      </dgm:prSet>
      <dgm:spPr/>
    </dgm:pt>
    <dgm:pt modelId="{67B4EF0A-F8A2-463A-8B39-5CA894A354A1}" type="pres">
      <dgm:prSet presAssocID="{87C3B294-DA49-4FDB-93BF-FBACA1DA78CB}" presName="sibTrans" presStyleCnt="0"/>
      <dgm:spPr/>
    </dgm:pt>
    <dgm:pt modelId="{0193E4E2-5EAE-41B4-B705-F44A9811C35A}" type="pres">
      <dgm:prSet presAssocID="{79F1DCB5-3F52-42FC-B1AC-0AE41E57BAC6}" presName="compNode" presStyleCnt="0"/>
      <dgm:spPr/>
    </dgm:pt>
    <dgm:pt modelId="{64817983-55C8-416B-8E2E-47D6096C2B21}" type="pres">
      <dgm:prSet presAssocID="{79F1DCB5-3F52-42FC-B1AC-0AE41E57BAC6}" presName="bgRect" presStyleLbl="bgShp" presStyleIdx="1" presStyleCnt="2"/>
      <dgm:spPr/>
    </dgm:pt>
    <dgm:pt modelId="{EEE446F2-CFD0-485F-8D8E-B812A28511D8}" type="pres">
      <dgm:prSet presAssocID="{79F1DCB5-3F52-42FC-B1AC-0AE41E57BAC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E7F6DFE-FFD3-42E7-AB2A-8A7F5C199062}" type="pres">
      <dgm:prSet presAssocID="{79F1DCB5-3F52-42FC-B1AC-0AE41E57BAC6}" presName="spaceRect" presStyleCnt="0"/>
      <dgm:spPr/>
    </dgm:pt>
    <dgm:pt modelId="{2304C4CA-8DC2-4E5C-A49A-819F094C1BD2}" type="pres">
      <dgm:prSet presAssocID="{79F1DCB5-3F52-42FC-B1AC-0AE41E57BAC6}" presName="parTx" presStyleLbl="revTx" presStyleIdx="1" presStyleCnt="3">
        <dgm:presLayoutVars>
          <dgm:chMax val="0"/>
          <dgm:chPref val="0"/>
        </dgm:presLayoutVars>
      </dgm:prSet>
      <dgm:spPr/>
    </dgm:pt>
    <dgm:pt modelId="{38EDBA9F-FBA7-4187-B2A2-7EF0187F79D4}" type="pres">
      <dgm:prSet presAssocID="{79F1DCB5-3F52-42FC-B1AC-0AE41E57BAC6}" presName="desTx" presStyleLbl="revTx" presStyleIdx="2" presStyleCnt="3">
        <dgm:presLayoutVars/>
      </dgm:prSet>
      <dgm:spPr/>
    </dgm:pt>
  </dgm:ptLst>
  <dgm:cxnLst>
    <dgm:cxn modelId="{4A53361A-35D7-4032-85B6-FD6CAC6C75C8}" type="presOf" srcId="{79F1DCB5-3F52-42FC-B1AC-0AE41E57BAC6}" destId="{2304C4CA-8DC2-4E5C-A49A-819F094C1BD2}" srcOrd="0" destOrd="0" presId="urn:microsoft.com/office/officeart/2018/2/layout/IconVerticalSolidList"/>
    <dgm:cxn modelId="{8268C81F-D976-4174-BB2A-19956C4D7FE3}" type="presOf" srcId="{1CACDD3D-E038-444D-81ED-6DB0E332FF16}" destId="{38EDBA9F-FBA7-4187-B2A2-7EF0187F79D4}" srcOrd="0" destOrd="0" presId="urn:microsoft.com/office/officeart/2018/2/layout/IconVerticalSolidList"/>
    <dgm:cxn modelId="{46E7982F-D184-4EB5-8AF0-7FCBCD9018BA}" type="presOf" srcId="{7659B0D2-2EEF-4DA1-82FC-58EAF7914BA1}" destId="{BC3BEA47-3219-43E2-A626-9222185851F1}" srcOrd="0" destOrd="0" presId="urn:microsoft.com/office/officeart/2018/2/layout/IconVerticalSolidList"/>
    <dgm:cxn modelId="{1250ED35-3045-482C-9483-3547E5CEB1E4}" srcId="{7659B0D2-2EEF-4DA1-82FC-58EAF7914BA1}" destId="{79F1DCB5-3F52-42FC-B1AC-0AE41E57BAC6}" srcOrd="1" destOrd="0" parTransId="{627C5798-FD3C-4DD7-ABDA-266C140F7922}" sibTransId="{6A88CD15-5EA7-4F51-9ECE-D37825ADBBEF}"/>
    <dgm:cxn modelId="{BB15A360-DE3A-4239-87B2-94E53F38AD20}" type="presOf" srcId="{F086B0F9-D675-4637-A87A-AB125FC105DB}" destId="{38EDBA9F-FBA7-4187-B2A2-7EF0187F79D4}" srcOrd="0" destOrd="1" presId="urn:microsoft.com/office/officeart/2018/2/layout/IconVerticalSolidList"/>
    <dgm:cxn modelId="{3E3D1A66-33CC-41B2-BB4F-40ABFFED31F5}" srcId="{79F1DCB5-3F52-42FC-B1AC-0AE41E57BAC6}" destId="{F086B0F9-D675-4637-A87A-AB125FC105DB}" srcOrd="1" destOrd="0" parTransId="{6460EA62-E035-47E9-B820-8681140ADF6B}" sibTransId="{966E55DD-D3D5-43BB-AC45-7F49143F6556}"/>
    <dgm:cxn modelId="{A9834686-CFE5-48B1-8AB1-46945B545776}" type="presOf" srcId="{F42F128C-236C-4A71-B67F-179C4CB4C73C}" destId="{7D7E44E9-95AE-41D9-9E1E-99706465DA59}" srcOrd="0" destOrd="0" presId="urn:microsoft.com/office/officeart/2018/2/layout/IconVerticalSolidList"/>
    <dgm:cxn modelId="{0718DF9D-F665-495E-A5D9-FF39845D3D2E}" srcId="{7659B0D2-2EEF-4DA1-82FC-58EAF7914BA1}" destId="{F42F128C-236C-4A71-B67F-179C4CB4C73C}" srcOrd="0" destOrd="0" parTransId="{32279E4B-C3C6-4B06-A79F-575853689A4D}" sibTransId="{87C3B294-DA49-4FDB-93BF-FBACA1DA78CB}"/>
    <dgm:cxn modelId="{FB9E60D9-DABB-48E0-B6E8-C02700260C5E}" type="presOf" srcId="{0E6B2CB7-1662-4215-98F4-2C749FC433D9}" destId="{38EDBA9F-FBA7-4187-B2A2-7EF0187F79D4}" srcOrd="0" destOrd="2" presId="urn:microsoft.com/office/officeart/2018/2/layout/IconVerticalSolidList"/>
    <dgm:cxn modelId="{D47629EF-EBAF-4CE9-999C-5EDE6C7E0C54}" srcId="{79F1DCB5-3F52-42FC-B1AC-0AE41E57BAC6}" destId="{0E6B2CB7-1662-4215-98F4-2C749FC433D9}" srcOrd="2" destOrd="0" parTransId="{63FF49F9-76A0-4ADD-8F24-727CEFBCCC92}" sibTransId="{B8FEDDA6-2FFF-46E6-813C-28BC9DBCC6CE}"/>
    <dgm:cxn modelId="{390759F1-AED9-4701-8488-51F028778F3B}" srcId="{79F1DCB5-3F52-42FC-B1AC-0AE41E57BAC6}" destId="{1CACDD3D-E038-444D-81ED-6DB0E332FF16}" srcOrd="0" destOrd="0" parTransId="{C8B2A21D-877E-4D80-A3D3-F3258CE947CD}" sibTransId="{AEBE074A-7585-4D37-98F8-A91813A64BA2}"/>
    <dgm:cxn modelId="{4EE10C55-495F-4891-9130-62164E2397F9}" type="presParOf" srcId="{BC3BEA47-3219-43E2-A626-9222185851F1}" destId="{F70F0766-907B-4221-B388-F949D3831385}" srcOrd="0" destOrd="0" presId="urn:microsoft.com/office/officeart/2018/2/layout/IconVerticalSolidList"/>
    <dgm:cxn modelId="{2EF42F3A-59DE-4929-8808-95931B76E94F}" type="presParOf" srcId="{F70F0766-907B-4221-B388-F949D3831385}" destId="{86E8140D-3FA7-4B97-9E74-45B9E982961A}" srcOrd="0" destOrd="0" presId="urn:microsoft.com/office/officeart/2018/2/layout/IconVerticalSolidList"/>
    <dgm:cxn modelId="{928E68C3-6F1E-43EB-9DDA-3B40996EA899}" type="presParOf" srcId="{F70F0766-907B-4221-B388-F949D3831385}" destId="{544A4B9B-4FE0-431F-A3B4-A49ED5C95D1B}" srcOrd="1" destOrd="0" presId="urn:microsoft.com/office/officeart/2018/2/layout/IconVerticalSolidList"/>
    <dgm:cxn modelId="{CD82AEA6-98C4-4A5A-B61C-7F1890E52A28}" type="presParOf" srcId="{F70F0766-907B-4221-B388-F949D3831385}" destId="{A0560219-7201-4B81-896E-E46345F28469}" srcOrd="2" destOrd="0" presId="urn:microsoft.com/office/officeart/2018/2/layout/IconVerticalSolidList"/>
    <dgm:cxn modelId="{E3AF06BF-AA15-4088-A176-7D44FFBE3502}" type="presParOf" srcId="{F70F0766-907B-4221-B388-F949D3831385}" destId="{7D7E44E9-95AE-41D9-9E1E-99706465DA59}" srcOrd="3" destOrd="0" presId="urn:microsoft.com/office/officeart/2018/2/layout/IconVerticalSolidList"/>
    <dgm:cxn modelId="{ADCA9A7B-B1AF-4B92-AA53-BFA7552A81A9}" type="presParOf" srcId="{BC3BEA47-3219-43E2-A626-9222185851F1}" destId="{67B4EF0A-F8A2-463A-8B39-5CA894A354A1}" srcOrd="1" destOrd="0" presId="urn:microsoft.com/office/officeart/2018/2/layout/IconVerticalSolidList"/>
    <dgm:cxn modelId="{E0219F5E-2E0F-43F1-9BDA-B9CAD2FBD0D7}" type="presParOf" srcId="{BC3BEA47-3219-43E2-A626-9222185851F1}" destId="{0193E4E2-5EAE-41B4-B705-F44A9811C35A}" srcOrd="2" destOrd="0" presId="urn:microsoft.com/office/officeart/2018/2/layout/IconVerticalSolidList"/>
    <dgm:cxn modelId="{D892769B-E232-41E0-9C0D-3331BFCEF52D}" type="presParOf" srcId="{0193E4E2-5EAE-41B4-B705-F44A9811C35A}" destId="{64817983-55C8-416B-8E2E-47D6096C2B21}" srcOrd="0" destOrd="0" presId="urn:microsoft.com/office/officeart/2018/2/layout/IconVerticalSolidList"/>
    <dgm:cxn modelId="{E111B018-32EB-4CDC-9DB7-FE658636D488}" type="presParOf" srcId="{0193E4E2-5EAE-41B4-B705-F44A9811C35A}" destId="{EEE446F2-CFD0-485F-8D8E-B812A28511D8}" srcOrd="1" destOrd="0" presId="urn:microsoft.com/office/officeart/2018/2/layout/IconVerticalSolidList"/>
    <dgm:cxn modelId="{A0E48495-E682-46D6-95E6-3B157332D0E3}" type="presParOf" srcId="{0193E4E2-5EAE-41B4-B705-F44A9811C35A}" destId="{EE7F6DFE-FFD3-42E7-AB2A-8A7F5C199062}" srcOrd="2" destOrd="0" presId="urn:microsoft.com/office/officeart/2018/2/layout/IconVerticalSolidList"/>
    <dgm:cxn modelId="{C9770A76-563A-4C32-BDE4-C424E425D982}" type="presParOf" srcId="{0193E4E2-5EAE-41B4-B705-F44A9811C35A}" destId="{2304C4CA-8DC2-4E5C-A49A-819F094C1BD2}" srcOrd="3" destOrd="0" presId="urn:microsoft.com/office/officeart/2018/2/layout/IconVerticalSolidList"/>
    <dgm:cxn modelId="{E5621789-B79F-4AAC-AE22-41B65A622DEA}" type="presParOf" srcId="{0193E4E2-5EAE-41B4-B705-F44A9811C35A}" destId="{38EDBA9F-FBA7-4187-B2A2-7EF0187F79D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463184-4571-49CE-9BBB-2B4140E1F592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A21B61B-3762-4A21-94C4-F514E9EC8540}">
      <dgm:prSet/>
      <dgm:spPr/>
      <dgm:t>
        <a:bodyPr/>
        <a:lstStyle/>
        <a:p>
          <a:r>
            <a:rPr lang="en-US"/>
            <a:t>Reasoning behind Data Science</a:t>
          </a:r>
        </a:p>
      </dgm:t>
    </dgm:pt>
    <dgm:pt modelId="{F73CBB03-1F35-4942-B5E0-DA3881514AB3}" type="parTrans" cxnId="{53956950-15B4-466D-BFEF-827C0B9907C5}">
      <dgm:prSet/>
      <dgm:spPr/>
      <dgm:t>
        <a:bodyPr/>
        <a:lstStyle/>
        <a:p>
          <a:endParaRPr lang="en-US"/>
        </a:p>
      </dgm:t>
    </dgm:pt>
    <dgm:pt modelId="{3E1AD061-6E93-4609-B5EF-2482C6BFACA5}" type="sibTrans" cxnId="{53956950-15B4-466D-BFEF-827C0B9907C5}">
      <dgm:prSet/>
      <dgm:spPr/>
      <dgm:t>
        <a:bodyPr/>
        <a:lstStyle/>
        <a:p>
          <a:endParaRPr lang="en-US"/>
        </a:p>
      </dgm:t>
    </dgm:pt>
    <dgm:pt modelId="{0EE1ACE5-7104-47C2-924B-7D1F8B736F91}">
      <dgm:prSet/>
      <dgm:spPr/>
      <dgm:t>
        <a:bodyPr/>
        <a:lstStyle/>
        <a:p>
          <a:r>
            <a:rPr lang="en-US"/>
            <a:t>Deeper dive into the usage of Data Science</a:t>
          </a:r>
        </a:p>
      </dgm:t>
    </dgm:pt>
    <dgm:pt modelId="{7FAD94DD-60B8-4FC8-9E42-65D84255B59D}" type="parTrans" cxnId="{1CE0773D-7468-4AA5-A404-2BB7C34F2B0B}">
      <dgm:prSet/>
      <dgm:spPr/>
      <dgm:t>
        <a:bodyPr/>
        <a:lstStyle/>
        <a:p>
          <a:endParaRPr lang="en-US"/>
        </a:p>
      </dgm:t>
    </dgm:pt>
    <dgm:pt modelId="{B644CFCA-0477-45CE-B8E5-0CA7A00327A6}" type="sibTrans" cxnId="{1CE0773D-7468-4AA5-A404-2BB7C34F2B0B}">
      <dgm:prSet/>
      <dgm:spPr/>
      <dgm:t>
        <a:bodyPr/>
        <a:lstStyle/>
        <a:p>
          <a:endParaRPr lang="en-US"/>
        </a:p>
      </dgm:t>
    </dgm:pt>
    <dgm:pt modelId="{94038B01-5A2A-41A2-B963-8225BBBE6866}">
      <dgm:prSet/>
      <dgm:spPr/>
      <dgm:t>
        <a:bodyPr/>
        <a:lstStyle/>
        <a:p>
          <a:r>
            <a:rPr lang="en-US"/>
            <a:t>Data Science Prospects</a:t>
          </a:r>
        </a:p>
      </dgm:t>
    </dgm:pt>
    <dgm:pt modelId="{3501AE09-B604-4C5F-8E12-7F9A09E1BD83}" type="parTrans" cxnId="{64CE2B67-7780-43F7-BD8E-10E8B8D413DB}">
      <dgm:prSet/>
      <dgm:spPr/>
      <dgm:t>
        <a:bodyPr/>
        <a:lstStyle/>
        <a:p>
          <a:endParaRPr lang="en-US"/>
        </a:p>
      </dgm:t>
    </dgm:pt>
    <dgm:pt modelId="{01093BC0-1384-4FFE-BA54-39219DB2B74F}" type="sibTrans" cxnId="{64CE2B67-7780-43F7-BD8E-10E8B8D413DB}">
      <dgm:prSet/>
      <dgm:spPr/>
      <dgm:t>
        <a:bodyPr/>
        <a:lstStyle/>
        <a:p>
          <a:endParaRPr lang="en-US"/>
        </a:p>
      </dgm:t>
    </dgm:pt>
    <dgm:pt modelId="{66610CCD-0A4C-4AA7-96BD-859CD2534D23}">
      <dgm:prSet/>
      <dgm:spPr/>
      <dgm:t>
        <a:bodyPr/>
        <a:lstStyle/>
        <a:p>
          <a:r>
            <a:rPr lang="en-US"/>
            <a:t>Facial Recognition!</a:t>
          </a:r>
        </a:p>
      </dgm:t>
    </dgm:pt>
    <dgm:pt modelId="{7FBC40FD-FC13-4438-ACE6-21178FD332D9}" type="parTrans" cxnId="{7F7F28A6-F144-4B8A-872E-1FA8D612E462}">
      <dgm:prSet/>
      <dgm:spPr/>
      <dgm:t>
        <a:bodyPr/>
        <a:lstStyle/>
        <a:p>
          <a:endParaRPr lang="en-US"/>
        </a:p>
      </dgm:t>
    </dgm:pt>
    <dgm:pt modelId="{32EA49D2-627E-4D73-8A23-DA2ED2FFD010}" type="sibTrans" cxnId="{7F7F28A6-F144-4B8A-872E-1FA8D612E462}">
      <dgm:prSet/>
      <dgm:spPr/>
      <dgm:t>
        <a:bodyPr/>
        <a:lstStyle/>
        <a:p>
          <a:endParaRPr lang="en-US"/>
        </a:p>
      </dgm:t>
    </dgm:pt>
    <dgm:pt modelId="{CBC2D7F4-A9AD-4DE2-9220-66572999ECCF}">
      <dgm:prSet/>
      <dgm:spPr/>
      <dgm:t>
        <a:bodyPr/>
        <a:lstStyle/>
        <a:p>
          <a:r>
            <a:rPr lang="en-US"/>
            <a:t>Help in explaining where we can fit in as Data Scientists</a:t>
          </a:r>
        </a:p>
      </dgm:t>
    </dgm:pt>
    <dgm:pt modelId="{A4A1EB4F-59A6-4E77-B28D-A1927CD025FC}" type="parTrans" cxnId="{FA6FE0A3-2B8E-408F-BCB9-E37CA09F012B}">
      <dgm:prSet/>
      <dgm:spPr/>
      <dgm:t>
        <a:bodyPr/>
        <a:lstStyle/>
        <a:p>
          <a:endParaRPr lang="en-US"/>
        </a:p>
      </dgm:t>
    </dgm:pt>
    <dgm:pt modelId="{3EB491C0-61BA-4B27-9086-A9C3B27ADB99}" type="sibTrans" cxnId="{FA6FE0A3-2B8E-408F-BCB9-E37CA09F012B}">
      <dgm:prSet/>
      <dgm:spPr/>
      <dgm:t>
        <a:bodyPr/>
        <a:lstStyle/>
        <a:p>
          <a:endParaRPr lang="en-US"/>
        </a:p>
      </dgm:t>
    </dgm:pt>
    <dgm:pt modelId="{4F65BC7E-6C2A-425E-8E0B-394640B46600}">
      <dgm:prSet/>
      <dgm:spPr/>
      <dgm:t>
        <a:bodyPr/>
        <a:lstStyle/>
        <a:p>
          <a:r>
            <a:rPr lang="en-US"/>
            <a:t>Demonstrate understanding of Data Science concepts</a:t>
          </a:r>
        </a:p>
      </dgm:t>
    </dgm:pt>
    <dgm:pt modelId="{B16A1AB4-A277-4BCB-A04D-59FAFBC6E9BA}" type="parTrans" cxnId="{56F12720-DDBC-4E87-BDAE-9D1FC0D445E3}">
      <dgm:prSet/>
      <dgm:spPr/>
      <dgm:t>
        <a:bodyPr/>
        <a:lstStyle/>
        <a:p>
          <a:endParaRPr lang="en-US"/>
        </a:p>
      </dgm:t>
    </dgm:pt>
    <dgm:pt modelId="{FB6CFD48-7840-4DDE-9B17-9D94613EC840}" type="sibTrans" cxnId="{56F12720-DDBC-4E87-BDAE-9D1FC0D445E3}">
      <dgm:prSet/>
      <dgm:spPr/>
      <dgm:t>
        <a:bodyPr/>
        <a:lstStyle/>
        <a:p>
          <a:endParaRPr lang="en-US"/>
        </a:p>
      </dgm:t>
    </dgm:pt>
    <dgm:pt modelId="{271C2394-655F-46CA-B83C-76C6A139BBE8}" type="pres">
      <dgm:prSet presAssocID="{E3463184-4571-49CE-9BBB-2B4140E1F592}" presName="matrix" presStyleCnt="0">
        <dgm:presLayoutVars>
          <dgm:chMax val="1"/>
          <dgm:dir/>
          <dgm:resizeHandles val="exact"/>
        </dgm:presLayoutVars>
      </dgm:prSet>
      <dgm:spPr/>
    </dgm:pt>
    <dgm:pt modelId="{39814C9D-F3C7-4764-B43F-99A88A221978}" type="pres">
      <dgm:prSet presAssocID="{E3463184-4571-49CE-9BBB-2B4140E1F592}" presName="diamond" presStyleLbl="bgShp" presStyleIdx="0" presStyleCnt="1"/>
      <dgm:spPr/>
    </dgm:pt>
    <dgm:pt modelId="{880752A6-B6D1-4B2B-B36B-6A6A6C732339}" type="pres">
      <dgm:prSet presAssocID="{E3463184-4571-49CE-9BBB-2B4140E1F59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FB1F0A1-01A5-4BC7-8C4D-218B561267B6}" type="pres">
      <dgm:prSet presAssocID="{E3463184-4571-49CE-9BBB-2B4140E1F59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C74D58B-79AA-48FE-AD43-CA7B84B03816}" type="pres">
      <dgm:prSet presAssocID="{E3463184-4571-49CE-9BBB-2B4140E1F59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5B019A6-534E-467B-955B-C23A310B2CAF}" type="pres">
      <dgm:prSet presAssocID="{E3463184-4571-49CE-9BBB-2B4140E1F59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374AC1B-9611-40A6-9E62-CCBFD7F4255E}" type="presOf" srcId="{4F65BC7E-6C2A-425E-8E0B-394640B46600}" destId="{65B019A6-534E-467B-955B-C23A310B2CAF}" srcOrd="0" destOrd="0" presId="urn:microsoft.com/office/officeart/2005/8/layout/matrix3"/>
    <dgm:cxn modelId="{A6AFF51F-442C-4923-93FB-5DB5DBE3D39D}" type="presOf" srcId="{66610CCD-0A4C-4AA7-96BD-859CD2534D23}" destId="{7FB1F0A1-01A5-4BC7-8C4D-218B561267B6}" srcOrd="0" destOrd="2" presId="urn:microsoft.com/office/officeart/2005/8/layout/matrix3"/>
    <dgm:cxn modelId="{56F12720-DDBC-4E87-BDAE-9D1FC0D445E3}" srcId="{E3463184-4571-49CE-9BBB-2B4140E1F592}" destId="{4F65BC7E-6C2A-425E-8E0B-394640B46600}" srcOrd="3" destOrd="0" parTransId="{B16A1AB4-A277-4BCB-A04D-59FAFBC6E9BA}" sibTransId="{FB6CFD48-7840-4DDE-9B17-9D94613EC840}"/>
    <dgm:cxn modelId="{7978D932-2457-4533-8766-4FDAE02DA2AC}" type="presOf" srcId="{0EE1ACE5-7104-47C2-924B-7D1F8B736F91}" destId="{7FB1F0A1-01A5-4BC7-8C4D-218B561267B6}" srcOrd="0" destOrd="0" presId="urn:microsoft.com/office/officeart/2005/8/layout/matrix3"/>
    <dgm:cxn modelId="{1CE0773D-7468-4AA5-A404-2BB7C34F2B0B}" srcId="{E3463184-4571-49CE-9BBB-2B4140E1F592}" destId="{0EE1ACE5-7104-47C2-924B-7D1F8B736F91}" srcOrd="1" destOrd="0" parTransId="{7FAD94DD-60B8-4FC8-9E42-65D84255B59D}" sibTransId="{B644CFCA-0477-45CE-B8E5-0CA7A00327A6}"/>
    <dgm:cxn modelId="{64CE2B67-7780-43F7-BD8E-10E8B8D413DB}" srcId="{0EE1ACE5-7104-47C2-924B-7D1F8B736F91}" destId="{94038B01-5A2A-41A2-B963-8225BBBE6866}" srcOrd="0" destOrd="0" parTransId="{3501AE09-B604-4C5F-8E12-7F9A09E1BD83}" sibTransId="{01093BC0-1384-4FFE-BA54-39219DB2B74F}"/>
    <dgm:cxn modelId="{DB095C48-B6D5-47E8-BD4B-307AC6500259}" type="presOf" srcId="{CBC2D7F4-A9AD-4DE2-9220-66572999ECCF}" destId="{2C74D58B-79AA-48FE-AD43-CA7B84B03816}" srcOrd="0" destOrd="0" presId="urn:microsoft.com/office/officeart/2005/8/layout/matrix3"/>
    <dgm:cxn modelId="{53956950-15B4-466D-BFEF-827C0B9907C5}" srcId="{E3463184-4571-49CE-9BBB-2B4140E1F592}" destId="{EA21B61B-3762-4A21-94C4-F514E9EC8540}" srcOrd="0" destOrd="0" parTransId="{F73CBB03-1F35-4942-B5E0-DA3881514AB3}" sibTransId="{3E1AD061-6E93-4609-B5EF-2482C6BFACA5}"/>
    <dgm:cxn modelId="{FA73309F-775A-485A-86B6-C378E031FA4B}" type="presOf" srcId="{EA21B61B-3762-4A21-94C4-F514E9EC8540}" destId="{880752A6-B6D1-4B2B-B36B-6A6A6C732339}" srcOrd="0" destOrd="0" presId="urn:microsoft.com/office/officeart/2005/8/layout/matrix3"/>
    <dgm:cxn modelId="{FA6FE0A3-2B8E-408F-BCB9-E37CA09F012B}" srcId="{E3463184-4571-49CE-9BBB-2B4140E1F592}" destId="{CBC2D7F4-A9AD-4DE2-9220-66572999ECCF}" srcOrd="2" destOrd="0" parTransId="{A4A1EB4F-59A6-4E77-B28D-A1927CD025FC}" sibTransId="{3EB491C0-61BA-4B27-9086-A9C3B27ADB99}"/>
    <dgm:cxn modelId="{7F7F28A6-F144-4B8A-872E-1FA8D612E462}" srcId="{0EE1ACE5-7104-47C2-924B-7D1F8B736F91}" destId="{66610CCD-0A4C-4AA7-96BD-859CD2534D23}" srcOrd="1" destOrd="0" parTransId="{7FBC40FD-FC13-4438-ACE6-21178FD332D9}" sibTransId="{32EA49D2-627E-4D73-8A23-DA2ED2FFD010}"/>
    <dgm:cxn modelId="{F12ABEDB-0FC6-45CE-898C-95657E8C7766}" type="presOf" srcId="{E3463184-4571-49CE-9BBB-2B4140E1F592}" destId="{271C2394-655F-46CA-B83C-76C6A139BBE8}" srcOrd="0" destOrd="0" presId="urn:microsoft.com/office/officeart/2005/8/layout/matrix3"/>
    <dgm:cxn modelId="{247092FA-668D-4C1E-9C20-FB806EED82F7}" type="presOf" srcId="{94038B01-5A2A-41A2-B963-8225BBBE6866}" destId="{7FB1F0A1-01A5-4BC7-8C4D-218B561267B6}" srcOrd="0" destOrd="1" presId="urn:microsoft.com/office/officeart/2005/8/layout/matrix3"/>
    <dgm:cxn modelId="{92D871F1-40DE-43E2-A674-B85010AACB98}" type="presParOf" srcId="{271C2394-655F-46CA-B83C-76C6A139BBE8}" destId="{39814C9D-F3C7-4764-B43F-99A88A221978}" srcOrd="0" destOrd="0" presId="urn:microsoft.com/office/officeart/2005/8/layout/matrix3"/>
    <dgm:cxn modelId="{F0E7C05A-2834-409B-A7E1-3292160BB8C5}" type="presParOf" srcId="{271C2394-655F-46CA-B83C-76C6A139BBE8}" destId="{880752A6-B6D1-4B2B-B36B-6A6A6C732339}" srcOrd="1" destOrd="0" presId="urn:microsoft.com/office/officeart/2005/8/layout/matrix3"/>
    <dgm:cxn modelId="{80B75FF3-D657-4614-B74F-5D01890AA2C7}" type="presParOf" srcId="{271C2394-655F-46CA-B83C-76C6A139BBE8}" destId="{7FB1F0A1-01A5-4BC7-8C4D-218B561267B6}" srcOrd="2" destOrd="0" presId="urn:microsoft.com/office/officeart/2005/8/layout/matrix3"/>
    <dgm:cxn modelId="{A3B39A9B-8C0B-4C83-9ABE-00F2EA65ACB8}" type="presParOf" srcId="{271C2394-655F-46CA-B83C-76C6A139BBE8}" destId="{2C74D58B-79AA-48FE-AD43-CA7B84B03816}" srcOrd="3" destOrd="0" presId="urn:microsoft.com/office/officeart/2005/8/layout/matrix3"/>
    <dgm:cxn modelId="{AE74A442-2A50-4C98-A4BA-3044A6885B4E}" type="presParOf" srcId="{271C2394-655F-46CA-B83C-76C6A139BBE8}" destId="{65B019A6-534E-467B-955B-C23A310B2CA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659CBB-8D15-414B-BE53-111BE31AA73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7591D00-B01B-4485-B9A2-28B075230174}">
      <dgm:prSet/>
      <dgm:spPr/>
      <dgm:t>
        <a:bodyPr/>
        <a:lstStyle/>
        <a:p>
          <a:r>
            <a:rPr lang="en-US"/>
            <a:t>Tableau</a:t>
          </a:r>
        </a:p>
      </dgm:t>
    </dgm:pt>
    <dgm:pt modelId="{FA14DC0A-4AAA-431F-8EAF-B8049F2A0618}" type="parTrans" cxnId="{6E28098F-AED6-46D7-87BE-8D9771D4F47A}">
      <dgm:prSet/>
      <dgm:spPr/>
      <dgm:t>
        <a:bodyPr/>
        <a:lstStyle/>
        <a:p>
          <a:endParaRPr lang="en-US"/>
        </a:p>
      </dgm:t>
    </dgm:pt>
    <dgm:pt modelId="{F1F37863-B2F8-48F3-B038-0CBA39B8149F}" type="sibTrans" cxnId="{6E28098F-AED6-46D7-87BE-8D9771D4F47A}">
      <dgm:prSet/>
      <dgm:spPr/>
      <dgm:t>
        <a:bodyPr/>
        <a:lstStyle/>
        <a:p>
          <a:endParaRPr lang="en-US"/>
        </a:p>
      </dgm:t>
    </dgm:pt>
    <dgm:pt modelId="{C5384BF0-5543-426D-93FF-EDE292634495}">
      <dgm:prSet/>
      <dgm:spPr/>
      <dgm:t>
        <a:bodyPr/>
        <a:lstStyle/>
        <a:p>
          <a:r>
            <a:rPr lang="en-US"/>
            <a:t>Python</a:t>
          </a:r>
        </a:p>
      </dgm:t>
    </dgm:pt>
    <dgm:pt modelId="{B658CA75-7B2D-427F-9166-844B6B6302A2}" type="parTrans" cxnId="{E76D5524-6385-4BA2-B570-38ADF82AC660}">
      <dgm:prSet/>
      <dgm:spPr/>
      <dgm:t>
        <a:bodyPr/>
        <a:lstStyle/>
        <a:p>
          <a:endParaRPr lang="en-US"/>
        </a:p>
      </dgm:t>
    </dgm:pt>
    <dgm:pt modelId="{6BFFA8E7-ACEB-4ECD-A434-A14AFB6CF574}" type="sibTrans" cxnId="{E76D5524-6385-4BA2-B570-38ADF82AC660}">
      <dgm:prSet/>
      <dgm:spPr/>
      <dgm:t>
        <a:bodyPr/>
        <a:lstStyle/>
        <a:p>
          <a:endParaRPr lang="en-US"/>
        </a:p>
      </dgm:t>
    </dgm:pt>
    <dgm:pt modelId="{7C8DE653-79E7-4A28-B063-A4A2984AD223}">
      <dgm:prSet/>
      <dgm:spPr/>
      <dgm:t>
        <a:bodyPr/>
        <a:lstStyle/>
        <a:p>
          <a:r>
            <a:rPr lang="en-US"/>
            <a:t>Keras Model</a:t>
          </a:r>
        </a:p>
      </dgm:t>
    </dgm:pt>
    <dgm:pt modelId="{D11BD3B3-68B9-477F-A7A0-8E9F76371385}" type="parTrans" cxnId="{3D419979-4701-4BCE-9737-153C073DEC01}">
      <dgm:prSet/>
      <dgm:spPr/>
      <dgm:t>
        <a:bodyPr/>
        <a:lstStyle/>
        <a:p>
          <a:endParaRPr lang="en-US"/>
        </a:p>
      </dgm:t>
    </dgm:pt>
    <dgm:pt modelId="{3AEC8A32-D05A-4C59-8286-510448A1F481}" type="sibTrans" cxnId="{3D419979-4701-4BCE-9737-153C073DEC01}">
      <dgm:prSet/>
      <dgm:spPr/>
      <dgm:t>
        <a:bodyPr/>
        <a:lstStyle/>
        <a:p>
          <a:endParaRPr lang="en-US"/>
        </a:p>
      </dgm:t>
    </dgm:pt>
    <dgm:pt modelId="{C8029FDD-45A0-4516-9379-238E072028D2}">
      <dgm:prSet/>
      <dgm:spPr/>
      <dgm:t>
        <a:bodyPr/>
        <a:lstStyle/>
        <a:p>
          <a:r>
            <a:rPr lang="en-US"/>
            <a:t>SK Learn</a:t>
          </a:r>
        </a:p>
      </dgm:t>
    </dgm:pt>
    <dgm:pt modelId="{D1F201C7-6D6A-4ACC-838A-86FDA8DA9606}" type="parTrans" cxnId="{C18FEA37-CF1F-4412-B5F4-D05D25ED6166}">
      <dgm:prSet/>
      <dgm:spPr/>
      <dgm:t>
        <a:bodyPr/>
        <a:lstStyle/>
        <a:p>
          <a:endParaRPr lang="en-US"/>
        </a:p>
      </dgm:t>
    </dgm:pt>
    <dgm:pt modelId="{734D99BE-2934-4CB8-AFF0-FA7702B10841}" type="sibTrans" cxnId="{C18FEA37-CF1F-4412-B5F4-D05D25ED6166}">
      <dgm:prSet/>
      <dgm:spPr/>
      <dgm:t>
        <a:bodyPr/>
        <a:lstStyle/>
        <a:p>
          <a:endParaRPr lang="en-US"/>
        </a:p>
      </dgm:t>
    </dgm:pt>
    <dgm:pt modelId="{501E2A3D-6293-42D2-A42B-B9936C6E9916}">
      <dgm:prSet/>
      <dgm:spPr/>
      <dgm:t>
        <a:bodyPr/>
        <a:lstStyle/>
        <a:p>
          <a:r>
            <a:rPr lang="en-US"/>
            <a:t>NumPy</a:t>
          </a:r>
        </a:p>
      </dgm:t>
    </dgm:pt>
    <dgm:pt modelId="{3CB752E6-B39D-4A04-A6AC-368BE857B1BB}" type="parTrans" cxnId="{4768DB26-5249-4A81-9969-EF0717ADE089}">
      <dgm:prSet/>
      <dgm:spPr/>
      <dgm:t>
        <a:bodyPr/>
        <a:lstStyle/>
        <a:p>
          <a:endParaRPr lang="en-US"/>
        </a:p>
      </dgm:t>
    </dgm:pt>
    <dgm:pt modelId="{C18F947D-CBB6-42F3-B7A7-CDBD9F9218AE}" type="sibTrans" cxnId="{4768DB26-5249-4A81-9969-EF0717ADE089}">
      <dgm:prSet/>
      <dgm:spPr/>
      <dgm:t>
        <a:bodyPr/>
        <a:lstStyle/>
        <a:p>
          <a:endParaRPr lang="en-US"/>
        </a:p>
      </dgm:t>
    </dgm:pt>
    <dgm:pt modelId="{5D385D81-727F-42D1-9E70-7C6B088A6986}">
      <dgm:prSet/>
      <dgm:spPr/>
      <dgm:t>
        <a:bodyPr/>
        <a:lstStyle/>
        <a:p>
          <a:r>
            <a:rPr lang="en-US"/>
            <a:t>Jupyter Notebook</a:t>
          </a:r>
        </a:p>
      </dgm:t>
    </dgm:pt>
    <dgm:pt modelId="{BCA9E5EB-AFFF-4BE0-BA50-69FFD6C0FBDF}" type="parTrans" cxnId="{21025E20-0186-4F73-969D-12DDA4075AB5}">
      <dgm:prSet/>
      <dgm:spPr/>
      <dgm:t>
        <a:bodyPr/>
        <a:lstStyle/>
        <a:p>
          <a:endParaRPr lang="en-US"/>
        </a:p>
      </dgm:t>
    </dgm:pt>
    <dgm:pt modelId="{DB01A284-9C70-472D-A020-598E9CFA2C11}" type="sibTrans" cxnId="{21025E20-0186-4F73-969D-12DDA4075AB5}">
      <dgm:prSet/>
      <dgm:spPr/>
      <dgm:t>
        <a:bodyPr/>
        <a:lstStyle/>
        <a:p>
          <a:endParaRPr lang="en-US"/>
        </a:p>
      </dgm:t>
    </dgm:pt>
    <dgm:pt modelId="{E2DB8BEF-5D13-49B5-8CBE-F228325CD60C}" type="pres">
      <dgm:prSet presAssocID="{47659CBB-8D15-414B-BE53-111BE31AA738}" presName="vert0" presStyleCnt="0">
        <dgm:presLayoutVars>
          <dgm:dir/>
          <dgm:animOne val="branch"/>
          <dgm:animLvl val="lvl"/>
        </dgm:presLayoutVars>
      </dgm:prSet>
      <dgm:spPr/>
    </dgm:pt>
    <dgm:pt modelId="{171682F1-C4C9-46B8-8932-9AAC201453A1}" type="pres">
      <dgm:prSet presAssocID="{47591D00-B01B-4485-B9A2-28B075230174}" presName="thickLine" presStyleLbl="alignNode1" presStyleIdx="0" presStyleCnt="6"/>
      <dgm:spPr/>
    </dgm:pt>
    <dgm:pt modelId="{AF00EA0A-A34A-4BBF-99C1-A67D0E5DF02F}" type="pres">
      <dgm:prSet presAssocID="{47591D00-B01B-4485-B9A2-28B075230174}" presName="horz1" presStyleCnt="0"/>
      <dgm:spPr/>
    </dgm:pt>
    <dgm:pt modelId="{C5142C80-F7EC-4E8B-A817-07D1941E1FCD}" type="pres">
      <dgm:prSet presAssocID="{47591D00-B01B-4485-B9A2-28B075230174}" presName="tx1" presStyleLbl="revTx" presStyleIdx="0" presStyleCnt="6"/>
      <dgm:spPr/>
    </dgm:pt>
    <dgm:pt modelId="{078E5A68-D8B9-4F48-899F-9C8A71072D71}" type="pres">
      <dgm:prSet presAssocID="{47591D00-B01B-4485-B9A2-28B075230174}" presName="vert1" presStyleCnt="0"/>
      <dgm:spPr/>
    </dgm:pt>
    <dgm:pt modelId="{F70CDBF5-5266-41C8-AB8D-BED14D0F929F}" type="pres">
      <dgm:prSet presAssocID="{C5384BF0-5543-426D-93FF-EDE292634495}" presName="thickLine" presStyleLbl="alignNode1" presStyleIdx="1" presStyleCnt="6"/>
      <dgm:spPr/>
    </dgm:pt>
    <dgm:pt modelId="{7742878D-6AC1-40E0-ADBC-32EC4CEA6238}" type="pres">
      <dgm:prSet presAssocID="{C5384BF0-5543-426D-93FF-EDE292634495}" presName="horz1" presStyleCnt="0"/>
      <dgm:spPr/>
    </dgm:pt>
    <dgm:pt modelId="{8C4AAD9E-F28A-41AA-A72F-A9196C9FDC2A}" type="pres">
      <dgm:prSet presAssocID="{C5384BF0-5543-426D-93FF-EDE292634495}" presName="tx1" presStyleLbl="revTx" presStyleIdx="1" presStyleCnt="6"/>
      <dgm:spPr/>
    </dgm:pt>
    <dgm:pt modelId="{F3943847-507C-44D3-9A9B-023763D5B1D1}" type="pres">
      <dgm:prSet presAssocID="{C5384BF0-5543-426D-93FF-EDE292634495}" presName="vert1" presStyleCnt="0"/>
      <dgm:spPr/>
    </dgm:pt>
    <dgm:pt modelId="{47405F33-00AB-440B-9CF5-BFC5D386AECF}" type="pres">
      <dgm:prSet presAssocID="{7C8DE653-79E7-4A28-B063-A4A2984AD223}" presName="thickLine" presStyleLbl="alignNode1" presStyleIdx="2" presStyleCnt="6"/>
      <dgm:spPr/>
    </dgm:pt>
    <dgm:pt modelId="{1993CF3B-FAE0-4C1D-A601-A75F637C5B65}" type="pres">
      <dgm:prSet presAssocID="{7C8DE653-79E7-4A28-B063-A4A2984AD223}" presName="horz1" presStyleCnt="0"/>
      <dgm:spPr/>
    </dgm:pt>
    <dgm:pt modelId="{9599FEC0-2302-4227-8069-F57E34AAF7F9}" type="pres">
      <dgm:prSet presAssocID="{7C8DE653-79E7-4A28-B063-A4A2984AD223}" presName="tx1" presStyleLbl="revTx" presStyleIdx="2" presStyleCnt="6"/>
      <dgm:spPr/>
    </dgm:pt>
    <dgm:pt modelId="{EE8C10E1-0E05-40BC-94A4-C4069A5A3E7C}" type="pres">
      <dgm:prSet presAssocID="{7C8DE653-79E7-4A28-B063-A4A2984AD223}" presName="vert1" presStyleCnt="0"/>
      <dgm:spPr/>
    </dgm:pt>
    <dgm:pt modelId="{DC246F30-B6AC-47DF-8438-E20C108A851D}" type="pres">
      <dgm:prSet presAssocID="{C8029FDD-45A0-4516-9379-238E072028D2}" presName="thickLine" presStyleLbl="alignNode1" presStyleIdx="3" presStyleCnt="6"/>
      <dgm:spPr/>
    </dgm:pt>
    <dgm:pt modelId="{ED90AD64-C405-4A31-ADB8-47B9444A0920}" type="pres">
      <dgm:prSet presAssocID="{C8029FDD-45A0-4516-9379-238E072028D2}" presName="horz1" presStyleCnt="0"/>
      <dgm:spPr/>
    </dgm:pt>
    <dgm:pt modelId="{B2664576-3412-4F12-8A44-5E123E7E33EB}" type="pres">
      <dgm:prSet presAssocID="{C8029FDD-45A0-4516-9379-238E072028D2}" presName="tx1" presStyleLbl="revTx" presStyleIdx="3" presStyleCnt="6"/>
      <dgm:spPr/>
    </dgm:pt>
    <dgm:pt modelId="{6EB3A618-00CF-4F27-AB7A-CA16F8643404}" type="pres">
      <dgm:prSet presAssocID="{C8029FDD-45A0-4516-9379-238E072028D2}" presName="vert1" presStyleCnt="0"/>
      <dgm:spPr/>
    </dgm:pt>
    <dgm:pt modelId="{09213D19-DBB2-4EF7-86FE-05ADBB77DDA1}" type="pres">
      <dgm:prSet presAssocID="{501E2A3D-6293-42D2-A42B-B9936C6E9916}" presName="thickLine" presStyleLbl="alignNode1" presStyleIdx="4" presStyleCnt="6"/>
      <dgm:spPr/>
    </dgm:pt>
    <dgm:pt modelId="{4FFB0E29-22CF-4A36-8FD0-E544683B587C}" type="pres">
      <dgm:prSet presAssocID="{501E2A3D-6293-42D2-A42B-B9936C6E9916}" presName="horz1" presStyleCnt="0"/>
      <dgm:spPr/>
    </dgm:pt>
    <dgm:pt modelId="{85B8B095-78B9-40A4-93F8-7855F81C822C}" type="pres">
      <dgm:prSet presAssocID="{501E2A3D-6293-42D2-A42B-B9936C6E9916}" presName="tx1" presStyleLbl="revTx" presStyleIdx="4" presStyleCnt="6"/>
      <dgm:spPr/>
    </dgm:pt>
    <dgm:pt modelId="{10796408-E01A-427B-B2E5-AE80397BE285}" type="pres">
      <dgm:prSet presAssocID="{501E2A3D-6293-42D2-A42B-B9936C6E9916}" presName="vert1" presStyleCnt="0"/>
      <dgm:spPr/>
    </dgm:pt>
    <dgm:pt modelId="{F8845681-5D8E-4D04-BEE6-D6CBB5A1B2D8}" type="pres">
      <dgm:prSet presAssocID="{5D385D81-727F-42D1-9E70-7C6B088A6986}" presName="thickLine" presStyleLbl="alignNode1" presStyleIdx="5" presStyleCnt="6"/>
      <dgm:spPr/>
    </dgm:pt>
    <dgm:pt modelId="{741CA82E-E3F4-4937-BA13-A363B40C985E}" type="pres">
      <dgm:prSet presAssocID="{5D385D81-727F-42D1-9E70-7C6B088A6986}" presName="horz1" presStyleCnt="0"/>
      <dgm:spPr/>
    </dgm:pt>
    <dgm:pt modelId="{F8621001-D52C-4E7A-8487-9341E80FB96F}" type="pres">
      <dgm:prSet presAssocID="{5D385D81-727F-42D1-9E70-7C6B088A6986}" presName="tx1" presStyleLbl="revTx" presStyleIdx="5" presStyleCnt="6"/>
      <dgm:spPr/>
    </dgm:pt>
    <dgm:pt modelId="{5F6A3ABE-9AD0-4E3F-BD29-0AF8335DCC1F}" type="pres">
      <dgm:prSet presAssocID="{5D385D81-727F-42D1-9E70-7C6B088A6986}" presName="vert1" presStyleCnt="0"/>
      <dgm:spPr/>
    </dgm:pt>
  </dgm:ptLst>
  <dgm:cxnLst>
    <dgm:cxn modelId="{B2767901-8625-4264-B9E3-B413356543D9}" type="presOf" srcId="{5D385D81-727F-42D1-9E70-7C6B088A6986}" destId="{F8621001-D52C-4E7A-8487-9341E80FB96F}" srcOrd="0" destOrd="0" presId="urn:microsoft.com/office/officeart/2008/layout/LinedList"/>
    <dgm:cxn modelId="{20E80C1F-8604-4360-89F6-FDBABED0D4C9}" type="presOf" srcId="{47591D00-B01B-4485-B9A2-28B075230174}" destId="{C5142C80-F7EC-4E8B-A817-07D1941E1FCD}" srcOrd="0" destOrd="0" presId="urn:microsoft.com/office/officeart/2008/layout/LinedList"/>
    <dgm:cxn modelId="{21025E20-0186-4F73-969D-12DDA4075AB5}" srcId="{47659CBB-8D15-414B-BE53-111BE31AA738}" destId="{5D385D81-727F-42D1-9E70-7C6B088A6986}" srcOrd="5" destOrd="0" parTransId="{BCA9E5EB-AFFF-4BE0-BA50-69FFD6C0FBDF}" sibTransId="{DB01A284-9C70-472D-A020-598E9CFA2C11}"/>
    <dgm:cxn modelId="{E76D5524-6385-4BA2-B570-38ADF82AC660}" srcId="{47659CBB-8D15-414B-BE53-111BE31AA738}" destId="{C5384BF0-5543-426D-93FF-EDE292634495}" srcOrd="1" destOrd="0" parTransId="{B658CA75-7B2D-427F-9166-844B6B6302A2}" sibTransId="{6BFFA8E7-ACEB-4ECD-A434-A14AFB6CF574}"/>
    <dgm:cxn modelId="{4768DB26-5249-4A81-9969-EF0717ADE089}" srcId="{47659CBB-8D15-414B-BE53-111BE31AA738}" destId="{501E2A3D-6293-42D2-A42B-B9936C6E9916}" srcOrd="4" destOrd="0" parTransId="{3CB752E6-B39D-4A04-A6AC-368BE857B1BB}" sibTransId="{C18F947D-CBB6-42F3-B7A7-CDBD9F9218AE}"/>
    <dgm:cxn modelId="{C18FEA37-CF1F-4412-B5F4-D05D25ED6166}" srcId="{47659CBB-8D15-414B-BE53-111BE31AA738}" destId="{C8029FDD-45A0-4516-9379-238E072028D2}" srcOrd="3" destOrd="0" parTransId="{D1F201C7-6D6A-4ACC-838A-86FDA8DA9606}" sibTransId="{734D99BE-2934-4CB8-AFF0-FA7702B10841}"/>
    <dgm:cxn modelId="{3752A040-C68D-442B-A2E3-C4719020D15F}" type="presOf" srcId="{47659CBB-8D15-414B-BE53-111BE31AA738}" destId="{E2DB8BEF-5D13-49B5-8CBE-F228325CD60C}" srcOrd="0" destOrd="0" presId="urn:microsoft.com/office/officeart/2008/layout/LinedList"/>
    <dgm:cxn modelId="{3D419979-4701-4BCE-9737-153C073DEC01}" srcId="{47659CBB-8D15-414B-BE53-111BE31AA738}" destId="{7C8DE653-79E7-4A28-B063-A4A2984AD223}" srcOrd="2" destOrd="0" parTransId="{D11BD3B3-68B9-477F-A7A0-8E9F76371385}" sibTransId="{3AEC8A32-D05A-4C59-8286-510448A1F481}"/>
    <dgm:cxn modelId="{6E28098F-AED6-46D7-87BE-8D9771D4F47A}" srcId="{47659CBB-8D15-414B-BE53-111BE31AA738}" destId="{47591D00-B01B-4485-B9A2-28B075230174}" srcOrd="0" destOrd="0" parTransId="{FA14DC0A-4AAA-431F-8EAF-B8049F2A0618}" sibTransId="{F1F37863-B2F8-48F3-B038-0CBA39B8149F}"/>
    <dgm:cxn modelId="{ED0C2EC4-5290-47E9-8AC6-39AEED03CC95}" type="presOf" srcId="{501E2A3D-6293-42D2-A42B-B9936C6E9916}" destId="{85B8B095-78B9-40A4-93F8-7855F81C822C}" srcOrd="0" destOrd="0" presId="urn:microsoft.com/office/officeart/2008/layout/LinedList"/>
    <dgm:cxn modelId="{7F55A5DA-78EC-4585-A2F3-69F42524C376}" type="presOf" srcId="{C8029FDD-45A0-4516-9379-238E072028D2}" destId="{B2664576-3412-4F12-8A44-5E123E7E33EB}" srcOrd="0" destOrd="0" presId="urn:microsoft.com/office/officeart/2008/layout/LinedList"/>
    <dgm:cxn modelId="{F01AFBF7-F34B-413F-9FE6-4A189808A102}" type="presOf" srcId="{7C8DE653-79E7-4A28-B063-A4A2984AD223}" destId="{9599FEC0-2302-4227-8069-F57E34AAF7F9}" srcOrd="0" destOrd="0" presId="urn:microsoft.com/office/officeart/2008/layout/LinedList"/>
    <dgm:cxn modelId="{D02A1BF9-65D7-456A-849C-0A9A1486513F}" type="presOf" srcId="{C5384BF0-5543-426D-93FF-EDE292634495}" destId="{8C4AAD9E-F28A-41AA-A72F-A9196C9FDC2A}" srcOrd="0" destOrd="0" presId="urn:microsoft.com/office/officeart/2008/layout/LinedList"/>
    <dgm:cxn modelId="{3A094FD3-6E0B-49A9-97D8-A8F7CE568AA8}" type="presParOf" srcId="{E2DB8BEF-5D13-49B5-8CBE-F228325CD60C}" destId="{171682F1-C4C9-46B8-8932-9AAC201453A1}" srcOrd="0" destOrd="0" presId="urn:microsoft.com/office/officeart/2008/layout/LinedList"/>
    <dgm:cxn modelId="{E2E2D1D2-001B-4D00-9DDB-211AD869D5B0}" type="presParOf" srcId="{E2DB8BEF-5D13-49B5-8CBE-F228325CD60C}" destId="{AF00EA0A-A34A-4BBF-99C1-A67D0E5DF02F}" srcOrd="1" destOrd="0" presId="urn:microsoft.com/office/officeart/2008/layout/LinedList"/>
    <dgm:cxn modelId="{5C7C1641-C359-48B4-BDB6-50438D5FC86D}" type="presParOf" srcId="{AF00EA0A-A34A-4BBF-99C1-A67D0E5DF02F}" destId="{C5142C80-F7EC-4E8B-A817-07D1941E1FCD}" srcOrd="0" destOrd="0" presId="urn:microsoft.com/office/officeart/2008/layout/LinedList"/>
    <dgm:cxn modelId="{EE69464F-6E5F-4252-B881-7FBBFD6FD5C7}" type="presParOf" srcId="{AF00EA0A-A34A-4BBF-99C1-A67D0E5DF02F}" destId="{078E5A68-D8B9-4F48-899F-9C8A71072D71}" srcOrd="1" destOrd="0" presId="urn:microsoft.com/office/officeart/2008/layout/LinedList"/>
    <dgm:cxn modelId="{C8E5B98B-40F6-49BC-BFDB-B27D1EE433DA}" type="presParOf" srcId="{E2DB8BEF-5D13-49B5-8CBE-F228325CD60C}" destId="{F70CDBF5-5266-41C8-AB8D-BED14D0F929F}" srcOrd="2" destOrd="0" presId="urn:microsoft.com/office/officeart/2008/layout/LinedList"/>
    <dgm:cxn modelId="{FE345064-962A-4E22-88F4-1AA1A60CC993}" type="presParOf" srcId="{E2DB8BEF-5D13-49B5-8CBE-F228325CD60C}" destId="{7742878D-6AC1-40E0-ADBC-32EC4CEA6238}" srcOrd="3" destOrd="0" presId="urn:microsoft.com/office/officeart/2008/layout/LinedList"/>
    <dgm:cxn modelId="{37268EE7-01E6-482D-85A2-0F2C81BF82EC}" type="presParOf" srcId="{7742878D-6AC1-40E0-ADBC-32EC4CEA6238}" destId="{8C4AAD9E-F28A-41AA-A72F-A9196C9FDC2A}" srcOrd="0" destOrd="0" presId="urn:microsoft.com/office/officeart/2008/layout/LinedList"/>
    <dgm:cxn modelId="{9937FD47-0B28-4D04-B313-11594FFD5E37}" type="presParOf" srcId="{7742878D-6AC1-40E0-ADBC-32EC4CEA6238}" destId="{F3943847-507C-44D3-9A9B-023763D5B1D1}" srcOrd="1" destOrd="0" presId="urn:microsoft.com/office/officeart/2008/layout/LinedList"/>
    <dgm:cxn modelId="{7CC250A0-AF11-47D5-9AE5-80C3C0E99CF0}" type="presParOf" srcId="{E2DB8BEF-5D13-49B5-8CBE-F228325CD60C}" destId="{47405F33-00AB-440B-9CF5-BFC5D386AECF}" srcOrd="4" destOrd="0" presId="urn:microsoft.com/office/officeart/2008/layout/LinedList"/>
    <dgm:cxn modelId="{8A3ECE03-04D3-4EEB-97AC-8ACA527C05E7}" type="presParOf" srcId="{E2DB8BEF-5D13-49B5-8CBE-F228325CD60C}" destId="{1993CF3B-FAE0-4C1D-A601-A75F637C5B65}" srcOrd="5" destOrd="0" presId="urn:microsoft.com/office/officeart/2008/layout/LinedList"/>
    <dgm:cxn modelId="{61ABFA98-4314-4C4C-862B-AD956366BE61}" type="presParOf" srcId="{1993CF3B-FAE0-4C1D-A601-A75F637C5B65}" destId="{9599FEC0-2302-4227-8069-F57E34AAF7F9}" srcOrd="0" destOrd="0" presId="urn:microsoft.com/office/officeart/2008/layout/LinedList"/>
    <dgm:cxn modelId="{36189DA3-DD45-489B-86E3-B188C3D62470}" type="presParOf" srcId="{1993CF3B-FAE0-4C1D-A601-A75F637C5B65}" destId="{EE8C10E1-0E05-40BC-94A4-C4069A5A3E7C}" srcOrd="1" destOrd="0" presId="urn:microsoft.com/office/officeart/2008/layout/LinedList"/>
    <dgm:cxn modelId="{662CA071-E9C0-4BD7-8C0E-E1744E1CB4EB}" type="presParOf" srcId="{E2DB8BEF-5D13-49B5-8CBE-F228325CD60C}" destId="{DC246F30-B6AC-47DF-8438-E20C108A851D}" srcOrd="6" destOrd="0" presId="urn:microsoft.com/office/officeart/2008/layout/LinedList"/>
    <dgm:cxn modelId="{C1B4836C-34B8-4214-957A-937CF51D7496}" type="presParOf" srcId="{E2DB8BEF-5D13-49B5-8CBE-F228325CD60C}" destId="{ED90AD64-C405-4A31-ADB8-47B9444A0920}" srcOrd="7" destOrd="0" presId="urn:microsoft.com/office/officeart/2008/layout/LinedList"/>
    <dgm:cxn modelId="{C6672722-AC03-45C8-9E80-6D2EE7D7AA49}" type="presParOf" srcId="{ED90AD64-C405-4A31-ADB8-47B9444A0920}" destId="{B2664576-3412-4F12-8A44-5E123E7E33EB}" srcOrd="0" destOrd="0" presId="urn:microsoft.com/office/officeart/2008/layout/LinedList"/>
    <dgm:cxn modelId="{1AB4D7A1-6289-48F3-B12F-40EF282799C6}" type="presParOf" srcId="{ED90AD64-C405-4A31-ADB8-47B9444A0920}" destId="{6EB3A618-00CF-4F27-AB7A-CA16F8643404}" srcOrd="1" destOrd="0" presId="urn:microsoft.com/office/officeart/2008/layout/LinedList"/>
    <dgm:cxn modelId="{BFE87B2A-4B8D-4CC7-AB3A-72EA35B9F9E9}" type="presParOf" srcId="{E2DB8BEF-5D13-49B5-8CBE-F228325CD60C}" destId="{09213D19-DBB2-4EF7-86FE-05ADBB77DDA1}" srcOrd="8" destOrd="0" presId="urn:microsoft.com/office/officeart/2008/layout/LinedList"/>
    <dgm:cxn modelId="{BEFCEE7E-9E49-4B12-BC44-77AE019A9552}" type="presParOf" srcId="{E2DB8BEF-5D13-49B5-8CBE-F228325CD60C}" destId="{4FFB0E29-22CF-4A36-8FD0-E544683B587C}" srcOrd="9" destOrd="0" presId="urn:microsoft.com/office/officeart/2008/layout/LinedList"/>
    <dgm:cxn modelId="{C87608BC-4001-44CD-A358-FDFAF358C8A6}" type="presParOf" srcId="{4FFB0E29-22CF-4A36-8FD0-E544683B587C}" destId="{85B8B095-78B9-40A4-93F8-7855F81C822C}" srcOrd="0" destOrd="0" presId="urn:microsoft.com/office/officeart/2008/layout/LinedList"/>
    <dgm:cxn modelId="{14EB826A-B6B9-4F15-AA21-194F7AE8C96A}" type="presParOf" srcId="{4FFB0E29-22CF-4A36-8FD0-E544683B587C}" destId="{10796408-E01A-427B-B2E5-AE80397BE285}" srcOrd="1" destOrd="0" presId="urn:microsoft.com/office/officeart/2008/layout/LinedList"/>
    <dgm:cxn modelId="{8ED0A3D9-C3AF-4E6E-BE0F-B77FEC53CD08}" type="presParOf" srcId="{E2DB8BEF-5D13-49B5-8CBE-F228325CD60C}" destId="{F8845681-5D8E-4D04-BEE6-D6CBB5A1B2D8}" srcOrd="10" destOrd="0" presId="urn:microsoft.com/office/officeart/2008/layout/LinedList"/>
    <dgm:cxn modelId="{E791DBC7-65F1-4886-A15F-55181BA4A075}" type="presParOf" srcId="{E2DB8BEF-5D13-49B5-8CBE-F228325CD60C}" destId="{741CA82E-E3F4-4937-BA13-A363B40C985E}" srcOrd="11" destOrd="0" presId="urn:microsoft.com/office/officeart/2008/layout/LinedList"/>
    <dgm:cxn modelId="{22E06A80-F1CF-4876-9A26-C7E5712F14C4}" type="presParOf" srcId="{741CA82E-E3F4-4937-BA13-A363B40C985E}" destId="{F8621001-D52C-4E7A-8487-9341E80FB96F}" srcOrd="0" destOrd="0" presId="urn:microsoft.com/office/officeart/2008/layout/LinedList"/>
    <dgm:cxn modelId="{4EC07A89-5410-4B16-91CF-59C02C8F648F}" type="presParOf" srcId="{741CA82E-E3F4-4937-BA13-A363B40C985E}" destId="{5F6A3ABE-9AD0-4E3F-BD29-0AF8335DCC1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ED3986-CD11-4132-B9CE-2F0FB3B597A4}">
      <dsp:nvSpPr>
        <dsp:cNvPr id="0" name=""/>
        <dsp:cNvSpPr/>
      </dsp:nvSpPr>
      <dsp:spPr>
        <a:xfrm>
          <a:off x="109363" y="692144"/>
          <a:ext cx="833364" cy="83336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FC6B5F-6917-4B5A-B7F3-F187ADB17372}">
      <dsp:nvSpPr>
        <dsp:cNvPr id="0" name=""/>
        <dsp:cNvSpPr/>
      </dsp:nvSpPr>
      <dsp:spPr>
        <a:xfrm>
          <a:off x="284370" y="867150"/>
          <a:ext cx="483351" cy="4833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776FA-3CB4-4464-A31E-490AC36A2E1B}">
      <dsp:nvSpPr>
        <dsp:cNvPr id="0" name=""/>
        <dsp:cNvSpPr/>
      </dsp:nvSpPr>
      <dsp:spPr>
        <a:xfrm>
          <a:off x="1121306" y="69214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Project Inspiration</a:t>
          </a:r>
        </a:p>
      </dsp:txBody>
      <dsp:txXfrm>
        <a:off x="1121306" y="692144"/>
        <a:ext cx="1964358" cy="833364"/>
      </dsp:txXfrm>
    </dsp:sp>
    <dsp:sp modelId="{20FE144B-67A6-41B1-A243-59A2E4A48596}">
      <dsp:nvSpPr>
        <dsp:cNvPr id="0" name=""/>
        <dsp:cNvSpPr/>
      </dsp:nvSpPr>
      <dsp:spPr>
        <a:xfrm>
          <a:off x="3427939" y="692144"/>
          <a:ext cx="833364" cy="8333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8D235-75EC-4A38-9C93-57D3192AECFA}">
      <dsp:nvSpPr>
        <dsp:cNvPr id="0" name=""/>
        <dsp:cNvSpPr/>
      </dsp:nvSpPr>
      <dsp:spPr>
        <a:xfrm>
          <a:off x="3602945" y="867150"/>
          <a:ext cx="483351" cy="4833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2A67A-4210-43BB-AA8F-FDBF8E27A2E0}">
      <dsp:nvSpPr>
        <dsp:cNvPr id="0" name=""/>
        <dsp:cNvSpPr/>
      </dsp:nvSpPr>
      <dsp:spPr>
        <a:xfrm>
          <a:off x="4439881" y="69214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Demo</a:t>
          </a:r>
        </a:p>
      </dsp:txBody>
      <dsp:txXfrm>
        <a:off x="4439881" y="692144"/>
        <a:ext cx="1964358" cy="833364"/>
      </dsp:txXfrm>
    </dsp:sp>
    <dsp:sp modelId="{B592A82C-0D40-4AE1-9A77-4735E0F24839}">
      <dsp:nvSpPr>
        <dsp:cNvPr id="0" name=""/>
        <dsp:cNvSpPr/>
      </dsp:nvSpPr>
      <dsp:spPr>
        <a:xfrm>
          <a:off x="109363" y="2526030"/>
          <a:ext cx="833364" cy="83336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B1C54-3D59-4E4A-88BF-3FC430F7881C}">
      <dsp:nvSpPr>
        <dsp:cNvPr id="0" name=""/>
        <dsp:cNvSpPr/>
      </dsp:nvSpPr>
      <dsp:spPr>
        <a:xfrm>
          <a:off x="284370" y="2701037"/>
          <a:ext cx="483351" cy="4833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CE01E-7E32-44AF-90CF-54E44C89F2F5}">
      <dsp:nvSpPr>
        <dsp:cNvPr id="0" name=""/>
        <dsp:cNvSpPr/>
      </dsp:nvSpPr>
      <dsp:spPr>
        <a:xfrm>
          <a:off x="1121306" y="2526030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&amp; Technology</a:t>
          </a:r>
        </a:p>
      </dsp:txBody>
      <dsp:txXfrm>
        <a:off x="1121306" y="2526030"/>
        <a:ext cx="1964358" cy="833364"/>
      </dsp:txXfrm>
    </dsp:sp>
    <dsp:sp modelId="{20529E4F-1B44-4604-AE7E-5C770A9629BC}">
      <dsp:nvSpPr>
        <dsp:cNvPr id="0" name=""/>
        <dsp:cNvSpPr/>
      </dsp:nvSpPr>
      <dsp:spPr>
        <a:xfrm>
          <a:off x="3427939" y="2526030"/>
          <a:ext cx="833364" cy="83336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19CB5-0531-4FC9-8047-AA2CD5FDDCEC}">
      <dsp:nvSpPr>
        <dsp:cNvPr id="0" name=""/>
        <dsp:cNvSpPr/>
      </dsp:nvSpPr>
      <dsp:spPr>
        <a:xfrm>
          <a:off x="3602945" y="2701037"/>
          <a:ext cx="483351" cy="4833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F00D4-E620-4CF0-9B5F-8F4FD299B3EE}">
      <dsp:nvSpPr>
        <dsp:cNvPr id="0" name=""/>
        <dsp:cNvSpPr/>
      </dsp:nvSpPr>
      <dsp:spPr>
        <a:xfrm>
          <a:off x="4439881" y="2526030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Post-Mortem</a:t>
          </a:r>
        </a:p>
      </dsp:txBody>
      <dsp:txXfrm>
        <a:off x="4439881" y="2526030"/>
        <a:ext cx="1964358" cy="833364"/>
      </dsp:txXfrm>
    </dsp:sp>
    <dsp:sp modelId="{849FD56E-70EC-468A-BE6C-C0EB3016A93C}">
      <dsp:nvSpPr>
        <dsp:cNvPr id="0" name=""/>
        <dsp:cNvSpPr/>
      </dsp:nvSpPr>
      <dsp:spPr>
        <a:xfrm>
          <a:off x="109363" y="4359917"/>
          <a:ext cx="833364" cy="83336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3BA67B-6DE2-41E8-8B2B-60CE237F1056}">
      <dsp:nvSpPr>
        <dsp:cNvPr id="0" name=""/>
        <dsp:cNvSpPr/>
      </dsp:nvSpPr>
      <dsp:spPr>
        <a:xfrm>
          <a:off x="284370" y="4534924"/>
          <a:ext cx="483351" cy="4833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01F00-5FA1-4569-B830-966661C2E404}">
      <dsp:nvSpPr>
        <dsp:cNvPr id="0" name=""/>
        <dsp:cNvSpPr/>
      </dsp:nvSpPr>
      <dsp:spPr>
        <a:xfrm>
          <a:off x="1121306" y="435991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Lesson Learned</a:t>
          </a:r>
        </a:p>
      </dsp:txBody>
      <dsp:txXfrm>
        <a:off x="1121306" y="4359917"/>
        <a:ext cx="1964358" cy="8333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8140D-3FA7-4B97-9E74-45B9E982961A}">
      <dsp:nvSpPr>
        <dsp:cNvPr id="0" name=""/>
        <dsp:cNvSpPr/>
      </dsp:nvSpPr>
      <dsp:spPr>
        <a:xfrm>
          <a:off x="0" y="960259"/>
          <a:ext cx="6513603" cy="1762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4A4B9B-4FE0-431F-A3B4-A49ED5C95D1B}">
      <dsp:nvSpPr>
        <dsp:cNvPr id="0" name=""/>
        <dsp:cNvSpPr/>
      </dsp:nvSpPr>
      <dsp:spPr>
        <a:xfrm>
          <a:off x="533059" y="1356750"/>
          <a:ext cx="969199" cy="9691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E44E9-95AE-41D9-9E1E-99706465DA59}">
      <dsp:nvSpPr>
        <dsp:cNvPr id="0" name=""/>
        <dsp:cNvSpPr/>
      </dsp:nvSpPr>
      <dsp:spPr>
        <a:xfrm>
          <a:off x="2035319" y="960259"/>
          <a:ext cx="4476295" cy="1762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497" tIns="186497" rIns="186497" bIns="18649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Interesting and relevant topic in today’s society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Applying DS learning into a bigger perspective </a:t>
          </a:r>
        </a:p>
      </dsp:txBody>
      <dsp:txXfrm>
        <a:off x="2035319" y="960259"/>
        <a:ext cx="4476295" cy="1762180"/>
      </dsp:txXfrm>
    </dsp:sp>
    <dsp:sp modelId="{64817983-55C8-416B-8E2E-47D6096C2B21}">
      <dsp:nvSpPr>
        <dsp:cNvPr id="0" name=""/>
        <dsp:cNvSpPr/>
      </dsp:nvSpPr>
      <dsp:spPr>
        <a:xfrm>
          <a:off x="0" y="3162985"/>
          <a:ext cx="6513603" cy="1762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446F2-CFD0-485F-8D8E-B812A28511D8}">
      <dsp:nvSpPr>
        <dsp:cNvPr id="0" name=""/>
        <dsp:cNvSpPr/>
      </dsp:nvSpPr>
      <dsp:spPr>
        <a:xfrm>
          <a:off x="533059" y="3559476"/>
          <a:ext cx="969199" cy="9691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4C4CA-8DC2-4E5C-A49A-819F094C1BD2}">
      <dsp:nvSpPr>
        <dsp:cNvPr id="0" name=""/>
        <dsp:cNvSpPr/>
      </dsp:nvSpPr>
      <dsp:spPr>
        <a:xfrm>
          <a:off x="2035319" y="3162985"/>
          <a:ext cx="2931121" cy="1762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497" tIns="186497" rIns="186497" bIns="18649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Many uses of facial recognition :</a:t>
          </a:r>
        </a:p>
      </dsp:txBody>
      <dsp:txXfrm>
        <a:off x="2035319" y="3162985"/>
        <a:ext cx="2931121" cy="1762180"/>
      </dsp:txXfrm>
    </dsp:sp>
    <dsp:sp modelId="{38EDBA9F-FBA7-4187-B2A2-7EF0187F79D4}">
      <dsp:nvSpPr>
        <dsp:cNvPr id="0" name=""/>
        <dsp:cNvSpPr/>
      </dsp:nvSpPr>
      <dsp:spPr>
        <a:xfrm>
          <a:off x="4966440" y="3162985"/>
          <a:ext cx="1545173" cy="1762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497" tIns="186497" rIns="186497" bIns="18649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Crime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Unlocking / Security for personal smart phone devices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Aid in forensic investigations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Social Media Platforms</a:t>
          </a:r>
          <a:endParaRPr lang="en-US" sz="1100" kern="1200" dirty="0"/>
        </a:p>
      </dsp:txBody>
      <dsp:txXfrm>
        <a:off x="4966440" y="3162985"/>
        <a:ext cx="1545173" cy="17621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14C9D-F3C7-4764-B43F-99A88A221978}">
      <dsp:nvSpPr>
        <dsp:cNvPr id="0" name=""/>
        <dsp:cNvSpPr/>
      </dsp:nvSpPr>
      <dsp:spPr>
        <a:xfrm>
          <a:off x="1309532" y="0"/>
          <a:ext cx="5534336" cy="5534336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752A6-B6D1-4B2B-B36B-6A6A6C732339}">
      <dsp:nvSpPr>
        <dsp:cNvPr id="0" name=""/>
        <dsp:cNvSpPr/>
      </dsp:nvSpPr>
      <dsp:spPr>
        <a:xfrm>
          <a:off x="1835294" y="525761"/>
          <a:ext cx="2158391" cy="215839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Reasoning behind Data Science</a:t>
          </a:r>
        </a:p>
      </dsp:txBody>
      <dsp:txXfrm>
        <a:off x="1940658" y="631125"/>
        <a:ext cx="1947663" cy="1947663"/>
      </dsp:txXfrm>
    </dsp:sp>
    <dsp:sp modelId="{7FB1F0A1-01A5-4BC7-8C4D-218B561267B6}">
      <dsp:nvSpPr>
        <dsp:cNvPr id="0" name=""/>
        <dsp:cNvSpPr/>
      </dsp:nvSpPr>
      <dsp:spPr>
        <a:xfrm>
          <a:off x="4159715" y="525761"/>
          <a:ext cx="2158391" cy="215839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Deeper dive into the usage of Data Science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Data Science Prospects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Facial Recognition!</a:t>
          </a:r>
        </a:p>
      </dsp:txBody>
      <dsp:txXfrm>
        <a:off x="4265079" y="631125"/>
        <a:ext cx="1947663" cy="1947663"/>
      </dsp:txXfrm>
    </dsp:sp>
    <dsp:sp modelId="{2C74D58B-79AA-48FE-AD43-CA7B84B03816}">
      <dsp:nvSpPr>
        <dsp:cNvPr id="0" name=""/>
        <dsp:cNvSpPr/>
      </dsp:nvSpPr>
      <dsp:spPr>
        <a:xfrm>
          <a:off x="1835294" y="2850183"/>
          <a:ext cx="2158391" cy="215839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Help in explaining where we can fit in as Data Scientists</a:t>
          </a:r>
        </a:p>
      </dsp:txBody>
      <dsp:txXfrm>
        <a:off x="1940658" y="2955547"/>
        <a:ext cx="1947663" cy="1947663"/>
      </dsp:txXfrm>
    </dsp:sp>
    <dsp:sp modelId="{65B019A6-534E-467B-955B-C23A310B2CAF}">
      <dsp:nvSpPr>
        <dsp:cNvPr id="0" name=""/>
        <dsp:cNvSpPr/>
      </dsp:nvSpPr>
      <dsp:spPr>
        <a:xfrm>
          <a:off x="4159715" y="2850183"/>
          <a:ext cx="2158391" cy="215839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Demonstrate understanding of Data Science concepts</a:t>
          </a:r>
        </a:p>
      </dsp:txBody>
      <dsp:txXfrm>
        <a:off x="4265079" y="2955547"/>
        <a:ext cx="1947663" cy="19476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682F1-C4C9-46B8-8932-9AAC201453A1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142C80-F7EC-4E8B-A817-07D1941E1FCD}">
      <dsp:nvSpPr>
        <dsp:cNvPr id="0" name=""/>
        <dsp:cNvSpPr/>
      </dsp:nvSpPr>
      <dsp:spPr>
        <a:xfrm>
          <a:off x="0" y="2492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Tableau</a:t>
          </a:r>
        </a:p>
      </dsp:txBody>
      <dsp:txXfrm>
        <a:off x="0" y="2492"/>
        <a:ext cx="6492875" cy="850069"/>
      </dsp:txXfrm>
    </dsp:sp>
    <dsp:sp modelId="{F70CDBF5-5266-41C8-AB8D-BED14D0F929F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AAD9E-F28A-41AA-A72F-A9196C9FDC2A}">
      <dsp:nvSpPr>
        <dsp:cNvPr id="0" name=""/>
        <dsp:cNvSpPr/>
      </dsp:nvSpPr>
      <dsp:spPr>
        <a:xfrm>
          <a:off x="0" y="852561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Python</a:t>
          </a:r>
        </a:p>
      </dsp:txBody>
      <dsp:txXfrm>
        <a:off x="0" y="852561"/>
        <a:ext cx="6492875" cy="850069"/>
      </dsp:txXfrm>
    </dsp:sp>
    <dsp:sp modelId="{47405F33-00AB-440B-9CF5-BFC5D386AECF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9FEC0-2302-4227-8069-F57E34AAF7F9}">
      <dsp:nvSpPr>
        <dsp:cNvPr id="0" name=""/>
        <dsp:cNvSpPr/>
      </dsp:nvSpPr>
      <dsp:spPr>
        <a:xfrm>
          <a:off x="0" y="1702630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Keras Model</a:t>
          </a:r>
        </a:p>
      </dsp:txBody>
      <dsp:txXfrm>
        <a:off x="0" y="1702630"/>
        <a:ext cx="6492875" cy="850069"/>
      </dsp:txXfrm>
    </dsp:sp>
    <dsp:sp modelId="{DC246F30-B6AC-47DF-8438-E20C108A851D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664576-3412-4F12-8A44-5E123E7E33EB}">
      <dsp:nvSpPr>
        <dsp:cNvPr id="0" name=""/>
        <dsp:cNvSpPr/>
      </dsp:nvSpPr>
      <dsp:spPr>
        <a:xfrm>
          <a:off x="0" y="255269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SK Learn</a:t>
          </a:r>
        </a:p>
      </dsp:txBody>
      <dsp:txXfrm>
        <a:off x="0" y="2552699"/>
        <a:ext cx="6492875" cy="850069"/>
      </dsp:txXfrm>
    </dsp:sp>
    <dsp:sp modelId="{09213D19-DBB2-4EF7-86FE-05ADBB77DDA1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8B095-78B9-40A4-93F8-7855F81C822C}">
      <dsp:nvSpPr>
        <dsp:cNvPr id="0" name=""/>
        <dsp:cNvSpPr/>
      </dsp:nvSpPr>
      <dsp:spPr>
        <a:xfrm>
          <a:off x="0" y="340276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NumPy</a:t>
          </a:r>
        </a:p>
      </dsp:txBody>
      <dsp:txXfrm>
        <a:off x="0" y="3402769"/>
        <a:ext cx="6492875" cy="850069"/>
      </dsp:txXfrm>
    </dsp:sp>
    <dsp:sp modelId="{F8845681-5D8E-4D04-BEE6-D6CBB5A1B2D8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21001-D52C-4E7A-8487-9341E80FB96F}">
      <dsp:nvSpPr>
        <dsp:cNvPr id="0" name=""/>
        <dsp:cNvSpPr/>
      </dsp:nvSpPr>
      <dsp:spPr>
        <a:xfrm>
          <a:off x="0" y="4252838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Jupyter Notebook</a:t>
          </a:r>
        </a:p>
      </dsp:txBody>
      <dsp:txXfrm>
        <a:off x="0" y="4252838"/>
        <a:ext cx="6492875" cy="850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41FC-4614-4443-AF6C-2AA8A5101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79C27-A3F3-4602-9C03-807A07E3D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2DF57-9554-4B69-894C-A8A62A87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7A542-0D47-4BBE-AE75-C238EAAD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5B80F-A34F-4320-9419-CB8EA684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6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3E5BF-C6B0-4A95-89C1-1614EFCF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EEF6D-C3A5-4E46-9AB8-9BA4DDE4C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6A279-D059-470B-8393-00A1D97D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8EDC0-870C-4EF0-B3C3-1F14F73C8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079C5-5E04-408D-8D16-60F2ABB2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7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1ABB1-DEFA-45C2-9196-C31B0D957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EC9CB-30A7-4DD3-A431-1DBF2A7F9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38341-352C-44D0-9BD9-4DDCD5CA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84AA3-FA1C-4E47-8067-4F0FDB3A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B90CB-30EA-4323-809C-01ED1992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3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B7733-57E6-45EB-8A6C-366432B6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907B6-5BB3-4BF3-9600-2D30C0DD3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35B0F-16F3-4639-AF3A-995D7848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2BBE3-0B92-4A04-88E0-07A007C5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4CFCE-8161-45A5-97E2-2F35FC5F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5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EEA9-1A20-47F3-B850-A01344305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6D86C-3F13-423B-BA78-F9D00C01F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CFF57-B5C8-4EB1-963F-492D05E23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96DE7-F5F0-4EFE-979E-AE82B1C7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BC22B-6F37-4840-940F-D00DC7CB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A4BF-21F0-45A4-AFAC-4D010AFE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7A765-CE4B-47FF-AA5B-4C11E6846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CC021-37CB-44FF-AD7E-E7A7274DB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F62F3-41E7-48E3-B69A-2834142A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F6202-ECC6-4F05-9B60-27F7B5A9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E8A3F-7F62-40C3-A0F4-D159E4BE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6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19B1-88B9-4027-B3CF-D5F8F327F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CC2FE-0D68-4255-8DB4-381DEAFD6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61217-00F0-4ACD-9E2E-37F8C3BC6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ED643-0BCA-4707-8358-BACC3895E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E32FB-FEF9-4C93-A224-0DF391CD3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E2EA9-A74E-45E2-9D41-E318888E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97F01B-CBDC-4F27-BF93-EE7B9EE80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D7D00-BB36-4015-8549-C5B3C080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2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E8AB-B572-44E2-A73F-1220E956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ACBD31-18AB-49DD-B6FF-0C73B81A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CABCE-DB63-4197-A9FA-A17AEA6C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05138-6B2B-49A9-AC2E-30BD1373C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9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36BBD-4002-4FF7-98F3-BE4FD4E6C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BB48BF-6E0A-4A67-A847-278E2352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E7C97-9B90-4879-936E-149AFF43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0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41440-FC01-4100-85A0-4CDBD1AA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CFCF-6E27-4295-B719-9163FC0B7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6DDBC-EA31-42AE-856A-094A293B5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36D1D-F81E-4D2B-9A94-9D1F270A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8C278-7F00-4896-AF6A-899AAE41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81035-1898-4EAF-BA2C-E47C97BC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2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1CC2-A7D0-4573-A30F-5FD5CDDCA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C1F38-8355-4092-B834-A6A7AFB1B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43A9C-5A9B-421E-8A5D-C6D02D1B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E8E02-998B-4187-B8BF-A6E3681D0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4EF18-1480-4B4B-84E8-A4309C83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6D9D4-C505-439B-AEB6-9786B8FF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6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C1695-CF11-4258-891C-C3F583F9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B428B-1726-4578-B55C-A0704C421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F7BA4-719E-45AC-9EA7-BF4669D95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7070-6049-4B59-9C21-B0E0A978211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56EBD-82B6-4303-9701-D1310FBA1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45E11-0CC4-45C0-9CDC-D27AF4E13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3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aggle/kaggle-survey-2017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DC293E9A-B88A-4532-8123-916413ADDF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2" b="545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96D0D2-1B9D-4220-9A65-E22C2B424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3015"/>
            <a:ext cx="9144000" cy="9339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Data Science Prospects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4E72B-D274-42A9-AF9B-059A77227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33" y="6166621"/>
            <a:ext cx="10313324" cy="52410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Halak</a:t>
            </a:r>
            <a:r>
              <a:rPr lang="en-US" dirty="0">
                <a:solidFill>
                  <a:srgbClr val="FFFFFF"/>
                </a:solidFill>
              </a:rPr>
              <a:t> Patel, Huma Ghiya, Mohamed Obaidullah, Jeanette Cross, </a:t>
            </a:r>
            <a:r>
              <a:rPr lang="en-US" dirty="0" err="1">
                <a:solidFill>
                  <a:srgbClr val="FFFFFF"/>
                </a:solidFill>
              </a:rPr>
              <a:t>Harneet</a:t>
            </a:r>
            <a:r>
              <a:rPr lang="en-US" dirty="0">
                <a:solidFill>
                  <a:srgbClr val="FFFFFF"/>
                </a:solidFill>
              </a:rPr>
              <a:t> Kapil</a:t>
            </a:r>
          </a:p>
        </p:txBody>
      </p:sp>
    </p:spTree>
    <p:extLst>
      <p:ext uri="{BB962C8B-B14F-4D97-AF65-F5344CB8AC3E}">
        <p14:creationId xmlns:p14="http://schemas.microsoft.com/office/powerpoint/2010/main" val="164760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A59C-0394-4A72-853E-2F15905C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Topics to be Covered: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EA529E-A61A-4A1A-9507-97BA681DA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01629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585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D1F08-5FD6-4FDC-B00D-0BFB75E9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Inspiration: Facial Recognition </a:t>
            </a: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</a:t>
            </a: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E53C3C-2BFE-43AF-A194-C38E1FD5E6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767739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048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20F61-A6E6-4A21-832A-6D01FF00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next 10-12 min, we will discuss…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7609730-93D0-451F-B1B2-663EDE932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068874"/>
              </p:ext>
            </p:extLst>
          </p:nvPr>
        </p:nvGraphicFramePr>
        <p:xfrm>
          <a:off x="4038599" y="584856"/>
          <a:ext cx="8153401" cy="553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137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8A4A7-1F84-4435-980E-08C1BCEB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</a:p>
        </p:txBody>
      </p:sp>
      <p:pic>
        <p:nvPicPr>
          <p:cNvPr id="7" name="Graphic 6" descr="Telemarketer">
            <a:extLst>
              <a:ext uri="{FF2B5EF4-FFF2-40B4-BE49-F238E27FC236}">
                <a16:creationId xmlns:a16="http://schemas.microsoft.com/office/drawing/2014/main" id="{F4EA1BEE-79F0-4161-9205-BBF4CEBF8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" y="1715781"/>
            <a:ext cx="3425957" cy="3425957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C921CA8-FF74-4254-AA28-E7F3A7709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3200" dirty="0"/>
              <a:t>Tableau – Data Science Dash Board</a:t>
            </a:r>
          </a:p>
          <a:p>
            <a:r>
              <a:rPr lang="en-US" sz="3200" dirty="0"/>
              <a:t>Face Recognition Demo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1969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0DDA-AE3F-4BBC-AB59-5B32CA5E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Data Source</a:t>
            </a:r>
          </a:p>
        </p:txBody>
      </p:sp>
      <p:pic>
        <p:nvPicPr>
          <p:cNvPr id="2053" name="Picture 2" descr="facial-recognition-markers-640x353.jpg">
            <a:extLst>
              <a:ext uri="{FF2B5EF4-FFF2-40B4-BE49-F238E27FC236}">
                <a16:creationId xmlns:a16="http://schemas.microsoft.com/office/drawing/2014/main" id="{4EAFA6C8-34E8-490C-9AAE-A40EC35A1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5339" y="2589086"/>
            <a:ext cx="4979276" cy="275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5" name="Content Placeholder 2054">
            <a:extLst>
              <a:ext uri="{FF2B5EF4-FFF2-40B4-BE49-F238E27FC236}">
                <a16:creationId xmlns:a16="http://schemas.microsoft.com/office/drawing/2014/main" id="{46D7A992-2477-475E-8039-041671A9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Kaggle data</a:t>
            </a:r>
          </a:p>
          <a:p>
            <a:pPr lvl="1"/>
            <a:r>
              <a:rPr lang="en-US" sz="1400" dirty="0">
                <a:hlinkClick r:id="rId3"/>
              </a:rPr>
              <a:t>https://www.kaggle.com/kaggle/kaggle-survey-2017</a:t>
            </a:r>
            <a:endParaRPr lang="en-US" sz="1200" dirty="0"/>
          </a:p>
          <a:p>
            <a:r>
              <a:rPr lang="en-US" sz="2400" dirty="0"/>
              <a:t>Real life Data</a:t>
            </a:r>
          </a:p>
          <a:p>
            <a:pPr lvl="1"/>
            <a:r>
              <a:rPr lang="en-US" sz="1400" dirty="0"/>
              <a:t>Personal Picture and information</a:t>
            </a:r>
          </a:p>
        </p:txBody>
      </p:sp>
    </p:spTree>
    <p:extLst>
      <p:ext uri="{BB962C8B-B14F-4D97-AF65-F5344CB8AC3E}">
        <p14:creationId xmlns:p14="http://schemas.microsoft.com/office/powerpoint/2010/main" val="2431024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627B8-327F-41B9-A8A3-F9421821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Our Real-Life Data!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78DDC7-7402-4032-A112-0352D56DF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071" t="11315" r="9204" b="69538"/>
          <a:stretch/>
        </p:blipFill>
        <p:spPr>
          <a:xfrm>
            <a:off x="1742054" y="2509911"/>
            <a:ext cx="865279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36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0E03D2-F36A-5E4E-BFFE-D93875D42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and Applications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AD6633-797F-477C-86ED-BF35CECAF7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92982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4763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ace recognition">
            <a:extLst>
              <a:ext uri="{FF2B5EF4-FFF2-40B4-BE49-F238E27FC236}">
                <a16:creationId xmlns:a16="http://schemas.microsoft.com/office/drawing/2014/main" id="{95B7E2EB-6EAE-4321-B925-099DFBAB9F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1" t="7489" r="2564" b="-1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0141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2DDCE-BE61-4AB1-A79A-8142571D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031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Mortem</a:t>
            </a:r>
            <a:endParaRPr lang="en-US" sz="3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1D18-0DA2-4C6A-8517-512D2530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1031" y="1774372"/>
            <a:ext cx="4062642" cy="2754086"/>
          </a:xfrm>
        </p:spPr>
        <p:txBody>
          <a:bodyPr anchor="t">
            <a:normAutofit/>
          </a:bodyPr>
          <a:lstStyle/>
          <a:p>
            <a:r>
              <a:rPr lang="en-US" sz="1500"/>
              <a:t>Time was a constraint to elaborate the Face Recognition application</a:t>
            </a:r>
          </a:p>
          <a:p>
            <a:pPr lvl="1"/>
            <a:r>
              <a:rPr lang="en-US" sz="1500"/>
              <a:t>Application to load faces</a:t>
            </a:r>
          </a:p>
          <a:p>
            <a:pPr lvl="1"/>
            <a:r>
              <a:rPr lang="en-US" sz="1500"/>
              <a:t>Connect the Tableau and Face Recognition</a:t>
            </a:r>
          </a:p>
          <a:p>
            <a:r>
              <a:rPr lang="en-US" sz="1500"/>
              <a:t>Survey data is as of 2017</a:t>
            </a:r>
          </a:p>
          <a:p>
            <a:pPr lvl="1"/>
            <a:r>
              <a:rPr lang="en-US" sz="1500"/>
              <a:t>Conducted by Kaggle for 16K respondents</a:t>
            </a:r>
          </a:p>
          <a:p>
            <a:r>
              <a:rPr lang="en-US" sz="1500"/>
              <a:t>Landing on a topic to leverage Data Science Learning</a:t>
            </a:r>
          </a:p>
          <a:p>
            <a:endParaRPr lang="en-US" sz="1500"/>
          </a:p>
          <a:p>
            <a:pPr marL="457200" lvl="1" indent="0">
              <a:buNone/>
            </a:pPr>
            <a:endParaRPr lang="en-US" sz="1500"/>
          </a:p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869612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209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Science Prospects</vt:lpstr>
      <vt:lpstr>Topics to be Covered:</vt:lpstr>
      <vt:lpstr>Project Inspiration: Facial Recognition  X  Artificial Intelligence</vt:lpstr>
      <vt:lpstr>In the next 10-12 min, we will discuss…</vt:lpstr>
      <vt:lpstr>Demo</vt:lpstr>
      <vt:lpstr>The Data Source</vt:lpstr>
      <vt:lpstr>Our Real-Life Data!</vt:lpstr>
      <vt:lpstr>Methods and Applications</vt:lpstr>
      <vt:lpstr>Post Mortem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Prospects</dc:title>
  <dc:creator>Huma Ghiya</dc:creator>
  <cp:lastModifiedBy>Huma Ghiya</cp:lastModifiedBy>
  <cp:revision>1</cp:revision>
  <dcterms:created xsi:type="dcterms:W3CDTF">2019-07-25T20:28:16Z</dcterms:created>
  <dcterms:modified xsi:type="dcterms:W3CDTF">2019-07-25T20:29:45Z</dcterms:modified>
</cp:coreProperties>
</file>