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AE18A-3D63-4F38-B55F-AFDB6D59BCB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D95CED-D45F-4B23-BB9F-844330F6E6AF}">
      <dgm:prSet/>
      <dgm:spPr/>
      <dgm:t>
        <a:bodyPr/>
        <a:lstStyle/>
        <a:p>
          <a:r>
            <a:rPr lang="en-US"/>
            <a:t>Project Inspiration</a:t>
          </a:r>
        </a:p>
      </dgm:t>
    </dgm:pt>
    <dgm:pt modelId="{7D6D13DD-AE36-4832-A0E7-58E4E57C638E}" type="parTrans" cxnId="{BFCA012F-0140-4C63-8B0A-1A0864BA194E}">
      <dgm:prSet/>
      <dgm:spPr/>
      <dgm:t>
        <a:bodyPr/>
        <a:lstStyle/>
        <a:p>
          <a:endParaRPr lang="en-US"/>
        </a:p>
      </dgm:t>
    </dgm:pt>
    <dgm:pt modelId="{BCC2CDF6-73F7-45DE-B0AC-4FFB165F1BF4}" type="sibTrans" cxnId="{BFCA012F-0140-4C63-8B0A-1A0864BA194E}">
      <dgm:prSet/>
      <dgm:spPr/>
      <dgm:t>
        <a:bodyPr/>
        <a:lstStyle/>
        <a:p>
          <a:endParaRPr lang="en-US"/>
        </a:p>
      </dgm:t>
    </dgm:pt>
    <dgm:pt modelId="{CE616FE4-E80C-4EBD-8B5E-57DFAAEA9D40}">
      <dgm:prSet/>
      <dgm:spPr/>
      <dgm:t>
        <a:bodyPr/>
        <a:lstStyle/>
        <a:p>
          <a:r>
            <a:rPr lang="en-US" dirty="0"/>
            <a:t>Data &amp; Technology</a:t>
          </a:r>
        </a:p>
      </dgm:t>
    </dgm:pt>
    <dgm:pt modelId="{51656098-DB03-4CE2-A372-D5194D980C48}" type="parTrans" cxnId="{CAF448EC-64C9-4A7B-92D1-8DF22A185564}">
      <dgm:prSet/>
      <dgm:spPr/>
      <dgm:t>
        <a:bodyPr/>
        <a:lstStyle/>
        <a:p>
          <a:endParaRPr lang="en-US"/>
        </a:p>
      </dgm:t>
    </dgm:pt>
    <dgm:pt modelId="{63302855-BD8E-4EFD-B6D5-8099A5CEE70E}" type="sibTrans" cxnId="{CAF448EC-64C9-4A7B-92D1-8DF22A185564}">
      <dgm:prSet/>
      <dgm:spPr/>
      <dgm:t>
        <a:bodyPr/>
        <a:lstStyle/>
        <a:p>
          <a:endParaRPr lang="en-US"/>
        </a:p>
      </dgm:t>
    </dgm:pt>
    <dgm:pt modelId="{C2AAA49E-0F17-4A93-B00E-53F6AE92F583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51F42ABD-61DB-4C83-864E-E64FFA8E520A}" type="parTrans" cxnId="{BB47112E-B0B1-4FB5-89A7-F8C0194E07F4}">
      <dgm:prSet/>
      <dgm:spPr/>
      <dgm:t>
        <a:bodyPr/>
        <a:lstStyle/>
        <a:p>
          <a:endParaRPr lang="en-US"/>
        </a:p>
      </dgm:t>
    </dgm:pt>
    <dgm:pt modelId="{E83374F9-FA02-4D3C-9AF2-3448529BD95E}" type="sibTrans" cxnId="{BB47112E-B0B1-4FB5-89A7-F8C0194E07F4}">
      <dgm:prSet/>
      <dgm:spPr/>
      <dgm:t>
        <a:bodyPr/>
        <a:lstStyle/>
        <a:p>
          <a:endParaRPr lang="en-US"/>
        </a:p>
      </dgm:t>
    </dgm:pt>
    <dgm:pt modelId="{87018294-82AE-4E15-B243-3C408C7F6081}">
      <dgm:prSet/>
      <dgm:spPr/>
      <dgm:t>
        <a:bodyPr/>
        <a:lstStyle/>
        <a:p>
          <a:r>
            <a:rPr lang="en-US" dirty="0"/>
            <a:t>Post-Mortem</a:t>
          </a:r>
        </a:p>
      </dgm:t>
    </dgm:pt>
    <dgm:pt modelId="{83E0A573-1DDD-4FB4-9C3C-894B84B69490}" type="parTrans" cxnId="{0F14E90C-FD2A-41E9-868F-D13C3377BE3C}">
      <dgm:prSet/>
      <dgm:spPr/>
      <dgm:t>
        <a:bodyPr/>
        <a:lstStyle/>
        <a:p>
          <a:endParaRPr lang="en-US"/>
        </a:p>
      </dgm:t>
    </dgm:pt>
    <dgm:pt modelId="{849573CF-07FD-4EE5-8157-4066EA187C67}" type="sibTrans" cxnId="{0F14E90C-FD2A-41E9-868F-D13C3377BE3C}">
      <dgm:prSet/>
      <dgm:spPr/>
      <dgm:t>
        <a:bodyPr/>
        <a:lstStyle/>
        <a:p>
          <a:endParaRPr lang="en-US"/>
        </a:p>
      </dgm:t>
    </dgm:pt>
    <dgm:pt modelId="{F61134B8-E835-4E4B-B038-8F9ABD567C22}">
      <dgm:prSet/>
      <dgm:spPr/>
      <dgm:t>
        <a:bodyPr/>
        <a:lstStyle/>
        <a:p>
          <a:r>
            <a:rPr lang="en-US" dirty="0"/>
            <a:t>Lesson Learned</a:t>
          </a:r>
        </a:p>
      </dgm:t>
    </dgm:pt>
    <dgm:pt modelId="{4116563B-8AF7-46AA-9CF9-2CB090948E9B}" type="parTrans" cxnId="{8325D3E9-7DA0-40C2-95D2-B12E78D9CB1E}">
      <dgm:prSet/>
      <dgm:spPr/>
      <dgm:t>
        <a:bodyPr/>
        <a:lstStyle/>
        <a:p>
          <a:endParaRPr lang="en-US"/>
        </a:p>
      </dgm:t>
    </dgm:pt>
    <dgm:pt modelId="{4C903505-BF96-4606-ACDD-5B1CF196D095}" type="sibTrans" cxnId="{8325D3E9-7DA0-40C2-95D2-B12E78D9CB1E}">
      <dgm:prSet/>
      <dgm:spPr/>
      <dgm:t>
        <a:bodyPr/>
        <a:lstStyle/>
        <a:p>
          <a:endParaRPr lang="en-US"/>
        </a:p>
      </dgm:t>
    </dgm:pt>
    <dgm:pt modelId="{75A0EB6F-29CD-49DF-8A31-B7FA8B493B5B}" type="pres">
      <dgm:prSet presAssocID="{5F4AE18A-3D63-4F38-B55F-AFDB6D59BCB6}" presName="linear" presStyleCnt="0">
        <dgm:presLayoutVars>
          <dgm:animLvl val="lvl"/>
          <dgm:resizeHandles val="exact"/>
        </dgm:presLayoutVars>
      </dgm:prSet>
      <dgm:spPr/>
    </dgm:pt>
    <dgm:pt modelId="{3F24835F-8D4F-4728-BED2-56C11487B253}" type="pres">
      <dgm:prSet presAssocID="{7FD95CED-D45F-4B23-BB9F-844330F6E6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3ACFCA-67B6-479A-A840-7689FA326E8A}" type="pres">
      <dgm:prSet presAssocID="{BCC2CDF6-73F7-45DE-B0AC-4FFB165F1BF4}" presName="spacer" presStyleCnt="0"/>
      <dgm:spPr/>
    </dgm:pt>
    <dgm:pt modelId="{F22548F3-EE64-4830-883A-26F8AD1F6C91}" type="pres">
      <dgm:prSet presAssocID="{CE616FE4-E80C-4EBD-8B5E-57DFAAEA9D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028BDA-2E1D-4B49-BB54-4E359C52D0E0}" type="pres">
      <dgm:prSet presAssocID="{63302855-BD8E-4EFD-B6D5-8099A5CEE70E}" presName="spacer" presStyleCnt="0"/>
      <dgm:spPr/>
    </dgm:pt>
    <dgm:pt modelId="{D3C95B53-8301-4ECF-ACF9-CAE28CA62475}" type="pres">
      <dgm:prSet presAssocID="{C2AAA49E-0F17-4A93-B00E-53F6AE92F5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F20945-271D-4F83-A0F3-FEDE71F6E9CA}" type="pres">
      <dgm:prSet presAssocID="{E83374F9-FA02-4D3C-9AF2-3448529BD95E}" presName="spacer" presStyleCnt="0"/>
      <dgm:spPr/>
    </dgm:pt>
    <dgm:pt modelId="{1F3DE685-8B63-4F8F-9C1C-610E03AC48EB}" type="pres">
      <dgm:prSet presAssocID="{87018294-82AE-4E15-B243-3C408C7F60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9FFFA0-0D7A-412D-BD1E-AC12104F60B7}" type="pres">
      <dgm:prSet presAssocID="{849573CF-07FD-4EE5-8157-4066EA187C67}" presName="spacer" presStyleCnt="0"/>
      <dgm:spPr/>
    </dgm:pt>
    <dgm:pt modelId="{97AF3E88-2C35-4890-B3F7-1AFD386CEB27}" type="pres">
      <dgm:prSet presAssocID="{F61134B8-E835-4E4B-B038-8F9ABD567C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14E90C-FD2A-41E9-868F-D13C3377BE3C}" srcId="{5F4AE18A-3D63-4F38-B55F-AFDB6D59BCB6}" destId="{87018294-82AE-4E15-B243-3C408C7F6081}" srcOrd="3" destOrd="0" parTransId="{83E0A573-1DDD-4FB4-9C3C-894B84B69490}" sibTransId="{849573CF-07FD-4EE5-8157-4066EA187C67}"/>
    <dgm:cxn modelId="{F4033525-592C-4E22-8267-757E33E6CD0B}" type="presOf" srcId="{CE616FE4-E80C-4EBD-8B5E-57DFAAEA9D40}" destId="{F22548F3-EE64-4830-883A-26F8AD1F6C91}" srcOrd="0" destOrd="0" presId="urn:microsoft.com/office/officeart/2005/8/layout/vList2"/>
    <dgm:cxn modelId="{484D9625-C940-4153-B125-F2B20EF48337}" type="presOf" srcId="{5F4AE18A-3D63-4F38-B55F-AFDB6D59BCB6}" destId="{75A0EB6F-29CD-49DF-8A31-B7FA8B493B5B}" srcOrd="0" destOrd="0" presId="urn:microsoft.com/office/officeart/2005/8/layout/vList2"/>
    <dgm:cxn modelId="{1B4F1527-B7F4-460D-8FB4-BF85C2F42568}" type="presOf" srcId="{C2AAA49E-0F17-4A93-B00E-53F6AE92F583}" destId="{D3C95B53-8301-4ECF-ACF9-CAE28CA62475}" srcOrd="0" destOrd="0" presId="urn:microsoft.com/office/officeart/2005/8/layout/vList2"/>
    <dgm:cxn modelId="{BB47112E-B0B1-4FB5-89A7-F8C0194E07F4}" srcId="{5F4AE18A-3D63-4F38-B55F-AFDB6D59BCB6}" destId="{C2AAA49E-0F17-4A93-B00E-53F6AE92F583}" srcOrd="2" destOrd="0" parTransId="{51F42ABD-61DB-4C83-864E-E64FFA8E520A}" sibTransId="{E83374F9-FA02-4D3C-9AF2-3448529BD95E}"/>
    <dgm:cxn modelId="{BFCA012F-0140-4C63-8B0A-1A0864BA194E}" srcId="{5F4AE18A-3D63-4F38-B55F-AFDB6D59BCB6}" destId="{7FD95CED-D45F-4B23-BB9F-844330F6E6AF}" srcOrd="0" destOrd="0" parTransId="{7D6D13DD-AE36-4832-A0E7-58E4E57C638E}" sibTransId="{BCC2CDF6-73F7-45DE-B0AC-4FFB165F1BF4}"/>
    <dgm:cxn modelId="{D75F8159-E4CD-4522-9165-FD8FD25E68B2}" type="presOf" srcId="{F61134B8-E835-4E4B-B038-8F9ABD567C22}" destId="{97AF3E88-2C35-4890-B3F7-1AFD386CEB27}" srcOrd="0" destOrd="0" presId="urn:microsoft.com/office/officeart/2005/8/layout/vList2"/>
    <dgm:cxn modelId="{FE4E1AA7-91EF-43F4-8A98-CA4B27F10D0B}" type="presOf" srcId="{87018294-82AE-4E15-B243-3C408C7F6081}" destId="{1F3DE685-8B63-4F8F-9C1C-610E03AC48EB}" srcOrd="0" destOrd="0" presId="urn:microsoft.com/office/officeart/2005/8/layout/vList2"/>
    <dgm:cxn modelId="{363DFDC7-8800-4C22-BD39-40D0BF4A3D34}" type="presOf" srcId="{7FD95CED-D45F-4B23-BB9F-844330F6E6AF}" destId="{3F24835F-8D4F-4728-BED2-56C11487B253}" srcOrd="0" destOrd="0" presId="urn:microsoft.com/office/officeart/2005/8/layout/vList2"/>
    <dgm:cxn modelId="{8325D3E9-7DA0-40C2-95D2-B12E78D9CB1E}" srcId="{5F4AE18A-3D63-4F38-B55F-AFDB6D59BCB6}" destId="{F61134B8-E835-4E4B-B038-8F9ABD567C22}" srcOrd="4" destOrd="0" parTransId="{4116563B-8AF7-46AA-9CF9-2CB090948E9B}" sibTransId="{4C903505-BF96-4606-ACDD-5B1CF196D095}"/>
    <dgm:cxn modelId="{CAF448EC-64C9-4A7B-92D1-8DF22A185564}" srcId="{5F4AE18A-3D63-4F38-B55F-AFDB6D59BCB6}" destId="{CE616FE4-E80C-4EBD-8B5E-57DFAAEA9D40}" srcOrd="1" destOrd="0" parTransId="{51656098-DB03-4CE2-A372-D5194D980C48}" sibTransId="{63302855-BD8E-4EFD-B6D5-8099A5CEE70E}"/>
    <dgm:cxn modelId="{ADB55EC7-6767-4418-B934-31812B9CEF08}" type="presParOf" srcId="{75A0EB6F-29CD-49DF-8A31-B7FA8B493B5B}" destId="{3F24835F-8D4F-4728-BED2-56C11487B253}" srcOrd="0" destOrd="0" presId="urn:microsoft.com/office/officeart/2005/8/layout/vList2"/>
    <dgm:cxn modelId="{1F23CD7B-075C-48D2-A1F2-DA2050EADAB9}" type="presParOf" srcId="{75A0EB6F-29CD-49DF-8A31-B7FA8B493B5B}" destId="{153ACFCA-67B6-479A-A840-7689FA326E8A}" srcOrd="1" destOrd="0" presId="urn:microsoft.com/office/officeart/2005/8/layout/vList2"/>
    <dgm:cxn modelId="{FAA36345-09F9-4752-8450-79FD8F469DF5}" type="presParOf" srcId="{75A0EB6F-29CD-49DF-8A31-B7FA8B493B5B}" destId="{F22548F3-EE64-4830-883A-26F8AD1F6C91}" srcOrd="2" destOrd="0" presId="urn:microsoft.com/office/officeart/2005/8/layout/vList2"/>
    <dgm:cxn modelId="{E3DB4A82-A87D-4318-B465-128CA8084A6A}" type="presParOf" srcId="{75A0EB6F-29CD-49DF-8A31-B7FA8B493B5B}" destId="{4E028BDA-2E1D-4B49-BB54-4E359C52D0E0}" srcOrd="3" destOrd="0" presId="urn:microsoft.com/office/officeart/2005/8/layout/vList2"/>
    <dgm:cxn modelId="{46C09694-1243-45D1-B606-136432E8E70B}" type="presParOf" srcId="{75A0EB6F-29CD-49DF-8A31-B7FA8B493B5B}" destId="{D3C95B53-8301-4ECF-ACF9-CAE28CA62475}" srcOrd="4" destOrd="0" presId="urn:microsoft.com/office/officeart/2005/8/layout/vList2"/>
    <dgm:cxn modelId="{A0FB702A-6634-4063-9573-54941FE94E6B}" type="presParOf" srcId="{75A0EB6F-29CD-49DF-8A31-B7FA8B493B5B}" destId="{74F20945-271D-4F83-A0F3-FEDE71F6E9CA}" srcOrd="5" destOrd="0" presId="urn:microsoft.com/office/officeart/2005/8/layout/vList2"/>
    <dgm:cxn modelId="{3A8324B5-ECDB-467D-8636-6AF19E39FC89}" type="presParOf" srcId="{75A0EB6F-29CD-49DF-8A31-B7FA8B493B5B}" destId="{1F3DE685-8B63-4F8F-9C1C-610E03AC48EB}" srcOrd="6" destOrd="0" presId="urn:microsoft.com/office/officeart/2005/8/layout/vList2"/>
    <dgm:cxn modelId="{E9A97AA2-5756-4625-BE4F-8501EB0A8174}" type="presParOf" srcId="{75A0EB6F-29CD-49DF-8A31-B7FA8B493B5B}" destId="{9C9FFFA0-0D7A-412D-BD1E-AC12104F60B7}" srcOrd="7" destOrd="0" presId="urn:microsoft.com/office/officeart/2005/8/layout/vList2"/>
    <dgm:cxn modelId="{C64A812C-70C7-44C2-AA15-9BA56E58A918}" type="presParOf" srcId="{75A0EB6F-29CD-49DF-8A31-B7FA8B493B5B}" destId="{97AF3E88-2C35-4890-B3F7-1AFD386CEB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59B0D2-2EEF-4DA1-82FC-58EAF7914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42F128C-236C-4A71-B67F-179C4CB4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Interesting and relevant topic in today’s society </a:t>
          </a:r>
        </a:p>
      </dgm:t>
    </dgm:pt>
    <dgm:pt modelId="{32279E4B-C3C6-4B06-A79F-575853689A4D}" type="parTrans" cxnId="{0718DF9D-F665-495E-A5D9-FF39845D3D2E}">
      <dgm:prSet/>
      <dgm:spPr/>
      <dgm:t>
        <a:bodyPr/>
        <a:lstStyle/>
        <a:p>
          <a:endParaRPr lang="en-US"/>
        </a:p>
      </dgm:t>
    </dgm:pt>
    <dgm:pt modelId="{87C3B294-DA49-4FDB-93BF-FBACA1DA78CB}" type="sibTrans" cxnId="{0718DF9D-F665-495E-A5D9-FF39845D3D2E}">
      <dgm:prSet/>
      <dgm:spPr/>
      <dgm:t>
        <a:bodyPr/>
        <a:lstStyle/>
        <a:p>
          <a:endParaRPr lang="en-US"/>
        </a:p>
      </dgm:t>
    </dgm:pt>
    <dgm:pt modelId="{79F1DCB5-3F52-42FC-B1AC-0AE41E57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uses of facial recognition :</a:t>
          </a:r>
        </a:p>
      </dgm:t>
    </dgm:pt>
    <dgm:pt modelId="{627C5798-FD3C-4DD7-ABDA-266C140F7922}" type="parTrans" cxnId="{1250ED35-3045-482C-9483-3547E5CEB1E4}">
      <dgm:prSet/>
      <dgm:spPr/>
      <dgm:t>
        <a:bodyPr/>
        <a:lstStyle/>
        <a:p>
          <a:endParaRPr lang="en-US"/>
        </a:p>
      </dgm:t>
    </dgm:pt>
    <dgm:pt modelId="{6A88CD15-5EA7-4F51-9ECE-D37825ADBBEF}" type="sibTrans" cxnId="{1250ED35-3045-482C-9483-3547E5CEB1E4}">
      <dgm:prSet/>
      <dgm:spPr/>
      <dgm:t>
        <a:bodyPr/>
        <a:lstStyle/>
        <a:p>
          <a:endParaRPr lang="en-US"/>
        </a:p>
      </dgm:t>
    </dgm:pt>
    <dgm:pt modelId="{1CACDD3D-E038-444D-81ED-6DB0E332F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Crime</a:t>
          </a:r>
        </a:p>
      </dgm:t>
    </dgm:pt>
    <dgm:pt modelId="{C8B2A21D-877E-4D80-A3D3-F3258CE947CD}" type="parTrans" cxnId="{390759F1-AED9-4701-8488-51F028778F3B}">
      <dgm:prSet/>
      <dgm:spPr/>
      <dgm:t>
        <a:bodyPr/>
        <a:lstStyle/>
        <a:p>
          <a:endParaRPr lang="en-US"/>
        </a:p>
      </dgm:t>
    </dgm:pt>
    <dgm:pt modelId="{AEBE074A-7585-4D37-98F8-A91813A64BA2}" type="sibTrans" cxnId="{390759F1-AED9-4701-8488-51F028778F3B}">
      <dgm:prSet/>
      <dgm:spPr/>
      <dgm:t>
        <a:bodyPr/>
        <a:lstStyle/>
        <a:p>
          <a:endParaRPr lang="en-US"/>
        </a:p>
      </dgm:t>
    </dgm:pt>
    <dgm:pt modelId="{F086B0F9-D675-4637-A87A-AB125FC10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Unlocking / Security for personal smart phone devices</a:t>
          </a:r>
        </a:p>
      </dgm:t>
    </dgm:pt>
    <dgm:pt modelId="{6460EA62-E035-47E9-B820-8681140ADF6B}" type="parTrans" cxnId="{3E3D1A66-33CC-41B2-BB4F-40ABFFED31F5}">
      <dgm:prSet/>
      <dgm:spPr/>
      <dgm:t>
        <a:bodyPr/>
        <a:lstStyle/>
        <a:p>
          <a:endParaRPr lang="en-US"/>
        </a:p>
      </dgm:t>
    </dgm:pt>
    <dgm:pt modelId="{966E55DD-D3D5-43BB-AC45-7F49143F6556}" type="sibTrans" cxnId="{3E3D1A66-33CC-41B2-BB4F-40ABFFED31F5}">
      <dgm:prSet/>
      <dgm:spPr/>
      <dgm:t>
        <a:bodyPr/>
        <a:lstStyle/>
        <a:p>
          <a:endParaRPr lang="en-US"/>
        </a:p>
      </dgm:t>
    </dgm:pt>
    <dgm:pt modelId="{0E6B2CB7-1662-4215-98F4-2C749FC43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Aid in forensic investigations </a:t>
          </a:r>
        </a:p>
        <a:p>
          <a:pPr>
            <a:lnSpc>
              <a:spcPct val="100000"/>
            </a:lnSpc>
          </a:pPr>
          <a:r>
            <a:rPr lang="en-US" dirty="0"/>
            <a:t>Social Media Platforms</a:t>
          </a:r>
        </a:p>
      </dgm:t>
    </dgm:pt>
    <dgm:pt modelId="{63FF49F9-76A0-4ADD-8F24-727CEFBCCC92}" type="parTrans" cxnId="{D47629EF-EBAF-4CE9-999C-5EDE6C7E0C54}">
      <dgm:prSet/>
      <dgm:spPr/>
      <dgm:t>
        <a:bodyPr/>
        <a:lstStyle/>
        <a:p>
          <a:endParaRPr lang="en-US"/>
        </a:p>
      </dgm:t>
    </dgm:pt>
    <dgm:pt modelId="{B8FEDDA6-2FFF-46E6-813C-28BC9DBCC6CE}" type="sibTrans" cxnId="{D47629EF-EBAF-4CE9-999C-5EDE6C7E0C54}">
      <dgm:prSet/>
      <dgm:spPr/>
      <dgm:t>
        <a:bodyPr/>
        <a:lstStyle/>
        <a:p>
          <a:endParaRPr lang="en-US"/>
        </a:p>
      </dgm:t>
    </dgm:pt>
    <dgm:pt modelId="{BC3BEA47-3219-43E2-A626-9222185851F1}" type="pres">
      <dgm:prSet presAssocID="{7659B0D2-2EEF-4DA1-82FC-58EAF7914BA1}" presName="root" presStyleCnt="0">
        <dgm:presLayoutVars>
          <dgm:dir/>
          <dgm:resizeHandles val="exact"/>
        </dgm:presLayoutVars>
      </dgm:prSet>
      <dgm:spPr/>
    </dgm:pt>
    <dgm:pt modelId="{F70F0766-907B-4221-B388-F949D3831385}" type="pres">
      <dgm:prSet presAssocID="{F42F128C-236C-4A71-B67F-179C4CB4C73C}" presName="compNode" presStyleCnt="0"/>
      <dgm:spPr/>
    </dgm:pt>
    <dgm:pt modelId="{86E8140D-3FA7-4B97-9E74-45B9E982961A}" type="pres">
      <dgm:prSet presAssocID="{F42F128C-236C-4A71-B67F-179C4CB4C73C}" presName="bgRect" presStyleLbl="bgShp" presStyleIdx="0" presStyleCnt="2"/>
      <dgm:spPr/>
    </dgm:pt>
    <dgm:pt modelId="{544A4B9B-4FE0-431F-A3B4-A49ED5C95D1B}" type="pres">
      <dgm:prSet presAssocID="{F42F128C-236C-4A71-B67F-179C4CB4C7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560219-7201-4B81-896E-E46345F28469}" type="pres">
      <dgm:prSet presAssocID="{F42F128C-236C-4A71-B67F-179C4CB4C73C}" presName="spaceRect" presStyleCnt="0"/>
      <dgm:spPr/>
    </dgm:pt>
    <dgm:pt modelId="{7D7E44E9-95AE-41D9-9E1E-99706465DA59}" type="pres">
      <dgm:prSet presAssocID="{F42F128C-236C-4A71-B67F-179C4CB4C73C}" presName="parTx" presStyleLbl="revTx" presStyleIdx="0" presStyleCnt="3">
        <dgm:presLayoutVars>
          <dgm:chMax val="0"/>
          <dgm:chPref val="0"/>
        </dgm:presLayoutVars>
      </dgm:prSet>
      <dgm:spPr/>
    </dgm:pt>
    <dgm:pt modelId="{67B4EF0A-F8A2-463A-8B39-5CA894A354A1}" type="pres">
      <dgm:prSet presAssocID="{87C3B294-DA49-4FDB-93BF-FBACA1DA78CB}" presName="sibTrans" presStyleCnt="0"/>
      <dgm:spPr/>
    </dgm:pt>
    <dgm:pt modelId="{0193E4E2-5EAE-41B4-B705-F44A9811C35A}" type="pres">
      <dgm:prSet presAssocID="{79F1DCB5-3F52-42FC-B1AC-0AE41E57BAC6}" presName="compNode" presStyleCnt="0"/>
      <dgm:spPr/>
    </dgm:pt>
    <dgm:pt modelId="{64817983-55C8-416B-8E2E-47D6096C2B21}" type="pres">
      <dgm:prSet presAssocID="{79F1DCB5-3F52-42FC-B1AC-0AE41E57BAC6}" presName="bgRect" presStyleLbl="bgShp" presStyleIdx="1" presStyleCnt="2"/>
      <dgm:spPr/>
    </dgm:pt>
    <dgm:pt modelId="{EEE446F2-CFD0-485F-8D8E-B812A28511D8}" type="pres">
      <dgm:prSet presAssocID="{79F1DCB5-3F52-42FC-B1AC-0AE41E57B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E7F6DFE-FFD3-42E7-AB2A-8A7F5C199062}" type="pres">
      <dgm:prSet presAssocID="{79F1DCB5-3F52-42FC-B1AC-0AE41E57BAC6}" presName="spaceRect" presStyleCnt="0"/>
      <dgm:spPr/>
    </dgm:pt>
    <dgm:pt modelId="{2304C4CA-8DC2-4E5C-A49A-819F094C1BD2}" type="pres">
      <dgm:prSet presAssocID="{79F1DCB5-3F52-42FC-B1AC-0AE41E57BAC6}" presName="parTx" presStyleLbl="revTx" presStyleIdx="1" presStyleCnt="3">
        <dgm:presLayoutVars>
          <dgm:chMax val="0"/>
          <dgm:chPref val="0"/>
        </dgm:presLayoutVars>
      </dgm:prSet>
      <dgm:spPr/>
    </dgm:pt>
    <dgm:pt modelId="{38EDBA9F-FBA7-4187-B2A2-7EF0187F79D4}" type="pres">
      <dgm:prSet presAssocID="{79F1DCB5-3F52-42FC-B1AC-0AE41E57BAC6}" presName="desTx" presStyleLbl="revTx" presStyleIdx="2" presStyleCnt="3">
        <dgm:presLayoutVars/>
      </dgm:prSet>
      <dgm:spPr/>
    </dgm:pt>
  </dgm:ptLst>
  <dgm:cxnLst>
    <dgm:cxn modelId="{906B0904-2D19-42A9-B998-0DC47957BB0F}" type="presOf" srcId="{F42F128C-236C-4A71-B67F-179C4CB4C73C}" destId="{7D7E44E9-95AE-41D9-9E1E-99706465DA59}" srcOrd="0" destOrd="0" presId="urn:microsoft.com/office/officeart/2018/2/layout/IconVerticalSolidList"/>
    <dgm:cxn modelId="{83D7DE04-0BD7-4D5F-8100-28C53A8EB279}" type="presOf" srcId="{79F1DCB5-3F52-42FC-B1AC-0AE41E57BAC6}" destId="{2304C4CA-8DC2-4E5C-A49A-819F094C1BD2}" srcOrd="0" destOrd="0" presId="urn:microsoft.com/office/officeart/2018/2/layout/IconVerticalSolidList"/>
    <dgm:cxn modelId="{1250ED35-3045-482C-9483-3547E5CEB1E4}" srcId="{7659B0D2-2EEF-4DA1-82FC-58EAF7914BA1}" destId="{79F1DCB5-3F52-42FC-B1AC-0AE41E57BAC6}" srcOrd="1" destOrd="0" parTransId="{627C5798-FD3C-4DD7-ABDA-266C140F7922}" sibTransId="{6A88CD15-5EA7-4F51-9ECE-D37825ADBBEF}"/>
    <dgm:cxn modelId="{3E3D1A66-33CC-41B2-BB4F-40ABFFED31F5}" srcId="{79F1DCB5-3F52-42FC-B1AC-0AE41E57BAC6}" destId="{F086B0F9-D675-4637-A87A-AB125FC105DB}" srcOrd="1" destOrd="0" parTransId="{6460EA62-E035-47E9-B820-8681140ADF6B}" sibTransId="{966E55DD-D3D5-43BB-AC45-7F49143F6556}"/>
    <dgm:cxn modelId="{EE6C5A73-ADDE-4E5A-826F-348C1531436E}" type="presOf" srcId="{F086B0F9-D675-4637-A87A-AB125FC105DB}" destId="{38EDBA9F-FBA7-4187-B2A2-7EF0187F79D4}" srcOrd="0" destOrd="1" presId="urn:microsoft.com/office/officeart/2018/2/layout/IconVerticalSolidList"/>
    <dgm:cxn modelId="{3600F778-A482-4277-BC7B-7E02B016FD12}" type="presOf" srcId="{0E6B2CB7-1662-4215-98F4-2C749FC433D9}" destId="{38EDBA9F-FBA7-4187-B2A2-7EF0187F79D4}" srcOrd="0" destOrd="2" presId="urn:microsoft.com/office/officeart/2018/2/layout/IconVerticalSolidList"/>
    <dgm:cxn modelId="{33DF1B7D-1ED5-4151-9D9D-47AAA798E516}" type="presOf" srcId="{1CACDD3D-E038-444D-81ED-6DB0E332FF16}" destId="{38EDBA9F-FBA7-4187-B2A2-7EF0187F79D4}" srcOrd="0" destOrd="0" presId="urn:microsoft.com/office/officeart/2018/2/layout/IconVerticalSolidList"/>
    <dgm:cxn modelId="{0718DF9D-F665-495E-A5D9-FF39845D3D2E}" srcId="{7659B0D2-2EEF-4DA1-82FC-58EAF7914BA1}" destId="{F42F128C-236C-4A71-B67F-179C4CB4C73C}" srcOrd="0" destOrd="0" parTransId="{32279E4B-C3C6-4B06-A79F-575853689A4D}" sibTransId="{87C3B294-DA49-4FDB-93BF-FBACA1DA78CB}"/>
    <dgm:cxn modelId="{0796A5B3-4359-4D7C-8E35-7849478ED49C}" type="presOf" srcId="{7659B0D2-2EEF-4DA1-82FC-58EAF7914BA1}" destId="{BC3BEA47-3219-43E2-A626-9222185851F1}" srcOrd="0" destOrd="0" presId="urn:microsoft.com/office/officeart/2018/2/layout/IconVerticalSolidList"/>
    <dgm:cxn modelId="{D47629EF-EBAF-4CE9-999C-5EDE6C7E0C54}" srcId="{79F1DCB5-3F52-42FC-B1AC-0AE41E57BAC6}" destId="{0E6B2CB7-1662-4215-98F4-2C749FC433D9}" srcOrd="2" destOrd="0" parTransId="{63FF49F9-76A0-4ADD-8F24-727CEFBCCC92}" sibTransId="{B8FEDDA6-2FFF-46E6-813C-28BC9DBCC6CE}"/>
    <dgm:cxn modelId="{390759F1-AED9-4701-8488-51F028778F3B}" srcId="{79F1DCB5-3F52-42FC-B1AC-0AE41E57BAC6}" destId="{1CACDD3D-E038-444D-81ED-6DB0E332FF16}" srcOrd="0" destOrd="0" parTransId="{C8B2A21D-877E-4D80-A3D3-F3258CE947CD}" sibTransId="{AEBE074A-7585-4D37-98F8-A91813A64BA2}"/>
    <dgm:cxn modelId="{A4BC5828-A160-425E-A41E-B4DDEE77856E}" type="presParOf" srcId="{BC3BEA47-3219-43E2-A626-9222185851F1}" destId="{F70F0766-907B-4221-B388-F949D3831385}" srcOrd="0" destOrd="0" presId="urn:microsoft.com/office/officeart/2018/2/layout/IconVerticalSolidList"/>
    <dgm:cxn modelId="{0BC7E3C9-E34A-4327-B0B3-F16B281D1B63}" type="presParOf" srcId="{F70F0766-907B-4221-B388-F949D3831385}" destId="{86E8140D-3FA7-4B97-9E74-45B9E982961A}" srcOrd="0" destOrd="0" presId="urn:microsoft.com/office/officeart/2018/2/layout/IconVerticalSolidList"/>
    <dgm:cxn modelId="{B2F78081-58E2-46B9-9A31-D63754137F25}" type="presParOf" srcId="{F70F0766-907B-4221-B388-F949D3831385}" destId="{544A4B9B-4FE0-431F-A3B4-A49ED5C95D1B}" srcOrd="1" destOrd="0" presId="urn:microsoft.com/office/officeart/2018/2/layout/IconVerticalSolidList"/>
    <dgm:cxn modelId="{56AB6563-C210-46DE-ACB0-9EACDD2D26AC}" type="presParOf" srcId="{F70F0766-907B-4221-B388-F949D3831385}" destId="{A0560219-7201-4B81-896E-E46345F28469}" srcOrd="2" destOrd="0" presId="urn:microsoft.com/office/officeart/2018/2/layout/IconVerticalSolidList"/>
    <dgm:cxn modelId="{080C9CCA-BC7B-4FAC-8692-AB2A024F13E7}" type="presParOf" srcId="{F70F0766-907B-4221-B388-F949D3831385}" destId="{7D7E44E9-95AE-41D9-9E1E-99706465DA59}" srcOrd="3" destOrd="0" presId="urn:microsoft.com/office/officeart/2018/2/layout/IconVerticalSolidList"/>
    <dgm:cxn modelId="{4F181E51-F4D5-478E-A3E6-DDBE5514FB95}" type="presParOf" srcId="{BC3BEA47-3219-43E2-A626-9222185851F1}" destId="{67B4EF0A-F8A2-463A-8B39-5CA894A354A1}" srcOrd="1" destOrd="0" presId="urn:microsoft.com/office/officeart/2018/2/layout/IconVerticalSolidList"/>
    <dgm:cxn modelId="{A7008184-2725-4B11-86E6-7251A7BF7F93}" type="presParOf" srcId="{BC3BEA47-3219-43E2-A626-9222185851F1}" destId="{0193E4E2-5EAE-41B4-B705-F44A9811C35A}" srcOrd="2" destOrd="0" presId="urn:microsoft.com/office/officeart/2018/2/layout/IconVerticalSolidList"/>
    <dgm:cxn modelId="{6A7051DF-1C9A-4E1E-895F-3AF869A6C896}" type="presParOf" srcId="{0193E4E2-5EAE-41B4-B705-F44A9811C35A}" destId="{64817983-55C8-416B-8E2E-47D6096C2B21}" srcOrd="0" destOrd="0" presId="urn:microsoft.com/office/officeart/2018/2/layout/IconVerticalSolidList"/>
    <dgm:cxn modelId="{11906EE2-41E5-453B-A56E-04DAEF38062E}" type="presParOf" srcId="{0193E4E2-5EAE-41B4-B705-F44A9811C35A}" destId="{EEE446F2-CFD0-485F-8D8E-B812A28511D8}" srcOrd="1" destOrd="0" presId="urn:microsoft.com/office/officeart/2018/2/layout/IconVerticalSolidList"/>
    <dgm:cxn modelId="{DC0BB7C9-D8FA-4B6B-BE7E-87857CDB11B2}" type="presParOf" srcId="{0193E4E2-5EAE-41B4-B705-F44A9811C35A}" destId="{EE7F6DFE-FFD3-42E7-AB2A-8A7F5C199062}" srcOrd="2" destOrd="0" presId="urn:microsoft.com/office/officeart/2018/2/layout/IconVerticalSolidList"/>
    <dgm:cxn modelId="{2C37B1AA-CCE2-44BD-8CA9-116B25D90C62}" type="presParOf" srcId="{0193E4E2-5EAE-41B4-B705-F44A9811C35A}" destId="{2304C4CA-8DC2-4E5C-A49A-819F094C1BD2}" srcOrd="3" destOrd="0" presId="urn:microsoft.com/office/officeart/2018/2/layout/IconVerticalSolidList"/>
    <dgm:cxn modelId="{6038ACF9-6045-4D03-82A2-C8CD09EAD485}" type="presParOf" srcId="{0193E4E2-5EAE-41B4-B705-F44A9811C35A}" destId="{38EDBA9F-FBA7-4187-B2A2-7EF0187F79D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835F-8D4F-4728-BED2-56C11487B253}">
      <dsp:nvSpPr>
        <dsp:cNvPr id="0" name=""/>
        <dsp:cNvSpPr/>
      </dsp:nvSpPr>
      <dsp:spPr>
        <a:xfrm>
          <a:off x="0" y="50922"/>
          <a:ext cx="6513603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Project Inspiration</a:t>
          </a:r>
        </a:p>
      </dsp:txBody>
      <dsp:txXfrm>
        <a:off x="51517" y="102439"/>
        <a:ext cx="6410569" cy="952306"/>
      </dsp:txXfrm>
    </dsp:sp>
    <dsp:sp modelId="{F22548F3-EE64-4830-883A-26F8AD1F6C91}">
      <dsp:nvSpPr>
        <dsp:cNvPr id="0" name=""/>
        <dsp:cNvSpPr/>
      </dsp:nvSpPr>
      <dsp:spPr>
        <a:xfrm>
          <a:off x="0" y="1232982"/>
          <a:ext cx="6513603" cy="10553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&amp; Technology</a:t>
          </a:r>
        </a:p>
      </dsp:txBody>
      <dsp:txXfrm>
        <a:off x="51517" y="1284499"/>
        <a:ext cx="6410569" cy="952306"/>
      </dsp:txXfrm>
    </dsp:sp>
    <dsp:sp modelId="{D3C95B53-8301-4ECF-ACF9-CAE28CA62475}">
      <dsp:nvSpPr>
        <dsp:cNvPr id="0" name=""/>
        <dsp:cNvSpPr/>
      </dsp:nvSpPr>
      <dsp:spPr>
        <a:xfrm>
          <a:off x="0" y="2415043"/>
          <a:ext cx="6513603" cy="10553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Demo</a:t>
          </a:r>
        </a:p>
      </dsp:txBody>
      <dsp:txXfrm>
        <a:off x="51517" y="2466560"/>
        <a:ext cx="6410569" cy="952306"/>
      </dsp:txXfrm>
    </dsp:sp>
    <dsp:sp modelId="{1F3DE685-8B63-4F8F-9C1C-610E03AC48EB}">
      <dsp:nvSpPr>
        <dsp:cNvPr id="0" name=""/>
        <dsp:cNvSpPr/>
      </dsp:nvSpPr>
      <dsp:spPr>
        <a:xfrm>
          <a:off x="0" y="3597103"/>
          <a:ext cx="6513603" cy="10553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Post-Mortem</a:t>
          </a:r>
        </a:p>
      </dsp:txBody>
      <dsp:txXfrm>
        <a:off x="51517" y="3648620"/>
        <a:ext cx="6410569" cy="952306"/>
      </dsp:txXfrm>
    </dsp:sp>
    <dsp:sp modelId="{97AF3E88-2C35-4890-B3F7-1AFD386CEB27}">
      <dsp:nvSpPr>
        <dsp:cNvPr id="0" name=""/>
        <dsp:cNvSpPr/>
      </dsp:nvSpPr>
      <dsp:spPr>
        <a:xfrm>
          <a:off x="0" y="4779163"/>
          <a:ext cx="6513603" cy="10553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Lesson Learned</a:t>
          </a:r>
        </a:p>
      </dsp:txBody>
      <dsp:txXfrm>
        <a:off x="51517" y="4830680"/>
        <a:ext cx="6410569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8140D-3FA7-4B97-9E74-45B9E982961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4B9B-4FE0-431F-A3B4-A49ED5C95D1B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4E9-95AE-41D9-9E1E-99706465DA59}">
      <dsp:nvSpPr>
        <dsp:cNvPr id="0" name=""/>
        <dsp:cNvSpPr/>
      </dsp:nvSpPr>
      <dsp:spPr>
        <a:xfrm>
          <a:off x="2035319" y="960259"/>
          <a:ext cx="4476295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Interesting and relevant topic in today’s society </a:t>
          </a:r>
        </a:p>
      </dsp:txBody>
      <dsp:txXfrm>
        <a:off x="2035319" y="960259"/>
        <a:ext cx="4476295" cy="1762180"/>
      </dsp:txXfrm>
    </dsp:sp>
    <dsp:sp modelId="{64817983-55C8-416B-8E2E-47D6096C2B21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446F2-CFD0-485F-8D8E-B812A28511D8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4CA-8DC2-4E5C-A49A-819F094C1BD2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uses of facial recognition :</a:t>
          </a:r>
        </a:p>
      </dsp:txBody>
      <dsp:txXfrm>
        <a:off x="2035319" y="3162985"/>
        <a:ext cx="2931121" cy="1762180"/>
      </dsp:txXfrm>
    </dsp:sp>
    <dsp:sp modelId="{38EDBA9F-FBA7-4187-B2A2-7EF0187F79D4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Unlocking / Security for personal smart phone devices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Aid in forensic investigations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Media Platforms</a:t>
          </a:r>
        </a:p>
      </dsp:txBody>
      <dsp:txXfrm>
        <a:off x="4966440" y="3162985"/>
        <a:ext cx="1545173" cy="176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41FC-4614-4443-AF6C-2AA8A51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9C27-A3F3-4602-9C03-807A07E3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2DF57-9554-4B69-894C-A8A62A87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A542-0D47-4BBE-AE75-C238EAA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B80F-A34F-4320-9419-CB8EA68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E5BF-C6B0-4A95-89C1-1614EFC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EF6D-C3A5-4E46-9AB8-9BA4DDE4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A279-D059-470B-8393-00A1D97D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EDC0-870C-4EF0-B3C3-1F14F73C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9C5-5E04-408D-8D16-60F2ABB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ABB1-DEFA-45C2-9196-C31B0D95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EC9CB-30A7-4DD3-A431-1DBF2A7F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8341-352C-44D0-9BD9-4DDCD5C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4AA3-FA1C-4E47-8067-4F0FDB3A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90CB-30EA-4323-809C-01ED199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7733-57E6-45EB-8A6C-366432B6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07B6-5BB3-4BF3-9600-2D30C0DD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5B0F-16F3-4639-AF3A-995D7848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BBE3-0B92-4A04-88E0-07A007C5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FCE-8161-45A5-97E2-2F35FC5F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EA9-1A20-47F3-B850-A013443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D86C-3F13-423B-BA78-F9D00C01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F57-B5C8-4EB1-963F-492D05E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6DE7-F5F0-4EFE-979E-AE82B1C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C22B-6F37-4840-940F-D00DC7C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A4BF-21F0-45A4-AFAC-4D010AFE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A765-CE4B-47FF-AA5B-4C11E68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C021-37CB-44FF-AD7E-E7A7274DB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F62F3-41E7-48E3-B69A-2834142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6202-ECC6-4F05-9B60-27F7B5A9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8A3F-7F62-40C3-A0F4-D159E4BE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19B1-88B9-4027-B3CF-D5F8F32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C2FE-0D68-4255-8DB4-381DEAFD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217-00F0-4ACD-9E2E-37F8C3B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ED643-0BCA-4707-8358-BACC3895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E32FB-FEF9-4C93-A224-0DF391CD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2EA9-A74E-45E2-9D41-E318888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1B-CBDC-4F27-BF93-EE7B9EE8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7D00-BB36-4015-8549-C5B3C08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8AB-B572-44E2-A73F-1220E95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CBD31-18AB-49DD-B6FF-0C73B81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ABCE-DB63-4197-A9FA-A17AEA6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05138-6B2B-49A9-AC2E-30BD137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6BBD-4002-4FF7-98F3-BE4FD4E6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B48BF-6E0A-4A67-A847-278E2352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E7C97-9B90-4879-936E-149AFF4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1440-FC01-4100-85A0-4CDBD1AA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FCF-6E27-4295-B719-9163FC0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DDBC-EA31-42AE-856A-094A293B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D1D-F81E-4D2B-9A94-9D1F270A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C278-7F00-4896-AF6A-899AAE4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1035-1898-4EAF-BA2C-E47C97BC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2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CC2-A7D0-4573-A30F-5FD5CDD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1F38-8355-4092-B834-A6A7AFB1B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3A9C-5A9B-421E-8A5D-C6D02D1B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8E02-998B-4187-B8BF-A6E3681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EF18-1480-4B4B-84E8-A4309C83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D9D4-C505-439B-AEB6-9786B8FF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1695-CF11-4258-891C-C3F583F9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428B-1726-4578-B55C-A0704C42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BA4-719E-45AC-9EA7-BF4669D9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7070-6049-4B59-9C21-B0E0A978211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EBD-82B6-4303-9701-D1310FBA1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5E11-0CC4-45C0-9CDC-D27AF4E1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4BA-A111-45E0-82F0-F584E759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kaggle-survey-201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C293E9A-B88A-4532-8123-916413ADD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5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6D0D2-1B9D-4220-9A65-E22C2B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3015"/>
            <a:ext cx="9144000" cy="9339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Science Prospects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4E72B-D274-42A9-AF9B-059A77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33" y="6166621"/>
            <a:ext cx="10313324" cy="5241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Halak</a:t>
            </a:r>
            <a:r>
              <a:rPr lang="en-US" dirty="0">
                <a:solidFill>
                  <a:srgbClr val="FFFFFF"/>
                </a:solidFill>
              </a:rPr>
              <a:t> Patel, Huma Ghiya, Mohamed Obaidullah, Jeanette Cross, </a:t>
            </a:r>
            <a:r>
              <a:rPr lang="en-US" dirty="0" err="1">
                <a:solidFill>
                  <a:srgbClr val="FFFFFF"/>
                </a:solidFill>
              </a:rPr>
              <a:t>Harneet</a:t>
            </a:r>
            <a:r>
              <a:rPr lang="en-US" dirty="0">
                <a:solidFill>
                  <a:srgbClr val="FFFFFF"/>
                </a:solidFill>
              </a:rPr>
              <a:t> Kapil</a:t>
            </a:r>
          </a:p>
        </p:txBody>
      </p:sp>
    </p:spTree>
    <p:extLst>
      <p:ext uri="{BB962C8B-B14F-4D97-AF65-F5344CB8AC3E}">
        <p14:creationId xmlns:p14="http://schemas.microsoft.com/office/powerpoint/2010/main" val="164760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A59C-0394-4A72-853E-2F15905C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Topics to be Covered: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A529E-A61A-4A1A-9507-97BA681DA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242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8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D1F08-5FD6-4FDC-B00D-0BFB75E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Project Inspiration:</a:t>
            </a:r>
            <a:r>
              <a:rPr lang="en-US" u="sng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Facial Recognition X 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53C3C-2BFE-43AF-A194-C38E1FD5E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820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8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4A7-1F84-4435-980E-08C1BCEB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lemarketer">
            <a:extLst>
              <a:ext uri="{FF2B5EF4-FFF2-40B4-BE49-F238E27FC236}">
                <a16:creationId xmlns:a16="http://schemas.microsoft.com/office/drawing/2014/main" id="{F4EA1BEE-79F0-4161-9205-BBF4CEBF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921CA8-FF74-4254-AA28-E7F3A770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Tableau – Data Science Dash Board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Face Recognition Demo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0DDA-AE3F-4BBC-AB59-5B32CA5E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The Data Source</a:t>
            </a:r>
          </a:p>
        </p:txBody>
      </p:sp>
      <p:pic>
        <p:nvPicPr>
          <p:cNvPr id="2053" name="Picture 2" descr="facial-recognition-markers-640x353.jpg">
            <a:extLst>
              <a:ext uri="{FF2B5EF4-FFF2-40B4-BE49-F238E27FC236}">
                <a16:creationId xmlns:a16="http://schemas.microsoft.com/office/drawing/2014/main" id="{4EAFA6C8-34E8-490C-9AAE-A40EC35A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339" y="2589086"/>
            <a:ext cx="4979276" cy="27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6D7A992-2477-475E-8039-041671A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Kaggle data</a:t>
            </a:r>
          </a:p>
          <a:p>
            <a:pPr lvl="1"/>
            <a:r>
              <a:rPr lang="en-US" sz="1400" dirty="0">
                <a:hlinkClick r:id="rId3"/>
              </a:rPr>
              <a:t>https://www.kaggle.com/kaggle/kaggle-survey-2017</a:t>
            </a:r>
            <a:endParaRPr lang="en-US" sz="1200" dirty="0"/>
          </a:p>
          <a:p>
            <a:r>
              <a:rPr lang="en-US" sz="2400" dirty="0"/>
              <a:t>Real life Data</a:t>
            </a:r>
          </a:p>
          <a:p>
            <a:pPr lvl="1"/>
            <a:r>
              <a:rPr lang="en-US" sz="1400" dirty="0"/>
              <a:t>Personal Picture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4310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03D2-F36A-5E4E-BFFE-D93875D4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EC9C-7E7B-A146-A118-CA6749F1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Keras Model</a:t>
            </a:r>
          </a:p>
          <a:p>
            <a:r>
              <a:rPr lang="en-US" dirty="0"/>
              <a:t>SK Learn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Jupyter Notebook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DDCE-BE61-4AB1-A79A-8142571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Post Mortem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1D18-0DA2-4C6A-8517-512D2530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Time was a constraint to elaborate the Face Recognition application</a:t>
            </a:r>
          </a:p>
          <a:p>
            <a:pPr lvl="1"/>
            <a:r>
              <a:rPr lang="en-US" sz="2000" dirty="0"/>
              <a:t>Application to load faces</a:t>
            </a:r>
          </a:p>
          <a:p>
            <a:pPr lvl="1"/>
            <a:r>
              <a:rPr lang="en-US" sz="2000" dirty="0"/>
              <a:t>Connect the Tableau and Face Recognition</a:t>
            </a:r>
          </a:p>
          <a:p>
            <a:r>
              <a:rPr lang="en-US" sz="2400" dirty="0"/>
              <a:t>Survey data is as of 2017</a:t>
            </a:r>
          </a:p>
          <a:p>
            <a:pPr lvl="1"/>
            <a:r>
              <a:rPr lang="en-US" sz="2000" dirty="0"/>
              <a:t>Conducted by Kaggle for 16K respondents</a:t>
            </a:r>
          </a:p>
          <a:p>
            <a:r>
              <a:rPr lang="en-US" sz="2400" dirty="0"/>
              <a:t>Landing on a topic to leverage Data Science Learning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156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Prospects</vt:lpstr>
      <vt:lpstr>Topics to be Covered:</vt:lpstr>
      <vt:lpstr>Project Inspiration: Facial Recognition X Artificial Intelligence</vt:lpstr>
      <vt:lpstr>Demo</vt:lpstr>
      <vt:lpstr>The Data Source</vt:lpstr>
      <vt:lpstr>Methods and applications</vt:lpstr>
      <vt:lpstr>Post 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</dc:title>
  <dc:creator>Huma Ghiya</dc:creator>
  <cp:lastModifiedBy>Halak Patel</cp:lastModifiedBy>
  <cp:revision>8</cp:revision>
  <dcterms:created xsi:type="dcterms:W3CDTF">2019-07-19T00:38:58Z</dcterms:created>
  <dcterms:modified xsi:type="dcterms:W3CDTF">2019-07-23T23:53:42Z</dcterms:modified>
</cp:coreProperties>
</file>