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9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1B06-590B-461A-AD14-E8CC4038C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78919-6DFB-4079-91F9-1A3D1DB89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D916F-F546-4B06-BD9E-73B2E159C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006F-8786-4214-A17A-93A139D216C0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133D9-082A-41C4-ADDA-9603EACB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1A680-C45C-4D4B-B4CF-C6AB6678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2F4A-706B-45D5-86E1-F3AAFEB3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6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05D7-2670-43D3-BC4A-70B34484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9C7EB-9B75-4284-9871-370C053DE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1F29B-7938-4B6E-97E1-FC594C2E6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006F-8786-4214-A17A-93A139D216C0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17474-F9B6-4D59-9D8C-D2DADD74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3E7BD-9245-46A1-9D6D-E81FFCF97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2F4A-706B-45D5-86E1-F3AAFEB3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1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DA706-40C5-47BB-BD67-312DD28D0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2B5BB-FDA2-44BD-A9C2-E8C345E86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6CC1A-2C73-47BC-8777-7A5A5CF5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006F-8786-4214-A17A-93A139D216C0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8653E-D098-442C-8C3E-6FB73C57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7D7B1-5C5A-4E85-9232-438D8240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2F4A-706B-45D5-86E1-F3AAFEB3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5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6BDF-D853-4920-B4E7-9AEDE7BB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AE0D4-B8FE-45CB-9F85-6BBF5B78D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1F7F5-83F1-4A0D-B23B-3ED07D36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006F-8786-4214-A17A-93A139D216C0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32ADA-9304-498E-935F-21897427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5D54B-743E-451F-927B-293D057C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2F4A-706B-45D5-86E1-F3AAFEB3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4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1C777-F7CB-467B-9786-EC99A738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9841F-F588-4944-88A5-D5380F5DF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0F6DA-6537-4192-B85B-CA5728F5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006F-8786-4214-A17A-93A139D216C0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BB930-78CA-42EF-8F6E-633CF4C2E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26D1B-6FB9-4697-85E9-EBCB802D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2F4A-706B-45D5-86E1-F3AAFEB3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4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F3A9B-016B-4829-8628-D8124DF2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D561A-1706-44BA-9612-E16777971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1501A-66AF-42B5-BAB8-59230C03A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FE923-FAF1-470C-8198-0E1304D6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006F-8786-4214-A17A-93A139D216C0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11EE0-22C8-46E5-BDF0-654A94235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90791-15DF-4FE7-8CD8-3CA6E4D1D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2F4A-706B-45D5-86E1-F3AAFEB3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8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010E8-DDA7-4309-92CD-8A93A2426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C5819-2BD6-4851-80FF-AB221F0C8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0A634-5980-4255-B03A-F609365F5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B2467-A334-490D-8612-617763A67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524B9-CD52-43DA-895D-AF7DD503E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BE4812-0450-4529-8DE6-CD55AC5F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006F-8786-4214-A17A-93A139D216C0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D12D3E-EC88-499F-B7BA-C3EA06037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3DA826-ECDF-4AB6-9477-137B53C8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2F4A-706B-45D5-86E1-F3AAFEB3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78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52F0-D5A3-4F11-89AD-668FB6C7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B62153-C2F8-4DC3-91FD-85B80ED7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006F-8786-4214-A17A-93A139D216C0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CBEF5-E67E-49F5-90F1-4292C3CF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892A7-BDF1-429E-91CA-5204265EF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2F4A-706B-45D5-86E1-F3AAFEB3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9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B219BA-7DEC-41C5-A6F6-31DCD9D29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006F-8786-4214-A17A-93A139D216C0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681A6-9983-4C68-90FF-194D5DB2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211EC-8365-4454-ADCF-4853428B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2F4A-706B-45D5-86E1-F3AAFEB3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0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AAD1-9075-4D08-8763-DCE75858D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9F5A8-B731-4C4F-BFF2-B44D21FC8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D5206-5548-491D-AFD6-D072957A3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1E51-7078-483E-A5B8-C36D7CA1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006F-8786-4214-A17A-93A139D216C0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ACBA0-F480-485B-8F71-EB16288F6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6086E-F1C8-4388-A07C-0AD47476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2F4A-706B-45D5-86E1-F3AAFEB3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9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0F440-5090-4369-962E-5084E91F0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ADB1AB-DB11-419B-957D-60D801BF4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A13E9-A4EB-401E-9429-6F01161C1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C19DA-F918-49B8-8FB4-36386138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006F-8786-4214-A17A-93A139D216C0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FF461-A25D-495D-B6F5-40F07724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46BF8-9E01-4FC0-B560-42801DA8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2F4A-706B-45D5-86E1-F3AAFEB3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4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7728BD-1E91-4F73-BCC0-0229536E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15F63-5747-4652-952C-B3841628F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A6872-2340-43A2-A027-0190D7F74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C006F-8786-4214-A17A-93A139D216C0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619AE-3659-4629-91E8-7453572E5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4F5F0-3CDE-433A-9AD3-F5F1FA65B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82F4A-706B-45D5-86E1-F3AAFEB3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5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A6E7F6-00FD-4D69-99DA-0A81B76D0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19" y="702721"/>
            <a:ext cx="11267356" cy="566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11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D880D8-2911-4286-8294-6448C57C6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91" y="1356418"/>
            <a:ext cx="10849680" cy="392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36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9B3BC0-59A5-4D28-B2AB-AB64E2BBE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37" y="446103"/>
            <a:ext cx="10605854" cy="596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37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5D938D-0F74-4E0D-A68D-01D839A3E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198" y="665825"/>
            <a:ext cx="9717272" cy="578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65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04B72A-4EB2-46F8-A2FC-863F69215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602" y="188650"/>
            <a:ext cx="6514313" cy="648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6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2E42B8-ED0A-47B1-BC60-72BE030C2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036" y="665826"/>
            <a:ext cx="6059393" cy="592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0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929E94-28F1-440C-8459-935D487DA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5" y="139823"/>
            <a:ext cx="11694850" cy="657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98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55F8A5-19C6-42FF-82E0-93B386844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4" y="99874"/>
            <a:ext cx="11836892" cy="665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7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B4F150-6733-46EE-A4E3-C8F86F477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660" y="772357"/>
            <a:ext cx="8005260" cy="552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05D5D3-C773-46FF-BC3F-FA13E83AA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96" y="249063"/>
            <a:ext cx="6820535" cy="653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9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BEDA8A-548C-4857-B3AE-2C2008AE3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79" y="393835"/>
            <a:ext cx="8025081" cy="607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25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B5DC32-80F8-4A73-8A35-128A5BBF6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92" y="673246"/>
            <a:ext cx="10575615" cy="59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81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86566A-D455-41E1-819F-841AE573C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239" y="763479"/>
            <a:ext cx="6415255" cy="561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29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3731A4-75CC-4CF0-9547-ED443E797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036" y="523782"/>
            <a:ext cx="7154637" cy="620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4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1DF10F-B25A-4615-9B3F-0099F76EA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831" y="506027"/>
            <a:ext cx="7894870" cy="617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52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BF2CCE-E11D-4592-82AF-2623136D7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528637"/>
            <a:ext cx="896302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79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AlfieBella Cross</dc:creator>
  <cp:lastModifiedBy>AlfieBella Cross</cp:lastModifiedBy>
  <cp:revision>21</cp:revision>
  <dcterms:created xsi:type="dcterms:W3CDTF">2019-07-09T22:27:16Z</dcterms:created>
  <dcterms:modified xsi:type="dcterms:W3CDTF">2019-07-09T23:56:42Z</dcterms:modified>
</cp:coreProperties>
</file>