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82721" autoAdjust="0"/>
  </p:normalViewPr>
  <p:slideViewPr>
    <p:cSldViewPr>
      <p:cViewPr varScale="1">
        <p:scale>
          <a:sx n="100" d="100"/>
          <a:sy n="100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DSDP/DEDP 2020: </a:t>
            </a:r>
            <a:br>
              <a:rPr lang="en-US" dirty="0"/>
            </a:br>
            <a:r>
              <a:rPr lang="en-US" sz="4400" dirty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July 6, 2020</a:t>
            </a:r>
          </a:p>
          <a:p>
            <a:r>
              <a:rPr lang="en-US" dirty="0"/>
              <a:t>R. Jordan </a:t>
            </a:r>
            <a:r>
              <a:rPr lang="en-US" dirty="0" err="1"/>
              <a:t>Crouser</a:t>
            </a:r>
            <a:endParaRPr lang="en-US" dirty="0"/>
          </a:p>
          <a:p>
            <a:r>
              <a:rPr lang="en-US" dirty="0"/>
              <a:t>Assistant Professor of Computer Science</a:t>
            </a:r>
          </a:p>
          <a:p>
            <a:r>
              <a:rPr lang="en-US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overview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Flashback to early experiences in data wrangling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Pre-lunch activity: mapping visual to data dimensions</a:t>
            </a:r>
          </a:p>
          <a:p>
            <a:r>
              <a:rPr lang="en-US" dirty="0"/>
              <a:t>After lunch: ggplot2 crash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 crash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200" y="1251679"/>
            <a:ext cx="4216400" cy="48866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79177" y="4471381"/>
            <a:ext cx="2202593" cy="1706374"/>
            <a:chOff x="2554932" y="984201"/>
            <a:chExt cx="2202593" cy="1706374"/>
          </a:xfrm>
        </p:grpSpPr>
        <p:sp>
          <p:nvSpPr>
            <p:cNvPr id="6" name="TextBox 5"/>
            <p:cNvSpPr txBox="1"/>
            <p:nvPr/>
          </p:nvSpPr>
          <p:spPr>
            <a:xfrm>
              <a:off x="2554932" y="1859578"/>
              <a:ext cx="1999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>
                  <a:solidFill>
                    <a:srgbClr val="003470"/>
                  </a:solidFill>
                </a:rPr>
                <a:t>rammar</a:t>
              </a:r>
              <a:r>
                <a:rPr lang="en-US" sz="2400" dirty="0">
                  <a:solidFill>
                    <a:srgbClr val="003470"/>
                  </a:solidFill>
                </a:rPr>
                <a:t> </a:t>
              </a:r>
            </a:p>
            <a:p>
              <a:r>
                <a:rPr lang="en-US" sz="2400" dirty="0">
                  <a:solidFill>
                    <a:srgbClr val="003470"/>
                  </a:solidFill>
                </a:rPr>
                <a:t>of (g)</a:t>
              </a:r>
              <a:r>
                <a:rPr lang="en-US" sz="2400" dirty="0" err="1">
                  <a:solidFill>
                    <a:srgbClr val="003470"/>
                  </a:solidFill>
                </a:rPr>
                <a:t>raphics</a:t>
              </a:r>
              <a:r>
                <a:rPr lang="en-US" sz="2400" dirty="0">
                  <a:solidFill>
                    <a:srgbClr val="003470"/>
                  </a:solidFill>
                </a:rPr>
                <a:t>”</a:t>
              </a:r>
            </a:p>
          </p:txBody>
        </p:sp>
        <p:sp>
          <p:nvSpPr>
            <p:cNvPr id="7" name="Circular Arrow 6"/>
            <p:cNvSpPr/>
            <p:nvPr/>
          </p:nvSpPr>
          <p:spPr>
            <a:xfrm flipV="1">
              <a:off x="3558028" y="98420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“Grammar of Graphics”?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graphical displays</a:t>
            </a:r>
          </a:p>
          <a:p>
            <a:r>
              <a:rPr lang="en-US" dirty="0"/>
              <a:t>Building blocks include:</a:t>
            </a:r>
          </a:p>
          <a:p>
            <a:pPr lvl="1"/>
            <a:r>
              <a:rPr lang="en-US" dirty="0"/>
              <a:t>data (obvi.)</a:t>
            </a:r>
          </a:p>
          <a:p>
            <a:pPr lvl="1"/>
            <a:r>
              <a:rPr lang="en-US" dirty="0"/>
              <a:t>geometric objects (the literal stuff we draw)</a:t>
            </a:r>
          </a:p>
          <a:p>
            <a:pPr lvl="1"/>
            <a:r>
              <a:rPr lang="en-US" dirty="0"/>
              <a:t>aesthetic mappings (how we draw that stuff)</a:t>
            </a:r>
          </a:p>
          <a:p>
            <a:pPr lvl="1"/>
            <a:r>
              <a:rPr lang="en-US" dirty="0"/>
              <a:t>statistical transformations (underlying model)</a:t>
            </a:r>
          </a:p>
          <a:p>
            <a:pPr lvl="1"/>
            <a:r>
              <a:rPr lang="en-US" dirty="0"/>
              <a:t>scales (range of values, colors, etc.)</a:t>
            </a:r>
          </a:p>
          <a:p>
            <a:pPr lvl="1"/>
            <a:r>
              <a:rPr lang="en-US" dirty="0"/>
              <a:t>faceting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objects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the actual marks we put on a plot are called </a:t>
            </a:r>
            <a:r>
              <a:rPr lang="en-US" i="1" dirty="0"/>
              <a:t>geometric objects </a:t>
            </a:r>
            <a:r>
              <a:rPr lang="en-US" dirty="0"/>
              <a:t>or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etc.)</a:t>
            </a:r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etc.)</a:t>
            </a:r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/>
              <a:t>…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an </a:t>
            </a:r>
            <a:r>
              <a:rPr lang="en-US" i="1" dirty="0"/>
              <a:t>aesthetic</a:t>
            </a:r>
            <a:r>
              <a:rPr lang="en-US" dirty="0"/>
              <a:t> means “something you can see”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function</a:t>
            </a:r>
          </a:p>
          <a:p>
            <a:r>
              <a:rPr lang="en-US" dirty="0"/>
              <a:t>Each 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aesthetics.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really need to know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519" y="5007114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2B92B-CC22-CB41-AD06-90DE3B18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5705"/>
            <a:ext cx="8458200" cy="33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>
                <a:ea typeface="Courier" charset="0"/>
                <a:cs typeface="Courier" charset="0"/>
              </a:rPr>
              <a:t> crash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97" y="1409790"/>
            <a:ext cx="8602866" cy="4800419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20498</TotalTime>
  <Words>313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Menlo</vt:lpstr>
      <vt:lpstr>Wingdings</vt:lpstr>
      <vt:lpstr>Clarity</vt:lpstr>
      <vt:lpstr>MassMutual DSDP/DEDP 2020: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crash course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R. Jordan Crouser</cp:lastModifiedBy>
  <cp:revision>339</cp:revision>
  <cp:lastPrinted>2020-07-06T13:58:59Z</cp:lastPrinted>
  <dcterms:created xsi:type="dcterms:W3CDTF">2010-09-06T14:11:22Z</dcterms:created>
  <dcterms:modified xsi:type="dcterms:W3CDTF">2020-07-06T13:59:48Z</dcterms:modified>
</cp:coreProperties>
</file>