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944955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944955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944955e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944955e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44955e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944955e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944955e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944955e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944955e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944955e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44955e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944955e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944955e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944955e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SDp7p1y6m7N5xD5_fpOkYOrJvd68V7iy6etXy2cetb8/edit?gid=1448957446#gid=1448957446" TargetMode="External"/><Relationship Id="rId4" Type="http://schemas.openxmlformats.org/officeDocument/2006/relationships/hyperlink" Target="https://www.kaggle.com/datasets/saurograndi/airplane-crashes-since-1908" TargetMode="External"/><Relationship Id="rId5" Type="http://schemas.openxmlformats.org/officeDocument/2006/relationships/hyperlink" Target="https://injuryfacts.nsc.org/motor-vehicle/historical-fatality-trends/deaths-and-ra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Promoting </a:t>
            </a:r>
            <a:r>
              <a:rPr lang="en"/>
              <a:t>Air Travel Safety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Joelle Rudolph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DSC-640: Data Presentation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June,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60950" y="3043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Sourc</a:t>
            </a:r>
            <a:r>
              <a:rPr lang="en" sz="2800"/>
              <a:t>es</a:t>
            </a:r>
            <a:endParaRPr sz="2800"/>
          </a:p>
        </p:txBody>
      </p:sp>
      <p:sp>
        <p:nvSpPr>
          <p:cNvPr id="168" name="Google Shape;168;p22"/>
          <p:cNvSpPr txBox="1"/>
          <p:nvPr>
            <p:ph idx="4294967295" type="body"/>
          </p:nvPr>
        </p:nvSpPr>
        <p:spPr>
          <a:xfrm>
            <a:off x="460975" y="1191401"/>
            <a:ext cx="75618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three datasets that I used were: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Accidents and Fatalities Per Year (Blackboard, initial)</a:t>
            </a:r>
            <a:endParaRPr sz="1200">
              <a:solidFill>
                <a:schemeClr val="lt1"/>
              </a:solidFill>
            </a:endParaRPr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https://docs.google.com/spreadsheets/d/1SDp7p1y6m7N5xD5_fpOkYOrJvd68V7iy6etXy2cetb8/edit?gid=1448957446#gid=1448957446</a:t>
            </a: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Airplane Crashes Since 1908 (Kaggle, supplemental)</a:t>
            </a:r>
            <a:endParaRPr sz="1200">
              <a:solidFill>
                <a:schemeClr val="lt1"/>
              </a:solidFill>
            </a:endParaRPr>
          </a:p>
          <a:p>
            <a:pPr indent="-304800" lvl="1" marL="85725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https://www.kaggle.com/datasets/saurograndi/airplane-crashes-since-1908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Car Crash Deaths and Rates (National Safety Council, supplemental)</a:t>
            </a:r>
            <a:endParaRPr sz="1200">
              <a:solidFill>
                <a:schemeClr val="lt1"/>
              </a:solidFill>
            </a:endParaRPr>
          </a:p>
          <a:p>
            <a:pPr indent="-304800" lvl="1" marL="85725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https://injuryfacts.nsc.org/motor-vehicle/historical-fatality-trends/deaths-and-rates/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Media and news outlets have been promoting statistics that say air is no longer as safe of a way to travel anymore. 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38050" y="1850300"/>
            <a:ext cx="2615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Combat negative publicity while remaining truthful and transparent.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Encourage enthusiasm and peace of mind for customers who may otherwise choose alternative travel methods.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Present the facts - compare air travel to automobile travel and examine the number of incidents with each method.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had been travelling more than ever pre-COVID-19 pandemic.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need to increase these numbers back to what they were pre-pandemic, but the recent news coverage will not be conducive to this.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2" y="880325"/>
            <a:ext cx="4516372" cy="338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proportion of fatal accidents involving air travel have steadily decreased over the past 50 years, with the most recent number being only </a:t>
            </a:r>
            <a:r>
              <a:rPr b="1" lang="en"/>
              <a:t>0.454</a:t>
            </a:r>
            <a:r>
              <a:rPr lang="en"/>
              <a:t> fatal accidents per every million flights in 2020.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910675"/>
            <a:ext cx="4572001" cy="312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4330625" y="3701000"/>
            <a:ext cx="225300" cy="8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Fatal accidents involving a motor vehicle show a vaguely similar pattern, but have a much higher number of fatalities (</a:t>
            </a:r>
            <a:r>
              <a:rPr b="1" lang="en"/>
              <a:t>150</a:t>
            </a:r>
            <a:r>
              <a:rPr lang="en"/>
              <a:t> fatalities for every million cars in 2022). 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862838"/>
            <a:ext cx="4572001" cy="341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Flight fatality counts have had a relatively strong downward trend over the last 50 years - airline travel has never been safer. 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" y="606863"/>
            <a:ext cx="4572000" cy="392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the other hand, automobile fatality counts have remained at relatively the same numbers in the same timeframe. 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" y="1006813"/>
            <a:ext cx="4572001" cy="312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4939500" y="8702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see American-based passenger airlines within the top 3 operators with the highest fatality counts.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Aeroflot (Russian Airline)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U.S. Air Force (Military)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Air France (French Airline)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should help provide some peace of mind to travelers choosing our domestic U.S. flights.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" y="1066863"/>
            <a:ext cx="4572001" cy="300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65500" y="-441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to focus on for customers?</a:t>
            </a:r>
            <a:endParaRPr sz="3500"/>
          </a:p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265500" y="1520323"/>
            <a:ext cx="40452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far less fatal accidents involving air travel, especially for passenger flights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Planes are at the safest they have ever been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is a much higher proportion of fatal accidents involving cars than planes</a:t>
            </a:r>
            <a:endParaRPr sz="1700"/>
          </a:p>
        </p:txBody>
      </p:sp>
      <p:pic>
        <p:nvPicPr>
          <p:cNvPr id="162" name="Google Shape;162;p21" title="Public Domain Clip Art Image | Airplane silhouette | ID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225" y="903089"/>
            <a:ext cx="3682976" cy="32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