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57" r:id="rId4"/>
    <p:sldId id="262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545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Crutsinger" userId="753df650-b7a9-43c5-9965-269f47ca1397" providerId="ADAL" clId="{E40414B4-9974-4F46-9119-44802E664D4B}"/>
    <pc:docChg chg="modSld">
      <pc:chgData name="Joseph Crutsinger" userId="753df650-b7a9-43c5-9965-269f47ca1397" providerId="ADAL" clId="{E40414B4-9974-4F46-9119-44802E664D4B}" dt="2023-07-05T20:38:07.893" v="13" actId="20577"/>
      <pc:docMkLst>
        <pc:docMk/>
      </pc:docMkLst>
      <pc:sldChg chg="modSp mod">
        <pc:chgData name="Joseph Crutsinger" userId="753df650-b7a9-43c5-9965-269f47ca1397" providerId="ADAL" clId="{E40414B4-9974-4F46-9119-44802E664D4B}" dt="2023-07-05T20:38:07.893" v="13" actId="20577"/>
        <pc:sldMkLst>
          <pc:docMk/>
          <pc:sldMk cId="273973361" sldId="258"/>
        </pc:sldMkLst>
        <pc:spChg chg="mod">
          <ac:chgData name="Joseph Crutsinger" userId="753df650-b7a9-43c5-9965-269f47ca1397" providerId="ADAL" clId="{E40414B4-9974-4F46-9119-44802E664D4B}" dt="2023-07-05T20:38:07.893" v="13" actId="20577"/>
          <ac:spMkLst>
            <pc:docMk/>
            <pc:sldMk cId="273973361" sldId="258"/>
            <ac:spMk id="4" creationId="{955431F0-3C9F-7512-2A06-DC2B6B9A836F}"/>
          </ac:spMkLst>
        </pc:spChg>
        <pc:spChg chg="mod">
          <ac:chgData name="Joseph Crutsinger" userId="753df650-b7a9-43c5-9965-269f47ca1397" providerId="ADAL" clId="{E40414B4-9974-4F46-9119-44802E664D4B}" dt="2023-07-05T20:37:20.477" v="0" actId="20577"/>
          <ac:spMkLst>
            <pc:docMk/>
            <pc:sldMk cId="273973361" sldId="258"/>
            <ac:spMk id="5" creationId="{7C0D611B-4B75-34C3-E059-8083E92B59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6BF8-5820-8D5A-47F0-34CA93505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9F833-05AD-0D4C-F975-D6E952134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6C386-FDA9-080C-BEA8-E04C6221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3C00-7357-4875-A333-6A1DE2A8995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359D0-5D7C-2EDA-3118-DBE5905E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2FF5-CB41-1669-D7AA-A93E05A0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DDE6-8231-44A3-A33C-74424AC4C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8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BE7C-E9D6-94B1-62C0-B9540F9F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95DFE-2BCD-43E5-4B73-899A05F1C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470D8-AF31-CD6D-E312-BD9FA860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3C00-7357-4875-A333-6A1DE2A8995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EFDB1-F330-0E11-D8B5-85327604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5D24A-7285-FD6F-777D-DE408418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DDE6-8231-44A3-A33C-74424AC4C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0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3F432A-FB09-7F0D-8D0B-F5AFAF85B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F69E3-28D1-BDBE-63CF-14D63398E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562AE-1CAE-6E7A-718D-4B8E592C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3C00-7357-4875-A333-6A1DE2A8995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829BE-5482-441C-F88C-854B0F13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FDD29-8DC1-0A75-0750-2727853C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DDE6-8231-44A3-A33C-74424AC4C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7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0D09-89C5-FB6D-B26F-80FB9F24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35AE7-A026-58AE-5B6D-8A4E95131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98463-FCE8-8415-C249-DFA0627B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3C00-7357-4875-A333-6A1DE2A8995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EA3B-287B-DFD8-8717-1B051ED0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ECA01-7BCF-6847-8E26-E54C545A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DDE6-8231-44A3-A33C-74424AC4C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2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7E6D-36B5-1B00-D592-85BE340EE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63061-371C-E8F4-7000-69CCAF4C5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867D3-A4C1-4351-14BC-1235BC29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3C00-7357-4875-A333-6A1DE2A8995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6888B-5691-6021-43B3-3CCE8817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67922-5C14-5F36-4470-12B1564B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DDE6-8231-44A3-A33C-74424AC4C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9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E15B8-2DCA-CD06-7CFA-EC23D8E46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B8F1-A021-698A-20D6-9D025C705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6E604-6146-36A1-F590-14B56D9FD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0871A-3820-9BE6-337E-27A708E6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3C00-7357-4875-A333-6A1DE2A8995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68B71-8577-692D-696C-171EEA31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A57BD-B68D-F6DB-344B-F68E2BC7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DDE6-8231-44A3-A33C-74424AC4C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6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73D11-E7D0-9A3A-1E8B-B8AFB9E3B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EF7CD-53C5-716A-F83A-B9F6E7585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8CC54-36B0-74EF-99B1-22990B3C2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CA635-A7E3-4731-F6E4-518C434A9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E4853-D5B5-4CB3-DE2C-A8B92F60C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34C4A8-5E15-18BC-C8EE-0AD7479E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3C00-7357-4875-A333-6A1DE2A8995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DFE7A-2718-A33E-5A74-B8344D03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45386-0574-926A-69F8-8450C49E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DDE6-8231-44A3-A33C-74424AC4C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2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64E1-81A8-A443-3D39-92550172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D01183-C7AA-6984-600E-1964F07BC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3C00-7357-4875-A333-6A1DE2A8995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B2E2B-EF0B-3D7B-2941-CE84D780D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AD550-F575-DA89-8B43-A44E4DB4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DDE6-8231-44A3-A33C-74424AC4C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5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55A804-6018-7A7F-7639-7E706A985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3C00-7357-4875-A333-6A1DE2A8995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05870-0A9F-FBA7-B869-CCB466FF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D0FFB-D5BF-6E63-185B-BA709A28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DDE6-8231-44A3-A33C-74424AC4C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5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E938-61F0-1B52-5515-899C6C2E3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D894A-9591-1645-A9F5-62016274F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73323-3841-3E0A-7E4A-03E8EB358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8893-B769-8203-535C-9B336137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3C00-7357-4875-A333-6A1DE2A8995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852F3-ED6A-5ABF-7F1C-195FA65C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D3E39-1135-FBC7-0179-EBFD2CA8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DDE6-8231-44A3-A33C-74424AC4C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9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7C2C-4F9A-A211-A5CD-9A3084718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BA698-8B7C-7239-9A08-514B506F9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DEE6A-39BA-42BB-9997-18AC069D0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11DCF-25FD-6C52-EF09-8AE53057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3C00-7357-4875-A333-6A1DE2A8995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6B0E9-0F46-B4B7-C30D-A603FCA59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27BDC-0C91-925E-E595-02FA989B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DDE6-8231-44A3-A33C-74424AC4C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8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A0FE12-F5E3-A44D-70BB-4BA47FDB9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77CD9-D40E-5C9F-57BA-65A804F33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56562-A9EE-0998-8D4E-A09AD5D57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93C00-7357-4875-A333-6A1DE2A8995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B1F70-5290-4DC4-911F-CAE87B30F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C7DE7-B920-BDE3-DB73-F79985FAA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6DDE6-8231-44A3-A33C-74424AC4C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7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5431F0-3C9F-7512-2A06-DC2B6B9A836F}"/>
              </a:ext>
            </a:extLst>
          </p:cNvPr>
          <p:cNvSpPr/>
          <p:nvPr/>
        </p:nvSpPr>
        <p:spPr>
          <a:xfrm>
            <a:off x="182460" y="3949117"/>
            <a:ext cx="11901183" cy="246216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Capstone Steps:</a:t>
            </a:r>
          </a:p>
          <a:p>
            <a:pPr algn="ctr"/>
            <a:endParaRPr lang="en-US" sz="1400" dirty="0"/>
          </a:p>
          <a:p>
            <a:pPr marL="342900" indent="-342900">
              <a:buFontTx/>
              <a:buAutoNum type="arabicPeriod"/>
            </a:pPr>
            <a:r>
              <a:rPr lang="en-US" sz="1400" dirty="0"/>
              <a:t>Review Current State Architecture 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Review shared Team 2 ADO project 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Kickstart a Packer change in ADO Pipeline 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Deploy Frontend Application to GCE 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Deploy Orders and Products Containers to GKE 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Show Finished Application in </a:t>
            </a:r>
            <a:r>
              <a:rPr lang="en-US" sz="1400"/>
              <a:t>Browser </a:t>
            </a:r>
          </a:p>
          <a:p>
            <a:pPr marL="342900" indent="-342900">
              <a:buFontTx/>
              <a:buAutoNum type="arabicPeriod"/>
            </a:pPr>
            <a:r>
              <a:rPr lang="en-US" sz="1400"/>
              <a:t>Review </a:t>
            </a:r>
            <a:r>
              <a:rPr lang="en-US" sz="1400" dirty="0"/>
              <a:t>Future State and Q&amp;A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0D611B-4B75-34C3-E059-8083E92B5928}"/>
              </a:ext>
            </a:extLst>
          </p:cNvPr>
          <p:cNvSpPr/>
          <p:nvPr/>
        </p:nvSpPr>
        <p:spPr>
          <a:xfrm>
            <a:off x="182460" y="1486948"/>
            <a:ext cx="11827080" cy="227551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2 Members: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7701EF-14EA-CD2D-3545-43A50A052B9E}"/>
              </a:ext>
            </a:extLst>
          </p:cNvPr>
          <p:cNvSpPr/>
          <p:nvPr/>
        </p:nvSpPr>
        <p:spPr>
          <a:xfrm>
            <a:off x="182460" y="520117"/>
            <a:ext cx="11827080" cy="746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85FF95-D305-F1E2-3528-72C7196E9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165" y="570561"/>
            <a:ext cx="2859669" cy="64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BE5063-0227-420D-429B-43EF4D1FE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88" y="285311"/>
            <a:ext cx="9126224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2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39B8D9D-666C-E58D-194F-95DDF8CA35C8}"/>
              </a:ext>
            </a:extLst>
          </p:cNvPr>
          <p:cNvSpPr/>
          <p:nvPr/>
        </p:nvSpPr>
        <p:spPr>
          <a:xfrm>
            <a:off x="1899091" y="1534414"/>
            <a:ext cx="8699383" cy="5201946"/>
          </a:xfrm>
          <a:prstGeom prst="rect">
            <a:avLst/>
          </a:prstGeom>
          <a:solidFill>
            <a:schemeClr val="tx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FE37A2-5AA6-F830-945E-304DEA5B271B}"/>
              </a:ext>
            </a:extLst>
          </p:cNvPr>
          <p:cNvSpPr/>
          <p:nvPr/>
        </p:nvSpPr>
        <p:spPr>
          <a:xfrm>
            <a:off x="1899091" y="121640"/>
            <a:ext cx="8699384" cy="134032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B2054B-9AF2-A6BF-C788-D8CC9F63A3A7}"/>
              </a:ext>
            </a:extLst>
          </p:cNvPr>
          <p:cNvSpPr/>
          <p:nvPr/>
        </p:nvSpPr>
        <p:spPr>
          <a:xfrm>
            <a:off x="2512502" y="1737531"/>
            <a:ext cx="7868874" cy="47715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FFFFF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86FA785B-9881-9AB2-4116-48055C8CB541}"/>
              </a:ext>
            </a:extLst>
          </p:cNvPr>
          <p:cNvSpPr/>
          <p:nvPr/>
        </p:nvSpPr>
        <p:spPr>
          <a:xfrm>
            <a:off x="3552947" y="2600587"/>
            <a:ext cx="2379329" cy="225914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07AE2229-C59E-0709-3D2E-4FCB0D8C1A9C}"/>
              </a:ext>
            </a:extLst>
          </p:cNvPr>
          <p:cNvSpPr/>
          <p:nvPr/>
        </p:nvSpPr>
        <p:spPr>
          <a:xfrm>
            <a:off x="6737797" y="1870842"/>
            <a:ext cx="3148144" cy="449462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2E97B749-872C-A6D5-051F-17A07108534B}"/>
              </a:ext>
            </a:extLst>
          </p:cNvPr>
          <p:cNvSpPr/>
          <p:nvPr/>
        </p:nvSpPr>
        <p:spPr>
          <a:xfrm>
            <a:off x="7281586" y="3137817"/>
            <a:ext cx="2050896" cy="971359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E935CAF6-5B2A-CCCC-F22D-5C5B5CB67764}"/>
              </a:ext>
            </a:extLst>
          </p:cNvPr>
          <p:cNvSpPr/>
          <p:nvPr/>
        </p:nvSpPr>
        <p:spPr>
          <a:xfrm>
            <a:off x="3925558" y="3821942"/>
            <a:ext cx="1510572" cy="800369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sp>
        <p:nvSpPr>
          <p:cNvPr id="13" name="Rectangle: Single Corner Rounded 12">
            <a:extLst>
              <a:ext uri="{FF2B5EF4-FFF2-40B4-BE49-F238E27FC236}">
                <a16:creationId xmlns:a16="http://schemas.microsoft.com/office/drawing/2014/main" id="{54EB42E2-345C-6B55-6BDA-E0CBF82AE0AB}"/>
              </a:ext>
            </a:extLst>
          </p:cNvPr>
          <p:cNvSpPr/>
          <p:nvPr/>
        </p:nvSpPr>
        <p:spPr>
          <a:xfrm>
            <a:off x="7281586" y="4429519"/>
            <a:ext cx="2050896" cy="971359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BE8B10-95DD-7648-9D06-4F7A61757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146" y="2696972"/>
            <a:ext cx="1510573" cy="7299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EB0B5F-3FE7-BEA3-7E68-0DB878E78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945" y="378621"/>
            <a:ext cx="2147363" cy="10532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2C5160-7F9B-90FF-E949-14A383B64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828" y="358409"/>
            <a:ext cx="2257596" cy="10734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720550-899C-373E-7E60-70AE2FEB3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0585" y="345245"/>
            <a:ext cx="2280632" cy="11023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816358D-C6C8-85F3-1143-0A828FAB96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7543" y="399340"/>
            <a:ext cx="2023582" cy="101179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0D5D13E-C5D8-8D3F-3561-8C691A85FB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1747" y="2040920"/>
            <a:ext cx="1510574" cy="751453"/>
          </a:xfrm>
          <a:prstGeom prst="rect">
            <a:avLst/>
          </a:prstGeom>
        </p:spPr>
      </p:pic>
      <p:pic>
        <p:nvPicPr>
          <p:cNvPr id="1028" name="Picture 4" descr="Codeflow - Technology">
            <a:extLst>
              <a:ext uri="{FF2B5EF4-FFF2-40B4-BE49-F238E27FC236}">
                <a16:creationId xmlns:a16="http://schemas.microsoft.com/office/drawing/2014/main" id="{D94671D5-5B46-E0A6-3C53-F3F464DBA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47" y="3667577"/>
            <a:ext cx="1543534" cy="88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18F0789-BE43-713A-09A4-CE858231885C}"/>
              </a:ext>
            </a:extLst>
          </p:cNvPr>
          <p:cNvSpPr/>
          <p:nvPr/>
        </p:nvSpPr>
        <p:spPr>
          <a:xfrm rot="5400000">
            <a:off x="1261647" y="2324950"/>
            <a:ext cx="1848144" cy="376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Region: us-central1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15B566-A70F-E5B1-858A-C8861FCE409B}"/>
              </a:ext>
            </a:extLst>
          </p:cNvPr>
          <p:cNvSpPr/>
          <p:nvPr/>
        </p:nvSpPr>
        <p:spPr>
          <a:xfrm>
            <a:off x="2587736" y="6082017"/>
            <a:ext cx="2386936" cy="35551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Zones: us-central1-a, us-central1-b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9F2044-6896-9939-6437-D9E61C306B17}"/>
              </a:ext>
            </a:extLst>
          </p:cNvPr>
          <p:cNvSpPr/>
          <p:nvPr/>
        </p:nvSpPr>
        <p:spPr>
          <a:xfrm>
            <a:off x="1965587" y="167903"/>
            <a:ext cx="1926906" cy="241797"/>
          </a:xfrm>
          <a:prstGeom prst="rect">
            <a:avLst/>
          </a:prstGeom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GCP Shared Services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AA654EE-EDB7-3E4C-85D7-83B4A6E19D72}"/>
              </a:ext>
            </a:extLst>
          </p:cNvPr>
          <p:cNvSpPr/>
          <p:nvPr/>
        </p:nvSpPr>
        <p:spPr>
          <a:xfrm>
            <a:off x="1761414" y="3854509"/>
            <a:ext cx="1247744" cy="50933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Pipelines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18204C7-70B2-8F63-0EA8-1B3E1C659E00}"/>
              </a:ext>
            </a:extLst>
          </p:cNvPr>
          <p:cNvCxnSpPr>
            <a:cxnSpLocks/>
          </p:cNvCxnSpPr>
          <p:nvPr/>
        </p:nvCxnSpPr>
        <p:spPr>
          <a:xfrm flipV="1">
            <a:off x="5436130" y="3486404"/>
            <a:ext cx="1845456" cy="6115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0183004-FA9A-E6BC-6024-33D5D8F2483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428392" y="4350271"/>
            <a:ext cx="1853194" cy="56492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782C05A-6971-4CF2-A5D0-1610160E186F}"/>
              </a:ext>
            </a:extLst>
          </p:cNvPr>
          <p:cNvSpPr txBox="1"/>
          <p:nvPr/>
        </p:nvSpPr>
        <p:spPr>
          <a:xfrm>
            <a:off x="123862" y="104135"/>
            <a:ext cx="150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164006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8DAAB828-02C8-4111-AC14-FF5ACEDDF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0"/>
            <a:ext cx="8797955" cy="6858000"/>
          </a:xfrm>
          <a:custGeom>
            <a:avLst/>
            <a:gdLst>
              <a:gd name="connsiteX0" fmla="*/ 1951386 w 8751613"/>
              <a:gd name="connsiteY0" fmla="*/ 0 h 6858000"/>
              <a:gd name="connsiteX1" fmla="*/ 6808636 w 8751613"/>
              <a:gd name="connsiteY1" fmla="*/ 0 h 6858000"/>
              <a:gd name="connsiteX2" fmla="*/ 6972292 w 8751613"/>
              <a:gd name="connsiteY2" fmla="*/ 272824 h 6858000"/>
              <a:gd name="connsiteX3" fmla="*/ 8684358 w 8751613"/>
              <a:gd name="connsiteY3" fmla="*/ 3126935 h 6858000"/>
              <a:gd name="connsiteX4" fmla="*/ 8684358 w 8751613"/>
              <a:gd name="connsiteY4" fmla="*/ 3731065 h 6858000"/>
              <a:gd name="connsiteX5" fmla="*/ 6813619 w 8751613"/>
              <a:gd name="connsiteY5" fmla="*/ 6849692 h 6858000"/>
              <a:gd name="connsiteX6" fmla="*/ 6808636 w 8751613"/>
              <a:gd name="connsiteY6" fmla="*/ 6858000 h 6858000"/>
              <a:gd name="connsiteX7" fmla="*/ 1951386 w 8751613"/>
              <a:gd name="connsiteY7" fmla="*/ 6858000 h 6858000"/>
              <a:gd name="connsiteX8" fmla="*/ 1787729 w 8751613"/>
              <a:gd name="connsiteY8" fmla="*/ 6585176 h 6858000"/>
              <a:gd name="connsiteX9" fmla="*/ 75663 w 8751613"/>
              <a:gd name="connsiteY9" fmla="*/ 3731065 h 6858000"/>
              <a:gd name="connsiteX10" fmla="*/ 75663 w 8751613"/>
              <a:gd name="connsiteY10" fmla="*/ 3126935 h 6858000"/>
              <a:gd name="connsiteX11" fmla="*/ 1946402 w 8751613"/>
              <a:gd name="connsiteY11" fmla="*/ 83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1613" h="6858000">
                <a:moveTo>
                  <a:pt x="1951386" y="0"/>
                </a:moveTo>
                <a:lnTo>
                  <a:pt x="6808636" y="0"/>
                </a:lnTo>
                <a:lnTo>
                  <a:pt x="6972292" y="272824"/>
                </a:lnTo>
                <a:cubicBezTo>
                  <a:pt x="8684358" y="3126935"/>
                  <a:pt x="8684358" y="3126935"/>
                  <a:pt x="8684358" y="3126935"/>
                </a:cubicBezTo>
                <a:cubicBezTo>
                  <a:pt x="8774032" y="3299544"/>
                  <a:pt x="8774032" y="3558457"/>
                  <a:pt x="8684358" y="3731065"/>
                </a:cubicBezTo>
                <a:cubicBezTo>
                  <a:pt x="7154297" y="6281764"/>
                  <a:pt x="6867411" y="6760019"/>
                  <a:pt x="6813619" y="6849692"/>
                </a:cubicBezTo>
                <a:lnTo>
                  <a:pt x="6808636" y="6858000"/>
                </a:lnTo>
                <a:lnTo>
                  <a:pt x="1951386" y="6858000"/>
                </a:lnTo>
                <a:lnTo>
                  <a:pt x="1787729" y="6585176"/>
                </a:lnTo>
                <a:cubicBezTo>
                  <a:pt x="75663" y="3731065"/>
                  <a:pt x="75663" y="3731065"/>
                  <a:pt x="75663" y="3731065"/>
                </a:cubicBezTo>
                <a:cubicBezTo>
                  <a:pt x="-25220" y="3558457"/>
                  <a:pt x="-25220" y="3299544"/>
                  <a:pt x="75663" y="3126935"/>
                </a:cubicBezTo>
                <a:cubicBezTo>
                  <a:pt x="1605724" y="576237"/>
                  <a:pt x="1892611" y="97981"/>
                  <a:pt x="1946402" y="83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Codeflow - Technology">
            <a:extLst>
              <a:ext uri="{FF2B5EF4-FFF2-40B4-BE49-F238E27FC236}">
                <a16:creationId xmlns:a16="http://schemas.microsoft.com/office/drawing/2014/main" id="{43FB5074-E9F6-5A97-C371-886E64CAD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20900" y="2699421"/>
            <a:ext cx="2553524" cy="14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0">
            <a:extLst>
              <a:ext uri="{FF2B5EF4-FFF2-40B4-BE49-F238E27FC236}">
                <a16:creationId xmlns:a16="http://schemas.microsoft.com/office/drawing/2014/main" id="{C32D4553-E775-4F16-9A6F-FED8D166A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50F864A1-23CF-4954-887F-3C4458622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D313E8C-7457-407E-BDA5-EACA44D38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0728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12B0EF-16DA-2CA4-6874-711EF3CA9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88" y="199574"/>
            <a:ext cx="8764223" cy="6458851"/>
          </a:xfrm>
          <a:prstGeom prst="rect">
            <a:avLst/>
          </a:prstGeom>
        </p:spPr>
      </p:pic>
      <p:pic>
        <p:nvPicPr>
          <p:cNvPr id="3076" name="Picture 4" descr="check mark icon 572885 Vector Art at Vecteezy">
            <a:extLst>
              <a:ext uri="{FF2B5EF4-FFF2-40B4-BE49-F238E27FC236}">
                <a16:creationId xmlns:a16="http://schemas.microsoft.com/office/drawing/2014/main" id="{8CBB402E-48EA-65BF-CF02-5B815FF0F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972" y="1786714"/>
            <a:ext cx="520945" cy="52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heck mark icon 572885 Vector Art at Vecteezy">
            <a:extLst>
              <a:ext uri="{FF2B5EF4-FFF2-40B4-BE49-F238E27FC236}">
                <a16:creationId xmlns:a16="http://schemas.microsoft.com/office/drawing/2014/main" id="{E259E389-0EB2-23F6-EB3D-FF25DA0F3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324" y="1271221"/>
            <a:ext cx="520945" cy="52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heck mark icon 572885 Vector Art at Vecteezy">
            <a:extLst>
              <a:ext uri="{FF2B5EF4-FFF2-40B4-BE49-F238E27FC236}">
                <a16:creationId xmlns:a16="http://schemas.microsoft.com/office/drawing/2014/main" id="{C00D6519-EEAE-5611-40E1-9DC731890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737" y="2317368"/>
            <a:ext cx="520945" cy="52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heck mark icon 572885 Vector Art at Vecteezy">
            <a:extLst>
              <a:ext uri="{FF2B5EF4-FFF2-40B4-BE49-F238E27FC236}">
                <a16:creationId xmlns:a16="http://schemas.microsoft.com/office/drawing/2014/main" id="{3878271F-692B-53C2-8278-AD921CAEB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265" y="2796731"/>
            <a:ext cx="520945" cy="52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heck mark icon 572885 Vector Art at Vecteezy">
            <a:extLst>
              <a:ext uri="{FF2B5EF4-FFF2-40B4-BE49-F238E27FC236}">
                <a16:creationId xmlns:a16="http://schemas.microsoft.com/office/drawing/2014/main" id="{69C6D83C-F306-CB7D-1F44-B86C03DE6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501" y="3336028"/>
            <a:ext cx="520945" cy="52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heck mark icon 572885 Vector Art at Vecteezy">
            <a:extLst>
              <a:ext uri="{FF2B5EF4-FFF2-40B4-BE49-F238E27FC236}">
                <a16:creationId xmlns:a16="http://schemas.microsoft.com/office/drawing/2014/main" id="{A729719F-A26E-87AF-0495-F68125466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972" y="3825100"/>
            <a:ext cx="520945" cy="52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heck mark icon 572885 Vector Art at Vecteezy">
            <a:extLst>
              <a:ext uri="{FF2B5EF4-FFF2-40B4-BE49-F238E27FC236}">
                <a16:creationId xmlns:a16="http://schemas.microsoft.com/office/drawing/2014/main" id="{09213AEB-98ED-1EDD-8AA6-0EA3979ED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972" y="4269846"/>
            <a:ext cx="520945" cy="52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heck mark icon 572885 Vector Art at Vecteezy">
            <a:extLst>
              <a:ext uri="{FF2B5EF4-FFF2-40B4-BE49-F238E27FC236}">
                <a16:creationId xmlns:a16="http://schemas.microsoft.com/office/drawing/2014/main" id="{168D23A5-5106-F41F-3B9D-155F928BF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973" y="4758918"/>
            <a:ext cx="520945" cy="52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heck mark icon 572885 Vector Art at Vecteezy">
            <a:extLst>
              <a:ext uri="{FF2B5EF4-FFF2-40B4-BE49-F238E27FC236}">
                <a16:creationId xmlns:a16="http://schemas.microsoft.com/office/drawing/2014/main" id="{AFCE754D-E18E-3493-3DC0-931A1A389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445" y="5279863"/>
            <a:ext cx="520945" cy="52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heck mark icon 572885 Vector Art at Vecteezy">
            <a:extLst>
              <a:ext uri="{FF2B5EF4-FFF2-40B4-BE49-F238E27FC236}">
                <a16:creationId xmlns:a16="http://schemas.microsoft.com/office/drawing/2014/main" id="{4BFDBC81-8F88-5847-50BA-193682E7E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445" y="5921335"/>
            <a:ext cx="520945" cy="52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27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39B8D9D-666C-E58D-194F-95DDF8CA35C8}"/>
              </a:ext>
            </a:extLst>
          </p:cNvPr>
          <p:cNvSpPr/>
          <p:nvPr/>
        </p:nvSpPr>
        <p:spPr>
          <a:xfrm>
            <a:off x="1899091" y="1534414"/>
            <a:ext cx="8699383" cy="5201946"/>
          </a:xfrm>
          <a:prstGeom prst="rect">
            <a:avLst/>
          </a:prstGeom>
          <a:solidFill>
            <a:schemeClr val="tx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FE37A2-5AA6-F830-945E-304DEA5B271B}"/>
              </a:ext>
            </a:extLst>
          </p:cNvPr>
          <p:cNvSpPr/>
          <p:nvPr/>
        </p:nvSpPr>
        <p:spPr>
          <a:xfrm>
            <a:off x="1899091" y="121640"/>
            <a:ext cx="8699384" cy="134032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B2054B-9AF2-A6BF-C788-D8CC9F63A3A7}"/>
              </a:ext>
            </a:extLst>
          </p:cNvPr>
          <p:cNvSpPr/>
          <p:nvPr/>
        </p:nvSpPr>
        <p:spPr>
          <a:xfrm>
            <a:off x="2512502" y="1737531"/>
            <a:ext cx="7868874" cy="47715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FFFFF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86FA785B-9881-9AB2-4116-48055C8CB541}"/>
              </a:ext>
            </a:extLst>
          </p:cNvPr>
          <p:cNvSpPr/>
          <p:nvPr/>
        </p:nvSpPr>
        <p:spPr>
          <a:xfrm>
            <a:off x="3552947" y="2600587"/>
            <a:ext cx="2379329" cy="2259148"/>
          </a:xfrm>
          <a:prstGeom prst="flowChartAlternateProcess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07AE2229-C59E-0709-3D2E-4FCB0D8C1A9C}"/>
              </a:ext>
            </a:extLst>
          </p:cNvPr>
          <p:cNvSpPr/>
          <p:nvPr/>
        </p:nvSpPr>
        <p:spPr>
          <a:xfrm>
            <a:off x="6737797" y="1870842"/>
            <a:ext cx="3148144" cy="4494621"/>
          </a:xfrm>
          <a:prstGeom prst="flowChartAlternate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2E97B749-872C-A6D5-051F-17A07108534B}"/>
              </a:ext>
            </a:extLst>
          </p:cNvPr>
          <p:cNvSpPr/>
          <p:nvPr/>
        </p:nvSpPr>
        <p:spPr>
          <a:xfrm>
            <a:off x="7514536" y="4198504"/>
            <a:ext cx="1694634" cy="704542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E935CAF6-5B2A-CCCC-F22D-5C5B5CB67764}"/>
              </a:ext>
            </a:extLst>
          </p:cNvPr>
          <p:cNvSpPr/>
          <p:nvPr/>
        </p:nvSpPr>
        <p:spPr>
          <a:xfrm>
            <a:off x="7527107" y="2897025"/>
            <a:ext cx="1694634" cy="86248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sp>
        <p:nvSpPr>
          <p:cNvPr id="13" name="Rectangle: Single Corner Rounded 12">
            <a:extLst>
              <a:ext uri="{FF2B5EF4-FFF2-40B4-BE49-F238E27FC236}">
                <a16:creationId xmlns:a16="http://schemas.microsoft.com/office/drawing/2014/main" id="{54EB42E2-345C-6B55-6BDA-E0CBF82AE0AB}"/>
              </a:ext>
            </a:extLst>
          </p:cNvPr>
          <p:cNvSpPr/>
          <p:nvPr/>
        </p:nvSpPr>
        <p:spPr>
          <a:xfrm>
            <a:off x="7527107" y="5067083"/>
            <a:ext cx="1694634" cy="704542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BE8B10-95DD-7648-9D06-4F7A61757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134" y="2699073"/>
            <a:ext cx="1510573" cy="7299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EB0B5F-3FE7-BEA3-7E68-0DB878E78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945" y="378621"/>
            <a:ext cx="2147363" cy="10532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2C5160-7F9B-90FF-E949-14A383B64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828" y="358409"/>
            <a:ext cx="2257596" cy="10734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720550-899C-373E-7E60-70AE2FEB3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0585" y="345245"/>
            <a:ext cx="2280632" cy="11023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816358D-C6C8-85F3-1143-0A828FAB96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7543" y="399340"/>
            <a:ext cx="2023582" cy="101179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0D5D13E-C5D8-8D3F-3561-8C691A85FB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9137" y="2044013"/>
            <a:ext cx="1510574" cy="751453"/>
          </a:xfrm>
          <a:prstGeom prst="rect">
            <a:avLst/>
          </a:prstGeom>
        </p:spPr>
      </p:pic>
      <p:pic>
        <p:nvPicPr>
          <p:cNvPr id="1028" name="Picture 4" descr="Codeflow - Technology">
            <a:extLst>
              <a:ext uri="{FF2B5EF4-FFF2-40B4-BE49-F238E27FC236}">
                <a16:creationId xmlns:a16="http://schemas.microsoft.com/office/drawing/2014/main" id="{D94671D5-5B46-E0A6-3C53-F3F464DBA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47" y="3667577"/>
            <a:ext cx="1543534" cy="88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18F0789-BE43-713A-09A4-CE858231885C}"/>
              </a:ext>
            </a:extLst>
          </p:cNvPr>
          <p:cNvSpPr/>
          <p:nvPr/>
        </p:nvSpPr>
        <p:spPr>
          <a:xfrm rot="5400000">
            <a:off x="1261647" y="2324950"/>
            <a:ext cx="1848144" cy="376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Region: us-central1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15B566-A70F-E5B1-858A-C8861FCE409B}"/>
              </a:ext>
            </a:extLst>
          </p:cNvPr>
          <p:cNvSpPr/>
          <p:nvPr/>
        </p:nvSpPr>
        <p:spPr>
          <a:xfrm>
            <a:off x="2587736" y="6082017"/>
            <a:ext cx="2386936" cy="35551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Zones: us-central1-a, us-central1-b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9F2044-6896-9939-6437-D9E61C306B17}"/>
              </a:ext>
            </a:extLst>
          </p:cNvPr>
          <p:cNvSpPr/>
          <p:nvPr/>
        </p:nvSpPr>
        <p:spPr>
          <a:xfrm>
            <a:off x="1965587" y="167903"/>
            <a:ext cx="1926906" cy="241797"/>
          </a:xfrm>
          <a:prstGeom prst="rect">
            <a:avLst/>
          </a:prstGeom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GCP Shared Services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AA654EE-EDB7-3E4C-85D7-83B4A6E19D72}"/>
              </a:ext>
            </a:extLst>
          </p:cNvPr>
          <p:cNvSpPr/>
          <p:nvPr/>
        </p:nvSpPr>
        <p:spPr>
          <a:xfrm>
            <a:off x="1761414" y="3854509"/>
            <a:ext cx="1247744" cy="50933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Pipelines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6830433-BB5C-2316-4F5C-C8C1B3CF7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007" y="3402650"/>
            <a:ext cx="1323879" cy="132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785A6FF1-A29E-DB19-3FE7-DC392047E281}"/>
              </a:ext>
            </a:extLst>
          </p:cNvPr>
          <p:cNvSpPr/>
          <p:nvPr/>
        </p:nvSpPr>
        <p:spPr>
          <a:xfrm>
            <a:off x="8196919" y="3751290"/>
            <a:ext cx="329867" cy="455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52E61A1-91FE-D7C7-ABCC-8AF1D329FBB3}"/>
              </a:ext>
            </a:extLst>
          </p:cNvPr>
          <p:cNvCxnSpPr>
            <a:cxnSpLocks/>
          </p:cNvCxnSpPr>
          <p:nvPr/>
        </p:nvCxnSpPr>
        <p:spPr>
          <a:xfrm>
            <a:off x="5136891" y="4180617"/>
            <a:ext cx="2381430" cy="420716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8894FBB-C513-AAE8-56AD-32F7D6215DA6}"/>
              </a:ext>
            </a:extLst>
          </p:cNvPr>
          <p:cNvCxnSpPr>
            <a:cxnSpLocks/>
          </p:cNvCxnSpPr>
          <p:nvPr/>
        </p:nvCxnSpPr>
        <p:spPr>
          <a:xfrm>
            <a:off x="5154626" y="4360500"/>
            <a:ext cx="2359910" cy="1052862"/>
          </a:xfrm>
          <a:prstGeom prst="bentConnector3">
            <a:avLst>
              <a:gd name="adj1" fmla="val 40047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BF54339-4E2F-688E-A196-2E774CF46BBC}"/>
              </a:ext>
            </a:extLst>
          </p:cNvPr>
          <p:cNvSpPr txBox="1"/>
          <p:nvPr/>
        </p:nvSpPr>
        <p:spPr>
          <a:xfrm>
            <a:off x="247386" y="30008"/>
            <a:ext cx="137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Future</a:t>
            </a:r>
            <a:r>
              <a:rPr lang="en-US" dirty="0"/>
              <a:t> </a:t>
            </a:r>
            <a:r>
              <a:rPr lang="en-US" b="1" i="1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90084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39C5E0-D36F-4497-6E7F-56754138F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671" y="1596121"/>
            <a:ext cx="2964657" cy="36657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F6915E-FF2A-9164-C74E-E6C898961D1F}"/>
              </a:ext>
            </a:extLst>
          </p:cNvPr>
          <p:cNvSpPr txBox="1"/>
          <p:nvPr/>
        </p:nvSpPr>
        <p:spPr>
          <a:xfrm>
            <a:off x="4968126" y="5507968"/>
            <a:ext cx="22557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D35454"/>
                </a:solidFill>
              </a:rPr>
              <a:t>Q &amp;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92136-A568-2F0C-C189-A96BEDD0BCD3}"/>
              </a:ext>
            </a:extLst>
          </p:cNvPr>
          <p:cNvSpPr txBox="1"/>
          <p:nvPr/>
        </p:nvSpPr>
        <p:spPr>
          <a:xfrm>
            <a:off x="4055633" y="242036"/>
            <a:ext cx="40807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D35454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90983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969</TotalTime>
  <Words>88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Crutsinger</dc:creator>
  <cp:lastModifiedBy>Joseph Crutsinger</cp:lastModifiedBy>
  <cp:revision>24</cp:revision>
  <dcterms:created xsi:type="dcterms:W3CDTF">2023-06-21T15:08:50Z</dcterms:created>
  <dcterms:modified xsi:type="dcterms:W3CDTF">2023-07-05T20:38:12Z</dcterms:modified>
</cp:coreProperties>
</file>