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If you do not have a PCP, call our referral line at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fredomfromsmoking.org</a:t>
            </a:r>
          </a:p>
          <a:p>
            <a:pPr lvl="1"/>
            <a:r>
              <a:rPr/>
              <a:t>1:1 Smoking Cessation Counseling (Metro Charlotte)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2025-01-10T22:53:22Z</dcterms:created>
  <dcterms:modified xsi:type="dcterms:W3CDTF">2025-01-10T22:53:22Z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