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If you do not have a PCP, call our referral line at (844) 235-6998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1:1 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2025-01-10T22:46:54Z</dcterms:created>
  <dcterms:modified xsi:type="dcterms:W3CDTF">2025-01-10T22:46:54Z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