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for esophageal cancer is administered into a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Some chemotherapy (such as FLOT) can’t be given through peripheral IV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is needed at home to keep the catheter and it’s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Allows showering, bathing, swimming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2024-11-13T23:13:06Z</dcterms:created>
  <dcterms:modified xsi:type="dcterms:W3CDTF">2024-11-13T23:13:06Z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