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old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2024-11-13T23:07:05Z</dcterms:created>
  <dcterms:modified xsi:type="dcterms:W3CDTF">2024-11-13T23:07:05Z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