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 marL="174625" indent="-174625">
              <a:tabLst/>
              <a:defRPr sz="28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2025-01-10T23:06:24Z</dcterms:created>
  <dcterms:modified xsi:type="dcterms:W3CDTF">2025-01-10T23:06:24Z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