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3" Type="http://schemas.openxmlformats.org/officeDocument/2006/relationships/viewProps" Target="viewProps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Risk of recurrence determined by pathology</a:t>
            </a:r>
          </a:p>
          <a:p>
            <a:pPr lvl="0"/>
            <a:r>
              <a:rPr/>
              <a:t>Size of tumor</a:t>
            </a:r>
          </a:p>
          <a:p>
            <a:pPr lvl="0"/>
            <a:r>
              <a:rPr/>
              <a:t>Mitotic rate = how rapidly tumor is dividing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Imatinib = Gleevec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Oral drug shrinks GIST tumors</a:t>
            </a:r>
          </a:p>
          <a:p>
            <a:pPr lvl="0"/>
            <a:r>
              <a:rPr/>
              <a:t>Well tolerated</a:t>
            </a:r>
          </a:p>
          <a:p>
            <a:pPr lvl="0"/>
            <a:r>
              <a:rPr/>
              <a:t>Given </a:t>
            </a:r>
            <a:r>
              <a:rPr i="1"/>
              <a:t>after</a:t>
            </a:r>
            <a:r>
              <a:rPr/>
              <a:t> surgery for high-risk tumors</a:t>
            </a:r>
          </a:p>
          <a:p>
            <a:pPr lvl="1"/>
            <a:r>
              <a:rPr/>
              <a:t>1 or 3 years depending upon risk</a:t>
            </a:r>
          </a:p>
          <a:p>
            <a:pPr lvl="0"/>
            <a:r>
              <a:rPr/>
              <a:t>Given </a:t>
            </a:r>
            <a:r>
              <a:rPr i="1"/>
              <a:t>before</a:t>
            </a:r>
            <a:r>
              <a:rPr/>
              <a:t> surgery for large tumors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Lymph nodes not removed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2025-03-05T12:10:03Z</dcterms:created>
  <dcterms:modified xsi:type="dcterms:W3CDTF">2025-03-05T12:10:03Z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