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incisions 1/4” long</a:t>
            </a:r>
          </a:p>
          <a:p>
            <a:pPr lvl="0"/>
            <a:r>
              <a:rPr/>
              <a:t>A telescope is used to examine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Preparing for Cancer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 Care Physician</a:t>
            </a:r>
          </a:p>
          <a:p>
            <a:pPr lvl="0"/>
            <a:r>
              <a:rPr/>
              <a:t>MyAtrium Portal</a:t>
            </a:r>
          </a:p>
          <a:p>
            <a:pPr lvl="0"/>
            <a:r>
              <a:rPr/>
              <a:t>Exercise</a:t>
            </a:r>
          </a:p>
          <a:p>
            <a:pPr lvl="0"/>
            <a:r>
              <a:rPr/>
              <a:t>Smoking Cessation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PCP is 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Call our referral line at (844) 235-6998 if you need a PCP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  <a:b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days/week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some activity every day)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www.freddomfromsmoking.org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not remove all lymph nodes</a:t>
            </a:r>
          </a:p>
          <a:p>
            <a:pPr lvl="0"/>
            <a:r>
              <a:rPr/>
              <a:t>Suitable for small adenocarcinoma</a:t>
            </a:r>
          </a:p>
          <a:p>
            <a:pPr lvl="0"/>
            <a:r>
              <a:rPr/>
              <a:t>Suitable for larger GI Stromal Tumors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</a:p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2025-01-13T18:02:00Z</dcterms:created>
  <dcterms:modified xsi:type="dcterms:W3CDTF">2025-01-13T18:02:00Z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