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 including the portion in the neck.</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in several situations:</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www.freddomfromsmoking.org</a:t>
            </a:r>
          </a:p>
          <a:p>
            <a:pPr lvl="1"/>
            <a:r>
              <a:rPr/>
              <a:t>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2025-01-13T18:06:35Z</dcterms:created>
  <dcterms:modified xsi:type="dcterms:W3CDTF">2025-01-13T18:06:35Z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