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</a:t>
            </a:r>
          </a:p>
          <a:p>
            <a:pPr lvl="0"/>
            <a:r>
              <a:rPr/>
              <a:t>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Occurs in 10-15% of patients after esophagectomy.</a:t>
            </a:r>
          </a:p>
          <a:p>
            <a:pPr lvl="0"/>
            <a:r>
              <a:rPr/>
              <a:t>Requires treatment with antibiotics</a:t>
            </a:r>
          </a:p>
          <a:p>
            <a:pPr lvl="0"/>
            <a:r>
              <a:rPr/>
              <a:t>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removed by endoscopy</a:t>
            </a:r>
          </a:p>
          <a:p>
            <a:pPr lvl="0"/>
            <a:r>
              <a:rPr/>
              <a:t>Localized Tumors (T2 N0 M0)</a:t>
            </a:r>
          </a:p>
          <a:p>
            <a:pPr lvl="0"/>
            <a:r>
              <a:rPr/>
              <a:t>Locally Advanced (T3 M0) after preop therapy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OK w/ a sip of water</a:t>
            </a:r>
          </a:p>
          <a:p>
            <a:pPr lvl="0"/>
            <a:r>
              <a:rPr/>
              <a:t>sip of black coffee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Surgical ICU on 11th floor</a:t>
            </a:r>
          </a:p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Oral Intake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 and lower 1/3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GI tract reconstructed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Dietitian will calculate daily protein goal</a:t>
                </a:r>
              </a:p>
              <a:p>
                <a:pPr lvl="0"/>
                <a:r>
                  <a:rPr/>
                  <a:t>Typically 60-75 grams protein/day</a:t>
                </a:r>
              </a:p>
              <a:p>
                <a:pPr lvl="0"/>
                <a:r>
                  <a:rPr/>
                  <a:t>Each carton of tube feeding has 15 grams</a:t>
                </a:r>
              </a:p>
              <a:p>
                <a:pPr lvl="1"/>
                <a:r>
                  <a:rPr/>
                  <a:t>75 grams protein = 5 cartons/night</a:t>
                </a:r>
              </a:p>
              <a:p>
                <a:pPr lvl="0"/>
                <a:r>
                  <a:rPr/>
                  <a:t>More intake by mouth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tube feeds reduced</a:t>
                </a:r>
              </a:p>
              <a:p>
                <a:pPr lvl="0" indent="0" marL="0">
                  <a:buNone/>
                </a:pPr>
                <a:r>
                  <a:rPr/>
                  <a:t>Spread out protein during the day (20gm/meal)</a:t>
                </a:r>
              </a:p>
              <a:p>
                <a:pPr lvl="0"/>
                <a:r>
                  <a:rPr/>
                  <a:t>Three meals + 2-3 high-protein snacks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 at 7-10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 - Brandon Galloway - Kit Sluder - Sarah Ezell - Rebecca Wicks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the 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Medicines with a sip of water or </a:t>
            </a:r>
            <a:r>
              <a:rPr i="1"/>
              <a:t>black</a:t>
            </a:r>
            <a:r>
              <a:rPr/>
              <a:t> coffee</a:t>
            </a:r>
          </a:p>
          <a:p>
            <a:pPr lvl="0"/>
            <a:r>
              <a:rPr/>
              <a:t>No milk or cream</a:t>
            </a:r>
          </a:p>
          <a:p>
            <a:pPr lvl="0"/>
            <a:r>
              <a:rPr/>
              <a:t>Surgery will be cancelled for milk/cream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Mininally-invasive approach feasible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2025-04-28T00:38:15Z</dcterms:created>
  <dcterms:modified xsi:type="dcterms:W3CDTF">2025-04-28T00:38:15Z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