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gastrostomy.qmd" TargetMode="External" /><Relationship Id="rId3" Type="http://schemas.openxmlformats.org/officeDocument/2006/relationships/hyperlink" Target="jejunostomy.qmd"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Nutrition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 gastrostomy tube is generally placed as an outpatient, which means you can go home the same day.</a:t>
            </a:r>
          </a:p>
          <a:p>
            <a:pPr lvl="0" indent="0" marL="0">
              <a:buNone/>
            </a:pPr>
            <a:r>
              <a:rPr/>
              <a:t>In some cases, a central venous port for chemotherapy is placed at the same time as a gastrostomy tube.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other type of feeding tube is a jejunostomy.</a:t>
            </a:r>
          </a:p>
          <a:p>
            <a:pPr lvl="0" indent="0" marL="0">
              <a:buNone/>
            </a:pPr>
            <a:r>
              <a:rPr/>
              <a:t>A jejunostomy tube tube is placed into the small intestines. Because the small intestine is used to receiving food in small quantities, a jejunostomy tube requires the use of a pump to deliver feedings gradually over a matter of hours.</a:t>
            </a:r>
          </a:p>
          <a:p>
            <a:pPr lvl="0" indent="0" marL="0">
              <a:buNone/>
            </a:pPr>
            <a:r>
              <a:rPr/>
              <a:t>In general, feedings are done at night in order to allow you to be active during the day</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 jejunostomy tube is used in cases where it’s not possible to place a gastrostomy tube, such as when there is a tumor in the stomach. A jejunostomy tube is routinely used after esophageal surgery, so in patients who need help with nutrition prior to surgery, it makes sense to put in a jejunostomy tube before surgery. The same tube can then be used for nutrition both before and after surgery.</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We have a link here to a video that explains more</a:t>
            </a:r>
          </a:p>
          <a:p>
            <a:pPr lvl="0" indent="0" marL="0">
              <a:buNone/>
            </a:pPr>
            <a:r>
              <a:rPr/>
              <a:t>about the jejunostomy tube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 hope this video has been helpful.</a:t>
            </a:r>
          </a:p>
          <a:p>
            <a:pPr lvl="0" indent="0" marL="0">
              <a:buNone/>
            </a:pPr>
            <a:r>
              <a:rPr/>
              <a:t>Here are links to other videos you may find helpful.</a:t>
            </a:r>
          </a:p>
          <a:p>
            <a:pPr lvl="0" indent="0" marL="0">
              <a:buNone/>
            </a:pPr>
            <a:r>
              <a:rPr/>
              <a:t>Feel free to subscribe in order to be notified about new videos</a:t>
            </a:r>
          </a:p>
          <a:p>
            <a:pPr lvl="0" indent="0" marL="0">
              <a:buNone/>
            </a:pPr>
            <a:r>
              <a:rPr>
                <a:hlinkClick r:id="rId2"/>
              </a:rPr>
              <a:t>Gastrostomy</a:t>
            </a:r>
            <a:r>
              <a:rPr/>
              <a:t> </a:t>
            </a:r>
            <a:r>
              <a:rPr>
                <a:hlinkClick r:id="rId3"/>
              </a:rPr>
              <a:t>Jejunostomy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 Tract Anatomy</a:t>
            </a:r>
          </a:p>
        </p:txBody>
      </p:sp>
      <p:sp>
        <p:nvSpPr>
          <p:cNvPr id="3" name="Content Placeholder 2"/>
          <p:cNvSpPr>
            <a:spLocks noGrp="1"/>
          </p:cNvSpPr>
          <p:nvPr>
            <p:ph idx="1"/>
          </p:nvPr>
        </p:nvSpPr>
        <p:spPr/>
        <p:txBody>
          <a:bodyPr/>
          <a:lstStyle/>
          <a:p>
            <a:pPr lvl="0" indent="0" marL="0">
              <a:buNone/>
            </a:pPr>
            <a:r>
              <a:rPr/>
              <a:t>Normally, food passes from the mouth into the esophagus, and then into the stomach. The stomach serves as a reservoir for food, to allow you to eat a big Thanksgiving. The stomach starts digestion, and then after the meal slowly allows small portions of food to pass into the small intestines, where most of the digestion occurs.</a:t>
            </a:r>
          </a:p>
          <a:p>
            <a:pPr lvl="0" indent="0" marL="0">
              <a:spcBef>
                <a:spcPts val="3000"/>
              </a:spcBef>
              <a:buNone/>
            </a:pPr>
            <a:r>
              <a:rPr b="1"/>
              <a:t>Anatomy</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a:r>
              <a:rPr/>
              <a:t>Esophagus delivers food to the stomach</a:t>
            </a:r>
          </a:p>
          <a:p>
            <a:pPr lvl="0"/>
            <a:r>
              <a:rPr/>
              <a:t>Stomach stores food and delivers it in small quantities to the jejunum</a:t>
            </a:r>
          </a:p>
          <a:p>
            <a:pPr lvl="0"/>
            <a:r>
              <a:rPr/>
              <a:t>Jejunum begins digestion in the small intestines</a:t>
            </a:r>
          </a:p>
        </p:txBody>
      </p:sp>
      <p:pic>
        <p:nvPicPr>
          <p:cNvPr descr="https://deidt7p41jzcy.cloudfront.net/Eso_Anatomy_Label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Nutrition Building Blocks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For patients with cancer of the esophagus or stomach, the most common feeding tube is a jejunostomy tube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For patients with cancer of the esophagus, there are two different kinds of feeding tube which can be used:</a:t>
            </a:r>
          </a:p>
          <a:p>
            <a:pPr lvl="0" indent="0" marL="0">
              <a:buNone/>
            </a:pPr>
            <a:r>
              <a:rPr/>
              <a:t>A gastrostomy tube is placed into the stomach</a:t>
            </a:r>
          </a:p>
          <a:p>
            <a:pPr lvl="0" indent="0" marL="0">
              <a:buNone/>
            </a:pPr>
            <a:r>
              <a:rPr/>
              <a:t>A jejunostomy tube is placed in the small intestines</a:t>
            </a:r>
          </a:p>
          <a:p>
            <a:pPr lvl="0" indent="0" marL="0">
              <a:buNone/>
            </a:pPr>
            <a:r>
              <a:rPr/>
              <a:t>Your dietitian and physician will help you decide which tube is best for your situation</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Gastrostomy tube</a:t>
            </a:r>
          </a:p>
          <a:p>
            <a:pPr lvl="0" indent="0" marL="0">
              <a:buNone/>
            </a:pPr>
            <a:r>
              <a:rPr/>
              <a:t>• Placed into stomach</a:t>
            </a:r>
          </a:p>
          <a:p>
            <a:pPr lvl="0" indent="0" marL="0">
              <a:buNone/>
            </a:pPr>
            <a:r>
              <a:rPr/>
              <a:t>Jejunostomy tube</a:t>
            </a:r>
          </a:p>
          <a:p>
            <a:pPr lvl="0" indent="0" marL="0">
              <a:buNone/>
            </a:pPr>
            <a:r>
              <a:rPr/>
              <a:t>• Placed into small intestine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Feeding Gastrostomy</a:t>
            </a:r>
          </a:p>
          <a:p>
            <a:pPr lvl="0" indent="0" marL="0">
              <a:buNone/>
            </a:pPr>
            <a:r>
              <a:rPr/>
              <a:t>A gastrostomy tube allows feeding with a syringe, which can be done several times per day.</a:t>
            </a:r>
          </a:p>
          <a:p>
            <a:pPr lvl="0" indent="0" marL="0">
              <a:buNone/>
            </a:pPr>
            <a:r>
              <a:rPr/>
              <a:t>When it’s not being used, the gastrostomy tube can be hidden underneath clothing.</a:t>
            </a:r>
          </a:p>
          <a:p>
            <a:pPr lvl="0" indent="0" marL="0">
              <a:buNone/>
            </a:pPr>
            <a:r>
              <a:rPr/>
              <a:t>For patient who later need surgery on the esophagus, it will be necessary to remove the</a:t>
            </a:r>
          </a:p>
          <a:p>
            <a:pPr lvl="0" indent="0" marL="0">
              <a:buNone/>
            </a:pPr>
            <a:r>
              <a:rPr/>
              <a:t>gastrostomy tube and place a jejunostomy tube, as the stomach frequently used to create a new</a:t>
            </a:r>
          </a:p>
          <a:p>
            <a:pPr lvl="0" indent="0" marL="0">
              <a:buNone/>
            </a:pPr>
            <a:r>
              <a:rPr/>
              <a:t>esophagus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 gastrostomy tube can be placed either by endoscopy, which is called a PEG tube</a:t>
            </a:r>
          </a:p>
          <a:p>
            <a:pPr lvl="0" indent="0" marL="0">
              <a:buNone/>
            </a:pPr>
            <a:r>
              <a:rPr/>
              <a:t>A gastrostomy tube can also be placed by laparoscopy, which is usually preferred if</a:t>
            </a:r>
          </a:p>
          <a:p>
            <a:pPr lvl="0" indent="0" marL="0">
              <a:buNone/>
            </a:pPr>
            <a:r>
              <a:rPr/>
              <a:t>surgery on the esophagus is planned in the future.</a:t>
            </a:r>
          </a:p>
          <a:p>
            <a:pPr lvl="0" indent="0" marL="0">
              <a:buNone/>
            </a:pPr>
            <a:r>
              <a:rPr/>
              <a:t>Your surgeon will help you decide which kind of tube is best for you. This is especially important if you will need esophageal surgery in the future, as the stomach is frequently used to make a new esophagus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Nutrition</dc:title>
  <dc:creator/>
  <cp:keywords/>
  <dcterms:created xsi:type="dcterms:W3CDTF">2024-11-11T19:01:46Z</dcterms:created>
  <dcterms:modified xsi:type="dcterms:W3CDTF">2024-11-11T19:01:46Z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