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Christmas 2024</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 Come All ye Faithful</a:t>
            </a:r>
          </a:p>
        </p:txBody>
      </p:sp>
      <p:sp>
        <p:nvSpPr>
          <p:cNvPr id="3" name="Content Placeholder 2"/>
          <p:cNvSpPr>
            <a:spLocks noGrp="1"/>
          </p:cNvSpPr>
          <p:nvPr>
            <p:ph idx="1"/>
          </p:nvPr>
        </p:nvSpPr>
        <p:spPr/>
        <p:txBody>
          <a:bodyPr/>
          <a:lstStyle/>
          <a:p>
            <a:pPr lvl="0" indent="0" marL="0">
              <a:buNone/>
            </a:pPr>
            <a:r>
              <a:rPr/>
              <a:t>O come, all ye faithful, joyful and triumphant</a:t>
            </a:r>
          </a:p>
          <a:p>
            <a:pPr lvl="0" indent="0" marL="0">
              <a:buNone/>
            </a:pPr>
            <a:r>
              <a:rPr/>
              <a:t>O come ye, o come ye to Bethlehem</a:t>
            </a:r>
          </a:p>
          <a:p>
            <a:pPr lvl="0" indent="0" marL="0">
              <a:buNone/>
            </a:pPr>
            <a:r>
              <a:rPr/>
              <a:t>O come and behold Him, born the King of Angels</a:t>
            </a:r>
          </a:p>
          <a:p>
            <a:pPr lvl="0" indent="0" marL="0">
              <a:buNone/>
            </a:pPr>
            <a:r>
              <a:rPr/>
              <a:t>O come, let us adore Him x2</a:t>
            </a:r>
          </a:p>
          <a:p>
            <a:pPr lvl="0" indent="0" marL="0">
              <a:buNone/>
            </a:pPr>
            <a:r>
              <a:rPr/>
              <a:t>O come, let us adore Him, Christ the Lord</a:t>
            </a:r>
            <a:br/>
            <a:br/>
          </a:p>
          <a:p>
            <a:pPr lvl="0" indent="0" marL="0">
              <a:buNone/>
            </a:pPr>
            <a:r>
              <a:rPr/>
              <a:t>O come, all ye faithful x2</a:t>
            </a:r>
          </a:p>
          <a:p>
            <a:pPr lvl="0" indent="0" marL="0">
              <a:buNone/>
            </a:pPr>
            <a:r>
              <a:rPr/>
              <a:t>O come, all ye faithful to Bethlehem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Coda</a:t>
            </a:r>
          </a:p>
        </p:txBody>
      </p:sp>
      <p:sp>
        <p:nvSpPr>
          <p:cNvPr id="3" name="Content Placeholder 2"/>
          <p:cNvSpPr>
            <a:spLocks noGrp="1"/>
          </p:cNvSpPr>
          <p:nvPr>
            <p:ph idx="1"/>
          </p:nvPr>
        </p:nvSpPr>
        <p:spPr/>
        <p:txBody>
          <a:bodyPr/>
          <a:lstStyle/>
          <a:p>
            <a:pPr lvl="0" indent="0" marL="1270000">
              <a:buNone/>
            </a:pPr>
            <a:r>
              <a:rPr sz="2000"/>
              <a:t>When Jesus was about 2 years old</a:t>
            </a:r>
          </a:p>
          <a:p>
            <a:pPr lvl="0" indent="0" marL="1270000">
              <a:buNone/>
            </a:pPr>
            <a:r>
              <a:rPr sz="2000"/>
              <a:t>Wise men gave gifts to Jesus and worshiped him. They knew he was to be a great king.</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 Three Kings of Orient Are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God Rest Ye Merry Gentlemen</a:t>
            </a:r>
          </a:p>
        </p:txBody>
      </p:sp>
      <p:sp>
        <p:nvSpPr>
          <p:cNvPr id="3" name="Content Placeholder 2"/>
          <p:cNvSpPr>
            <a:spLocks noGrp="1"/>
          </p:cNvSpPr>
          <p:nvPr>
            <p:ph idx="1"/>
          </p:nvPr>
        </p:nvSpPr>
        <p:spPr/>
        <p:txBody>
          <a:bodyPr/>
          <a:lstStyle/>
          <a:p>
            <a:pPr lvl="0" indent="0" marL="0">
              <a:buNone/>
            </a:pPr>
            <a:r>
              <a:rPr/>
              <a:t>God rest ye merry gentlemen Let nothing you dismay Remember Christ our Savior Was born on Christmas Day To save us all from Satan’s pow’r When we were gone astray Oh tidings of comfort and joy Comfort and joy Oh tidings of comfort and joy God rest ye merry gentlemen Let nothing you dismay Remember Christ our Savior Was born on Christmas Day To save us all from Satan’s pow’r When we were gone astray Oh tidings of comfort and joy Comfort and joy Oh tidings of comfort and joy In Bethlehem, in Israel This blessed Babe was born And laid within a manger Upon this blessed morn The which His Mother Mary Did nothing take in scorn Oh tidings of comfort and joy Comfort and joy Oh tidings of comfort and joy Fear not then, said the Angel Let nothing you affright This day is born a Savior Of a pure Virgin bright To free all those who trust in Him From Satan’s pow’r and might Oh tidings of comfort and joy Comfort and joy Oh tidings of comfort and joy God rest ye merry gentlemen Let nothing you dismay Remember Christ our Savior Was born on Christmas Day To save us all from Satan’s pow’r When we were gone astray Oh tidings of comfort and joy Comfort and joy Oh tidings of comfort and joy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Cast</a:t>
            </a:r>
          </a:p>
        </p:txBody>
      </p:sp>
      <p:sp>
        <p:nvSpPr>
          <p:cNvPr id="3" name="Content Placeholder 2"/>
          <p:cNvSpPr>
            <a:spLocks noGrp="1"/>
          </p:cNvSpPr>
          <p:nvPr>
            <p:ph idx="1"/>
          </p:nvPr>
        </p:nvSpPr>
        <p:spPr/>
        <p:txBody>
          <a:bodyPr/>
          <a:lstStyle/>
          <a:p>
            <a:pPr lvl="0"/>
            <a:r>
              <a:rPr/>
              <a:t>Mary a young women who is about to deliver a baby</a:t>
            </a:r>
          </a:p>
          <a:p>
            <a:pPr lvl="0"/>
            <a:r>
              <a:rPr/>
              <a:t>Joseph - Her husband - faithful but a bit puzzled</a:t>
            </a:r>
          </a:p>
          <a:p>
            <a:pPr lvl="0"/>
            <a:r>
              <a:rPr/>
              <a:t>Innkeeper - Small business owner in Bethleham</a:t>
            </a:r>
          </a:p>
          <a:p>
            <a:pPr lvl="0"/>
            <a:r>
              <a:rPr/>
              <a:t>Chief Sheep - Extroverted leader sheep</a:t>
            </a:r>
          </a:p>
          <a:p>
            <a:pPr lvl="0"/>
            <a:r>
              <a:rPr/>
              <a:t>Under-sheep - Junior, but not used to following the crowd</a:t>
            </a:r>
          </a:p>
          <a:p>
            <a:pPr lvl="0"/>
            <a:r>
              <a:rPr/>
              <a:t>Angels - God’s “shock and awe” messengers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She was very happy</a:t>
            </a:r>
          </a:p>
          <a:p>
            <a:pPr lvl="0" indent="0" marL="0">
              <a:buNone/>
            </a:pPr>
            <a:r>
              <a:rPr/>
              <a:t>She was a virgin Promised to be married</a:t>
            </a:r>
          </a:p>
          <a:p>
            <a:pPr lvl="0" indent="0" marL="0">
              <a:buNone/>
            </a:pPr>
            <a:r>
              <a:rPr/>
              <a:t>Mary and Joseph had to take a trip</a:t>
            </a:r>
          </a:p>
          <a:p>
            <a:pPr lvl="0" indent="0" marL="0">
              <a:buNone/>
            </a:pPr>
            <a:r>
              <a:rPr/>
              <a:t>They looked for a place to sleep as she was expecting a child</a:t>
            </a:r>
          </a:p>
          <a:p>
            <a:pPr lvl="0" indent="0" marL="0">
              <a:buNone/>
            </a:pPr>
            <a:r>
              <a:rPr/>
              <a:t>Finally, the inkeeper said that they could at</a:t>
            </a:r>
          </a:p>
          <a:p>
            <a:pPr lvl="0" indent="0" marL="0">
              <a:buNone/>
            </a:pPr>
            <a:r>
              <a:rPr/>
              <a:t>Many people, but no room for them at the inn</a:t>
            </a:r>
          </a:p>
          <a:p>
            <a:pPr lvl="0" indent="0" marL="0">
              <a:buNone/>
            </a:pPr>
            <a:r>
              <a:rPr/>
              <a:t>Stable with animals</a:t>
            </a:r>
          </a:p>
          <a:p>
            <a:pPr lvl="0" indent="0" marL="0">
              <a:buNone/>
            </a:pPr>
            <a:r>
              <a:rPr/>
              <a:t>Joseph made a soft bed for Mary</a:t>
            </a:r>
          </a:p>
          <a:p>
            <a:pPr lvl="0" indent="0" marL="0">
              <a:buNone/>
            </a:pPr>
            <a:r>
              <a:rPr/>
              <a:t>God’s son was born that night</a:t>
            </a:r>
          </a:p>
          <a:p>
            <a:pPr lvl="0" indent="0" marL="0">
              <a:buNone/>
            </a:pPr>
            <a:r>
              <a:rPr b="1"/>
              <a:t>Mary wrapped him in soft cloths and laid him in a manger. She named her baby Jesus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Away in an Manger</a:t>
            </a:r>
          </a:p>
        </p:txBody>
      </p:sp>
      <p:sp>
        <p:nvSpPr>
          <p:cNvPr id="3" name="Content Placeholder 2"/>
          <p:cNvSpPr>
            <a:spLocks noGrp="1"/>
          </p:cNvSpPr>
          <p:nvPr>
            <p:ph idx="1"/>
          </p:nvPr>
        </p:nvSpPr>
        <p:spPr/>
        <p:txBody>
          <a:bodyPr/>
          <a:lstStyle/>
          <a:p>
            <a:pPr lvl="0" indent="0" marL="0">
              <a:buNone/>
            </a:pPr>
            <a:r>
              <a:rPr/>
              <a:t>Away in a manger, no crib for a bed</a:t>
            </a:r>
          </a:p>
          <a:p>
            <a:pPr lvl="0" indent="0" marL="0">
              <a:buNone/>
            </a:pPr>
            <a:r>
              <a:rPr/>
              <a:t>The little Lord Jesus laid down His sweet head</a:t>
            </a:r>
          </a:p>
          <a:p>
            <a:pPr lvl="0" indent="0" marL="0">
              <a:buNone/>
            </a:pPr>
            <a:r>
              <a:rPr/>
              <a:t>The stars in the bright sky looked down where He lay</a:t>
            </a:r>
          </a:p>
          <a:p>
            <a:pPr lvl="0" indent="0" marL="0">
              <a:buNone/>
            </a:pPr>
            <a:r>
              <a:rPr/>
              <a:t>The little Lord Jesus asleep on the hay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A savior is born in Bethleham. You will find him wrapped in swaddling clothes and lying in a manger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Noel</a:t>
            </a:r>
          </a:p>
        </p:txBody>
      </p:sp>
      <p:sp>
        <p:nvSpPr>
          <p:cNvPr id="3" name="Content Placeholder 2"/>
          <p:cNvSpPr>
            <a:spLocks noGrp="1"/>
          </p:cNvSpPr>
          <p:nvPr>
            <p:ph idx="1"/>
          </p:nvPr>
        </p:nvSpPr>
        <p:spPr/>
        <p:txBody>
          <a:bodyPr/>
          <a:lstStyle/>
          <a:p>
            <a:pPr lvl="0" indent="0" marL="0">
              <a:buNone/>
            </a:pPr>
            <a:r>
              <a:rPr/>
              <a:t>The first Noel the angel did say</a:t>
            </a:r>
          </a:p>
          <a:p>
            <a:pPr lvl="0" indent="0" marL="0">
              <a:buNone/>
            </a:pPr>
            <a:r>
              <a:rPr/>
              <a:t>was to certain poor shepherds in fields as they lay;</a:t>
            </a:r>
          </a:p>
          <a:p>
            <a:pPr lvl="0" indent="0" marL="0">
              <a:buNone/>
            </a:pPr>
            <a:r>
              <a:rPr/>
              <a:t>In fields where they lay tending their sheep,</a:t>
            </a:r>
          </a:p>
          <a:p>
            <a:pPr lvl="0" indent="0" marL="0">
              <a:buNone/>
            </a:pPr>
            <a:r>
              <a:rPr/>
              <a:t>On a cold win­ter’s night that was so deep.</a:t>
            </a:r>
            <a:br/>
            <a:br/>
            <a:r>
              <a:rPr/>
              <a:t>Noel, Noel, Noel, Noel.</a:t>
            </a:r>
          </a:p>
          <a:p>
            <a:pPr lvl="0" indent="0" marL="0">
              <a:buNone/>
            </a:pPr>
            <a:r>
              <a:rPr/>
              <a:t>Born is the King of Israel</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“Let’s see if we can find this baby”</a:t>
            </a:r>
          </a:p>
          <a:p>
            <a:pPr lvl="0" indent="0" marL="0">
              <a:buNone/>
            </a:pPr>
            <a:r>
              <a:rPr/>
              <a:t>They told everyone what</a:t>
            </a:r>
          </a:p>
          <a:p>
            <a:pPr lvl="0" indent="0" marL="0">
              <a:buNone/>
            </a:pPr>
            <a:r>
              <a:rPr/>
              <a:t>Suddenly thousands of angels appeared in the sky</a:t>
            </a:r>
          </a:p>
          <a:p>
            <a:pPr lvl="0" indent="0" marL="0">
              <a:buNone/>
            </a:pPr>
            <a:r>
              <a:rPr/>
              <a:t>Peace, Goodwill toward manking</a:t>
            </a:r>
          </a:p>
          <a:p>
            <a:pPr lvl="0" indent="0" marL="0">
              <a:buNone/>
            </a:pPr>
            <a:r>
              <a:rPr b="1"/>
              <a:t>They praise God for sending Jesus to be our savior, saying “Glory to God in the highest. And on earth peace, goodwill toward men.”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Hark the Herald Angels Sing</a:t>
            </a:r>
          </a:p>
        </p:txBody>
      </p:sp>
      <p:sp>
        <p:nvSpPr>
          <p:cNvPr id="3" name="Content Placeholder 2"/>
          <p:cNvSpPr>
            <a:spLocks noGrp="1"/>
          </p:cNvSpPr>
          <p:nvPr>
            <p:ph idx="1"/>
          </p:nvPr>
        </p:nvSpPr>
        <p:spPr/>
        <p:txBody>
          <a:bodyPr/>
          <a:lstStyle/>
          <a:p>
            <a:pPr lvl="0" indent="0" marL="0">
              <a:buNone/>
            </a:pPr>
            <a:r>
              <a:rPr/>
              <a:t>Hark! the herald angels sing, “Glory to the newborn King:</a:t>
            </a:r>
          </a:p>
          <a:p>
            <a:pPr lvl="0" indent="0" marL="0">
              <a:buNone/>
            </a:pPr>
            <a:r>
              <a:rPr/>
              <a:t>peace on earth, and mercy mild, God and sinners reconciled!”</a:t>
            </a:r>
          </a:p>
          <a:p>
            <a:pPr lvl="0" indent="0" marL="0">
              <a:buNone/>
            </a:pPr>
            <a:r>
              <a:rPr/>
              <a:t>Joyful, all ye nations, rise, join the triumph of the skies;</a:t>
            </a:r>
          </a:p>
          <a:p>
            <a:pPr lvl="0" indent="0" marL="0">
              <a:buNone/>
            </a:pPr>
            <a:r>
              <a:rPr/>
              <a:t>with th’angelic hosts proclaim, “Christ is born in Bethlehem!”</a:t>
            </a:r>
            <a:br/>
            <a:br/>
            <a:r>
              <a:rPr/>
              <a:t>Hark! the herald angels sing, “Glory to the newborn 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342900" marL="342900">
              <a:buAutoNum startAt="4" type="arabicPeriod"/>
            </a:pPr>
            <a:r>
              <a:rPr/>
              <a:t>They told everyone the good news. They praised God all the way back to their fields.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Christmas 2024</dc:title>
  <dc:creator/>
  <cp:keywords/>
  <dcterms:created xsi:type="dcterms:W3CDTF">2024-12-24T20:10:28Z</dcterms:created>
  <dcterms:modified xsi:type="dcterms:W3CDTF">2024-12-24T20:10:28Z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