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11/14/24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a:defRPr sz="24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11/14/24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11/14/24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11/14/24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11/14/24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11/14/24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Small Intestine </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a:t>
            </a:r>
          </a:p>
        </p:txBody>
      </p:sp>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2024-12-24T20:10:35Z</dcterms:created>
  <dcterms:modified xsi:type="dcterms:W3CDTF">2024-12-24T20:10:35Z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