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Nutrition</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J Tube Tube in Small Intestine </a:t>
            </a:r>
          </a:p>
        </p:txBody>
      </p:sp>
      <p:sp>
        <p:nvSpPr>
          <p:cNvPr id="4" name="Content Placeholder 3"/>
          <p:cNvSpPr>
            <a:spLocks noGrp="1"/>
          </p:cNvSpPr>
          <p:nvPr>
            <p:ph idx="2" sz="half"/>
          </p:nvPr>
        </p:nvSpPr>
        <p:spPr/>
        <p:txBody>
          <a:bodyPr/>
          <a:lstStyle/>
          <a:p>
            <a:pPr lvl="0" indent="0" marL="0">
              <a:buNone/>
            </a:pPr>
            <a:r>
              <a:rPr/>
              <a:t>Gastrostomy = G Tube Tube in Stomach </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indent="0" marL="0">
              <a:buNone/>
            </a:pPr>
            <a:r>
              <a:rPr/>
              <a:t>A gastrostomy tube allows feeding with a syringe, which can be done several times per day.</a:t>
            </a:r>
          </a:p>
          <a:p>
            <a:pPr lvl="0" indent="0" marL="0">
              <a:buNone/>
            </a:pPr>
            <a:r>
              <a:rPr/>
              <a:t>When it’s not being used, the gastrostomy tube can be hidden underneath clothing.</a:t>
            </a:r>
          </a:p>
          <a:p>
            <a:pPr lvl="0" indent="0" marL="0">
              <a:buNone/>
            </a:pPr>
            <a:r>
              <a:rPr/>
              <a:t>For patient who later need surgery on the esophagus, it will be necessary to remove the</a:t>
            </a:r>
          </a:p>
          <a:p>
            <a:pPr lvl="0" indent="0" marL="0">
              <a:buNone/>
            </a:pPr>
            <a:r>
              <a:rPr/>
              <a:t>gastrostomy tube and place a jejunostomy tube, as the stomach frequently used to create a new</a:t>
            </a:r>
          </a:p>
          <a:p>
            <a:pPr lvl="0" indent="0" marL="0">
              <a:buNone/>
            </a:pPr>
            <a:r>
              <a:rPr/>
              <a:t>esophagus</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a:t>
            </a:r>
          </a:p>
        </p:txBody>
      </p:sp>
      <p:sp>
        <p:nvSpPr>
          <p:cNvPr id="3" name="Content Placeholder 2"/>
          <p:cNvSpPr>
            <a:spLocks noGrp="1"/>
          </p:cNvSpPr>
          <p:nvPr>
            <p:ph idx="1"/>
          </p:nvPr>
        </p:nvSpPr>
        <p:spPr/>
        <p:txBody>
          <a:bodyPr/>
          <a:lstStyle/>
          <a:p>
            <a:pPr lvl="0" indent="0" marL="0">
              <a:buNone/>
            </a:pPr>
            <a:r>
              <a:rPr/>
              <a:t>A jejunostomy tube is used in cases where it’s not possible to place a gastrostomy tube, such as when there is a tumor in the stomach. A jejunostomy tube is routinely used after esophageal surgery, so in patients who need help with nutrition prior to surgery, it makes sense to put in a jejunostomy tube before surgery. The same tube can then be used for nutrition both before and after surgery.</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Nutrition</dc:title>
  <dc:creator/>
  <cp:keywords/>
  <dcterms:created xsi:type="dcterms:W3CDTF">2024-11-12T17:50:16Z</dcterms:created>
  <dcterms:modified xsi:type="dcterms:W3CDTF">2024-11-12T17:50:16Z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