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a:t>
            </a:r>
          </a:p>
          <a:p>
            <a:pPr lvl="0" indent="0" marL="0">
              <a:buNone/>
            </a:pPr>
            <a:r>
              <a:rPr/>
              <a:t>The risk of leak depends upon the operation performed but also depends upon the experience of the surgeon.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2024-11-12T17:48:51Z</dcterms:created>
  <dcterms:modified xsi:type="dcterms:W3CDTF">2024-11-12T17:48:51Z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