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66" d="100"/>
          <a:sy n="166" d="100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3093" y="1200151"/>
            <a:ext cx="4242707" cy="3394472"/>
          </a:xfrm>
        </p:spPr>
        <p:txBody>
          <a:bodyPr/>
          <a:lstStyle/>
          <a:p>
            <a:r>
              <a:rPr lang="en-US" dirty="0"/>
              <a:t>Some content on the left.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242706" cy="3394472"/>
          </a:xfrm>
        </p:spPr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Salo, Jonathan</cp:lastModifiedBy>
  <cp:revision>7</cp:revision>
  <dcterms:created xsi:type="dcterms:W3CDTF">2017-06-05T14:10:58Z</dcterms:created>
  <dcterms:modified xsi:type="dcterms:W3CDTF">2025-01-08T21:15:14Z</dcterms:modified>
</cp:coreProperties>
</file>