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Christmas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the angels left, the shepherds ran to Bethlehem. </a:t>
            </a:r>
            <a:r>
              <a:rPr i="1"/>
              <a:t>“Let’s see if we can find this baby”</a:t>
            </a:r>
            <a:r>
              <a:rPr/>
              <a:t> they said.</a:t>
            </a:r>
          </a:p>
          <a:p>
            <a:pPr lvl="0" indent="0" marL="0">
              <a:buNone/>
            </a:pPr>
            <a:r>
              <a:rPr/>
              <a:t>When they found Jesus lying in a manger, they worshipped him.</a:t>
            </a:r>
          </a:p>
          <a:p>
            <a:pPr lvl="0" indent="0" marL="0">
              <a:buNone/>
            </a:pPr>
            <a:r>
              <a:rPr/>
              <a:t>How excited they were!</a:t>
            </a:r>
          </a:p>
          <a:p>
            <a:pPr lvl="0" indent="0" marL="0">
              <a:buNone/>
            </a:pPr>
            <a:r>
              <a:rPr b="1"/>
              <a:t>They told everyone the good news. They praised God all the way back to their fields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 Come All ye Faithful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come, all ye faithful, joyful and triumphant</a:t>
            </a:r>
          </a:p>
          <a:p>
            <a:pPr lvl="0" indent="0" marL="0">
              <a:buNone/>
            </a:pPr>
            <a:r>
              <a:rPr/>
              <a:t>O come ye, o come ye to Bethlehem</a:t>
            </a:r>
          </a:p>
          <a:p>
            <a:pPr lvl="0" indent="0" marL="0">
              <a:buNone/>
            </a:pPr>
            <a:r>
              <a:rPr/>
              <a:t>O come and behold Him, born the King of Angels</a:t>
            </a:r>
          </a:p>
          <a:p>
            <a:pPr lvl="0" indent="0" marL="0">
              <a:buNone/>
            </a:pPr>
            <a:r>
              <a:rPr/>
              <a:t>O come, let us adore Him x2</a:t>
            </a:r>
          </a:p>
          <a:p>
            <a:pPr lvl="0" indent="0" marL="0">
              <a:buNone/>
            </a:pPr>
            <a:r>
              <a:rPr/>
              <a:t>O come, let us adore Him, Christ the Lord</a:t>
            </a:r>
            <a:br/>
            <a:br/>
          </a:p>
          <a:p>
            <a:pPr lvl="0" indent="0" marL="0">
              <a:buNone/>
            </a:pPr>
            <a:r>
              <a:rPr/>
              <a:t>O come, all ye faithful x2</a:t>
            </a:r>
          </a:p>
          <a:p>
            <a:pPr lvl="0" indent="0" marL="0">
              <a:buNone/>
            </a:pPr>
            <a:r>
              <a:rPr/>
              <a:t>O come, all ye faithful to Bethlehem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Jesus was about 1 or 2 years old, some wise man followed a special star in the sky.</a:t>
            </a:r>
          </a:p>
          <a:p>
            <a:pPr lvl="0" indent="0" marL="0">
              <a:buNone/>
            </a:pPr>
            <a:r>
              <a:rPr/>
              <a:t>It led them to the house where the little boy Jesus liver.</a:t>
            </a:r>
          </a:p>
          <a:p>
            <a:pPr lvl="0" indent="0" marL="0">
              <a:buNone/>
            </a:pPr>
            <a:r>
              <a:rPr/>
              <a:t>The Wwise men gave gifts to Jesus: gold, frankinsense, and myrrh. They got down on their knees and worshiped him. They knew he was to be a great king.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 Three Kings of Orient Are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God Rest Ye Merry Gentlemen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gentlemen, Let nothing you dismay</a:t>
            </a:r>
          </a:p>
          <a:p>
            <a:pPr lvl="0" indent="0" marL="0">
              <a:buNone/>
            </a:pPr>
            <a:r>
              <a:rPr/>
              <a:t>Remember Christ our Savior Was born on Christmas Day</a:t>
            </a:r>
          </a:p>
          <a:p>
            <a:pPr lvl="0" indent="0" marL="0">
              <a:buNone/>
            </a:pPr>
            <a:r>
              <a:rPr/>
              <a:t>To save us all from Satan’s pow’r When we were gone astray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Bethlehem, in Israel This blessed Babe was born</a:t>
            </a:r>
          </a:p>
          <a:p>
            <a:pPr lvl="0" indent="0" marL="0">
              <a:buNone/>
            </a:pPr>
            <a:r>
              <a:rPr/>
              <a:t>And laid within a manger. Upon this blessed morn</a:t>
            </a:r>
          </a:p>
          <a:p>
            <a:pPr lvl="0" indent="0" marL="0">
              <a:buNone/>
            </a:pPr>
            <a:r>
              <a:rPr/>
              <a:t>The which His Mother Mary Did nothing take in scorn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not then, said the Angel Let nothing you affright</a:t>
            </a:r>
          </a:p>
          <a:p>
            <a:pPr lvl="0" indent="0" marL="0">
              <a:buNone/>
            </a:pPr>
            <a:r>
              <a:rPr/>
              <a:t>This day is born a Savior Of a pure Virgin bright</a:t>
            </a:r>
          </a:p>
          <a:p>
            <a:pPr lvl="0" indent="0" marL="0">
              <a:buNone/>
            </a:pPr>
            <a:r>
              <a:rPr/>
              <a:t>To free all those who trust in Him From Satan’s pow’r and might</a:t>
            </a:r>
          </a:p>
          <a:p>
            <a:pPr lvl="0" indent="0" marL="0">
              <a:buNone/>
            </a:pPr>
            <a:r>
              <a:rPr/>
              <a:t>Oh tidings of comfort and joy.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Mary a young women who is about to deliver a baby</a:t>
            </a:r>
          </a:p>
          <a:p>
            <a:pPr lvl="0"/>
            <a:r>
              <a:rPr/>
              <a:t>Joseph - Her husband - faithful but a bit puzzled</a:t>
            </a:r>
          </a:p>
          <a:p>
            <a:pPr lvl="0"/>
            <a:r>
              <a:rPr/>
              <a:t>Innkeeper - Small business owner in Bethleham</a:t>
            </a:r>
          </a:p>
          <a:p>
            <a:pPr lvl="0"/>
            <a:r>
              <a:rPr/>
              <a:t>Chief Sheep - Extroverted leader sheep</a:t>
            </a:r>
          </a:p>
          <a:p>
            <a:pPr lvl="0"/>
            <a:r>
              <a:rPr/>
              <a:t>Under-sheep - Junior, but not used to following the crowd</a:t>
            </a:r>
          </a:p>
          <a:p>
            <a:pPr lvl="0"/>
            <a:r>
              <a:rPr/>
              <a:t>Angels - God’s “shock and awe” messengers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how the birth of Jesus came about:</a:t>
            </a:r>
          </a:p>
          <a:p>
            <a:pPr lvl="0" indent="0" marL="0">
              <a:buNone/>
            </a:pPr>
            <a:r>
              <a:rPr/>
              <a:t>Many years ago, God sent the angel Gabriel to a town called Nazareth to tell Mary something important.</a:t>
            </a:r>
          </a:p>
          <a:p>
            <a:pPr lvl="0" indent="0" marL="0">
              <a:buNone/>
            </a:pPr>
            <a:r>
              <a:rPr/>
              <a:t>At first Mary was troubled. But the angel said</a:t>
            </a:r>
          </a:p>
          <a:p>
            <a:pPr lvl="0" indent="0" marL="0">
              <a:buNone/>
            </a:pPr>
            <a:r>
              <a:rPr i="1"/>
              <a:t>Do not be afraid, Mary. God wants you to be the mother of his Son.</a:t>
            </a:r>
          </a:p>
          <a:p>
            <a:pPr lvl="0" indent="0" marL="0">
              <a:buNone/>
            </a:pPr>
            <a:r>
              <a:rPr i="1"/>
              <a:t>You are to give him the name Jesus because he will save his people from their sins</a:t>
            </a:r>
          </a:p>
          <a:p>
            <a:pPr lvl="0" indent="0" marL="0">
              <a:buNone/>
            </a:pPr>
            <a:r>
              <a:rPr/>
              <a:t>Mary said she would do whatever God wanted.</a:t>
            </a:r>
          </a:p>
          <a:p>
            <a:pPr lvl="0" indent="0" marL="0">
              <a:buNone/>
            </a:pPr>
            <a:r>
              <a:rPr/>
              <a:t>Mary was very happy to become Jesus’ mother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May was a virgin, promised to be married to a man named Joseph.</a:t>
            </a:r>
          </a:p>
          <a:p>
            <a:pPr lvl="0" indent="0" marL="0">
              <a:buNone/>
            </a:pPr>
            <a:r>
              <a:rPr/>
              <a:t>One day, Mary and Joseph had to take a trip.</a:t>
            </a:r>
          </a:p>
          <a:p>
            <a:pPr lvl="0" indent="0" marL="0">
              <a:buNone/>
            </a:pPr>
            <a:r>
              <a:rPr/>
              <a:t>They came to the town of Bethlehem. They looked for a place to sleep as she was expecting a child, but there were many people and there was no room for thim at the Inn.</a:t>
            </a:r>
          </a:p>
          <a:p>
            <a:pPr lvl="0" indent="0" marL="0">
              <a:buNone/>
            </a:pPr>
            <a:r>
              <a:rPr/>
              <a:t>Finally, the innkeeper said that they could stay in his stable with the animals.</a:t>
            </a:r>
          </a:p>
          <a:p>
            <a:pPr lvl="0" indent="0" marL="0">
              <a:buNone/>
            </a:pPr>
            <a:r>
              <a:rPr/>
              <a:t>Joseph made a soft bed for Mary. They lay down to sleep.</a:t>
            </a:r>
          </a:p>
          <a:p>
            <a:pPr lvl="0" indent="0" marL="0">
              <a:buNone/>
            </a:pPr>
            <a:r>
              <a:rPr/>
              <a:t>God’s son was born that night.</a:t>
            </a:r>
          </a:p>
          <a:p>
            <a:pPr lvl="0" indent="0" marL="0">
              <a:buNone/>
            </a:pPr>
            <a:r>
              <a:rPr b="1"/>
              <a:t>Mary wrapped him in soft cloths and laid him in a manger. She named her baby Jesus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Away in an Manger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 manger, no crib for a bed</a:t>
            </a:r>
          </a:p>
          <a:p>
            <a:pPr lvl="0" indent="0" marL="0">
              <a:buNone/>
            </a:pPr>
            <a:r>
              <a:rPr/>
              <a:t>The little Lord Jesus laid down His sweet head</a:t>
            </a:r>
          </a:p>
          <a:p>
            <a:pPr lvl="0" indent="0" marL="0">
              <a:buNone/>
            </a:pPr>
            <a:r>
              <a:rPr/>
              <a:t>The stars in the bright sky looked down where He lay</a:t>
            </a:r>
          </a:p>
          <a:p>
            <a:pPr lvl="0" indent="0" marL="0">
              <a:buNone/>
            </a:pPr>
            <a:r>
              <a:rPr/>
              <a:t>The little Lord Jesus asleep on the hay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the night Jesus was bor, some shephers were in the field taking care of their sheep.</a:t>
            </a:r>
          </a:p>
          <a:p>
            <a:pPr lvl="0" indent="0" marL="0">
              <a:buNone/>
            </a:pPr>
            <a:r>
              <a:rPr/>
              <a:t>Suddenly, an angel appeared. The shepherds were afraid.</a:t>
            </a:r>
          </a:p>
          <a:p>
            <a:pPr lvl="0" indent="0" marL="0">
              <a:buNone/>
            </a:pPr>
            <a:r>
              <a:rPr/>
              <a:t>But the angel said </a:t>
            </a:r>
            <a:r>
              <a:rPr b="1"/>
              <a:t>Do not be afraid. A savior is born in Bethleham. You will find him wrapped in swaddling clothes and lying in a manger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Noel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Noel the angel did say</a:t>
            </a:r>
          </a:p>
          <a:p>
            <a:pPr lvl="0" indent="0" marL="0">
              <a:buNone/>
            </a:pPr>
            <a:r>
              <a:rPr/>
              <a:t>was to certain poor shepherds in fields as they lay;</a:t>
            </a:r>
          </a:p>
          <a:p>
            <a:pPr lvl="0" indent="0" marL="0">
              <a:buNone/>
            </a:pPr>
            <a:r>
              <a:rPr/>
              <a:t>In fields where they lay tending their sheep,</a:t>
            </a:r>
          </a:p>
          <a:p>
            <a:pPr lvl="0" indent="0" marL="0">
              <a:buNone/>
            </a:pPr>
            <a:r>
              <a:rPr/>
              <a:t>On a cold win­ter’s night that was so deep.</a:t>
            </a:r>
            <a:br/>
            <a:br/>
            <a:r>
              <a:rPr/>
              <a:t>Noel, Noel, Noel, Noel.</a:t>
            </a:r>
          </a:p>
          <a:p>
            <a:pPr lvl="0" indent="0" marL="0">
              <a:buNone/>
            </a:pPr>
            <a:r>
              <a:rPr/>
              <a:t>Born is the King of Israel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Suddenly thousands of ag=ngels appeared in the sky</a:t>
            </a:r>
          </a:p>
          <a:p>
            <a:pPr lvl="0" indent="0" marL="0">
              <a:buNone/>
            </a:pPr>
            <a:r>
              <a:rPr b="1"/>
              <a:t>They praise God for sending Jesus to be our savior, saying “Glory to God in the highest. And on earth peace, goodwill toward men.”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Hark the Herald Angels 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Hark! the herald angels sing, “Glory to the newborn King:</a:t>
            </a:r>
          </a:p>
          <a:p>
            <a:pPr lvl="0" indent="0" marL="0">
              <a:buNone/>
            </a:pPr>
            <a:r>
              <a:rPr/>
              <a:t>peace on earth, and mercy mild, God and sinners reconciled!”</a:t>
            </a:r>
          </a:p>
          <a:p>
            <a:pPr lvl="0" indent="0" marL="0">
              <a:buNone/>
            </a:pPr>
            <a:r>
              <a:rPr/>
              <a:t>Joyful, all ye nations, rise, join the triumph of the skies;</a:t>
            </a:r>
          </a:p>
          <a:p>
            <a:pPr lvl="0" indent="0" marL="0">
              <a:buNone/>
            </a:pPr>
            <a:r>
              <a:rPr/>
              <a:t>with th’angelic hosts proclaim, “Christ is born in Bethlehem!”</a:t>
            </a:r>
            <a:br/>
            <a:br/>
            <a:r>
              <a:rPr/>
              <a:t>Hark! the herald angels sing, “Glory to the newborn King”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2024</dc:title>
  <dc:creator/>
  <cp:keywords/>
  <dcterms:created xsi:type="dcterms:W3CDTF">2025-09-10T17:10:22Z</dcterms:created>
  <dcterms:modified xsi:type="dcterms:W3CDTF">2025-09-10T17:10:22Z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