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binary/octet-stream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e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97500" y="1193800"/>
            <a:ext cx="254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397000"/>
            <a:ext cx="4038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the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24400" y="1193800"/>
            <a:ext cx="388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Preparing for Cancer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 Care Physician</a:t>
            </a:r>
          </a:p>
          <a:p>
            <a:pPr lvl="0"/>
            <a:r>
              <a:rPr/>
              <a:t>MyAtrium Portal</a:t>
            </a:r>
          </a:p>
          <a:p>
            <a:pPr lvl="0"/>
            <a:r>
              <a:rPr/>
              <a:t>Exercise</a:t>
            </a:r>
          </a:p>
          <a:p>
            <a:pPr lvl="0"/>
            <a:r>
              <a:rPr/>
              <a:t>Smoking Cessation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PCP is 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If you do not have a PCP, call our referral line at (844) 235-6998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some activity every day)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fredomfromsmoking.org</a:t>
            </a:r>
          </a:p>
          <a:p>
            <a:pPr lvl="1"/>
            <a:r>
              <a:rPr/>
              <a:t>1:1 Smoking Cessation Counseling (Metro Charlotte)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from the esophagus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(T3/N1)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2025-01-10T01:47:40Z</dcterms:created>
  <dcterms:modified xsi:type="dcterms:W3CDTF">2025-01-10T01:47:40Z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