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200151"/>
            <a:ext cx="8552330" cy="3737370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2025-01-11T18:19:26Z</dcterms:created>
  <dcterms:modified xsi:type="dcterms:W3CDTF">2025-01-11T18:19:26Z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