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5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Rarely required for GI Stromal Tumors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Very rarely required for GI Stromal Tumors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Gleevec pills after surgery for patients at high risk of recurrence</a:t>
            </a:r>
          </a:p>
          <a:p>
            <a:pPr lvl="1"/>
            <a:r>
              <a:rPr/>
              <a:t>1 to 3 years depending upon risk</a:t>
            </a:r>
          </a:p>
          <a:p>
            <a:pPr lvl="0"/>
            <a:r>
              <a:rPr/>
              <a:t>Large tumors treated with Gleevec before surgery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GI Stromal Tumor can come in a variety of sizes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Tumor removed from wall</a:t>
            </a:r>
          </a:p>
          <a:p>
            <a:pPr lvl="0"/>
            <a:r>
              <a:rPr/>
              <a:t>Stomach wall closed</a:t>
            </a:r>
          </a:p>
          <a:p>
            <a:pPr lvl="0"/>
            <a:r>
              <a:rPr/>
              <a:t>Lymph nodes not removed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Leakage from closure of wall</a:t>
            </a:r>
          </a:p>
          <a:p>
            <a:pPr lvl="0"/>
            <a:r>
              <a:rPr/>
              <a:t>Bleeding requiring return to surgery</a:t>
            </a:r>
          </a:p>
          <a:p>
            <a:pPr lvl="0"/>
            <a:r>
              <a:rPr/>
              <a:t>Delayed stomach emptying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2025-01-31T22:29:43Z</dcterms:created>
  <dcterms:modified xsi:type="dcterms:W3CDTF">2025-01-31T22:29:43Z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