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3.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provide protein with minimal sugar</a:t>
            </a:r>
          </a:p>
        </p:txBody>
      </p:sp>
      <p:pic>
        <p:nvPicPr>
          <p:cNvPr descr="https://deidt7p41jzcy.cloudfront.net/protein_shakes.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pic>
        <p:nvPicPr>
          <p:cNvPr descr="https://deidt7p41jzcy.cloudfront.net/jtube_ai.png" id="0" name="Picture 1"/>
          <p:cNvPicPr>
            <a:picLocks noGrp="1" noChangeAspect="1"/>
          </p:cNvPicPr>
          <p:nvPr/>
        </p:nvPicPr>
        <p:blipFill>
          <a:blip r:embed="rId2"/>
          <a:stretch>
            <a:fillRect/>
          </a:stretch>
        </p:blipFill>
        <p:spPr bwMode="auto">
          <a:xfrm>
            <a:off x="571500" y="1193800"/>
            <a:ext cx="3644900" cy="3733800"/>
          </a:xfrm>
          <a:prstGeom prst="rect">
            <a:avLst/>
          </a:prstGeom>
          <a:noFill/>
          <a:ln w="9525">
            <a:noFill/>
            <a:headEnd/>
            <a:tailEnd/>
          </a:ln>
        </p:spPr>
      </p:pic>
      <p:pic>
        <p:nvPicPr>
          <p:cNvPr descr="https://deidt7p41jzcy.cloudfront.net/gtube_ai.png" id="0" name="Picture 1"/>
          <p:cNvPicPr>
            <a:picLocks noGrp="1" noChangeAspect="1"/>
          </p:cNvPicPr>
          <p:nvPr/>
        </p:nvPicPr>
        <p:blipFill>
          <a:blip r:embed="rId3"/>
          <a:stretch>
            <a:fillRect/>
          </a:stretch>
        </p:blipFill>
        <p:spPr bwMode="auto">
          <a:xfrm>
            <a:off x="4902200" y="1193800"/>
            <a:ext cx="3644900" cy="37338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2025-01-31T22:39:45Z</dcterms:created>
  <dcterms:modified xsi:type="dcterms:W3CDTF">2025-01-31T22:39:45Z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