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Preparing for Cancer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 Care Physician</a:t>
            </a:r>
          </a:p>
          <a:p>
            <a:pPr lvl="0"/>
            <a:r>
              <a:rPr/>
              <a:t>MyAtrium Portal</a:t>
            </a:r>
          </a:p>
          <a:p>
            <a:pPr lvl="0"/>
            <a:r>
              <a:rPr/>
              <a:t>Exercise</a:t>
            </a:r>
          </a:p>
          <a:p>
            <a:pPr lvl="0"/>
            <a:r>
              <a:rPr/>
              <a:t>Smoking Cessation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Tumor removed from wall - Stomach wall closed - 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2025-01-14T12:12:17Z</dcterms:created>
  <dcterms:modified xsi:type="dcterms:W3CDTF">2025-01-14T12:12:17Z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